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3.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58" r:id="rId2"/>
    <p:sldMasterId id="2147483664" r:id="rId3"/>
    <p:sldMasterId id="2147483669" r:id="rId4"/>
  </p:sldMasterIdLst>
  <p:notesMasterIdLst>
    <p:notesMasterId r:id="rId25"/>
  </p:notesMasterIdLst>
  <p:sldIdLst>
    <p:sldId id="259" r:id="rId5"/>
    <p:sldId id="262" r:id="rId6"/>
    <p:sldId id="260" r:id="rId7"/>
    <p:sldId id="352" r:id="rId8"/>
    <p:sldId id="401" r:id="rId9"/>
    <p:sldId id="408" r:id="rId10"/>
    <p:sldId id="403" r:id="rId11"/>
    <p:sldId id="406" r:id="rId12"/>
    <p:sldId id="415" r:id="rId13"/>
    <p:sldId id="414" r:id="rId14"/>
    <p:sldId id="413" r:id="rId15"/>
    <p:sldId id="407" r:id="rId16"/>
    <p:sldId id="411" r:id="rId17"/>
    <p:sldId id="402" r:id="rId18"/>
    <p:sldId id="404" r:id="rId19"/>
    <p:sldId id="409" r:id="rId20"/>
    <p:sldId id="410" r:id="rId21"/>
    <p:sldId id="412" r:id="rId22"/>
    <p:sldId id="416" r:id="rId23"/>
    <p:sldId id="270" r:id="rId24"/>
  </p:sldIdLst>
  <p:sldSz cx="12192000" cy="6858000"/>
  <p:notesSz cx="6858000" cy="9144000"/>
  <p:embeddedFontLst>
    <p:embeddedFont>
      <p:font typeface="方正大标宋简体"/>
      <p:regular r:id="rId26"/>
    </p:embeddedFont>
    <p:embeddedFont>
      <p:font typeface="Segoe UI" panose="020B0502040204020203" pitchFamily="34" charset="0"/>
      <p:regular r:id="rId27"/>
      <p:bold r:id="rId28"/>
      <p:italic r:id="rId29"/>
      <p:boldItalic r:id="rId30"/>
    </p:embeddedFont>
    <p:embeddedFont>
      <p:font typeface="Segoe UI Light" panose="020B0502040204020203" pitchFamily="34" charset="0"/>
      <p:regular r:id="rId31"/>
      <p:italic r:id="rId32"/>
    </p:embeddedFont>
    <p:embeddedFont>
      <p:font typeface="等线" panose="02010600030101010101" pitchFamily="2" charset="-122"/>
      <p:regular r:id="rId33"/>
      <p:bold r:id="rId34"/>
    </p:embeddedFont>
    <p:embeddedFont>
      <p:font typeface="微软雅黑 Light" panose="020B0502040204020203" pitchFamily="34" charset="-122"/>
      <p:regular r:id="rId35"/>
    </p:embeddedFont>
  </p:embeddedFontLst>
  <p:custDataLst>
    <p:tags r:id="rId3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pos="416" userDrawn="1">
          <p15:clr>
            <a:srgbClr val="A4A3A4"/>
          </p15:clr>
        </p15:guide>
        <p15:guide id="4" pos="7256" userDrawn="1">
          <p15:clr>
            <a:srgbClr val="A4A3A4"/>
          </p15:clr>
        </p15:guide>
        <p15:guide id="5" orient="horz" pos="255" userDrawn="1">
          <p15:clr>
            <a:srgbClr val="A4A3A4"/>
          </p15:clr>
        </p15:guide>
        <p15:guide id="6" orient="horz" pos="709" userDrawn="1">
          <p15:clr>
            <a:srgbClr val="A4A3A4"/>
          </p15:clr>
        </p15:guide>
        <p15:guide id="7" orient="horz" pos="3928" userDrawn="1">
          <p15:clr>
            <a:srgbClr val="A4A3A4"/>
          </p15:clr>
        </p15:guide>
        <p15:guide id="8" orient="horz" pos="38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0C7C7"/>
    <a:srgbClr val="BD252C"/>
    <a:srgbClr val="C3272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767" autoAdjust="0"/>
    <p:restoredTop sz="94118" autoAdjust="0"/>
  </p:normalViewPr>
  <p:slideViewPr>
    <p:cSldViewPr snapToGrid="0">
      <p:cViewPr varScale="1">
        <p:scale>
          <a:sx n="77" d="100"/>
          <a:sy n="77" d="100"/>
        </p:scale>
        <p:origin x="595" y="72"/>
      </p:cViewPr>
      <p:guideLst>
        <p:guide pos="3840"/>
        <p:guide pos="416"/>
        <p:guide pos="7256"/>
        <p:guide orient="horz" pos="255"/>
        <p:guide orient="horz" pos="709"/>
        <p:guide orient="horz" pos="3928"/>
        <p:guide orient="horz" pos="3864"/>
      </p:guideLst>
    </p:cSldViewPr>
  </p:slideViewPr>
  <p:notesTextViewPr>
    <p:cViewPr>
      <p:scale>
        <a:sx n="1" d="1"/>
        <a:sy n="1" d="1"/>
      </p:scale>
      <p:origin x="0" y="0"/>
    </p:cViewPr>
  </p:notesTextViewPr>
  <p:sorterViewPr>
    <p:cViewPr>
      <p:scale>
        <a:sx n="50" d="100"/>
        <a:sy n="50" d="100"/>
      </p:scale>
      <p:origin x="0" y="-3451"/>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1.fntdata"/><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font" Target="fonts/font9.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7.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3.fntdata"/><Relationship Id="rId36" Type="http://schemas.openxmlformats.org/officeDocument/2006/relationships/tags" Target="tags/tag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6.fntdata"/><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4.xml"/><Relationship Id="rId3" Type="http://schemas.openxmlformats.org/officeDocument/2006/relationships/slideMaster" Target="slideMasters/slideMaster3.xml"/></Relationships>
</file>

<file path=ppt/media/image1.png>
</file>

<file path=ppt/media/image2.png>
</file>

<file path=ppt/media/image3.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A5AB78-72F2-4AB4-B9C6-84E634FA88AB}" type="datetimeFigureOut">
              <a:rPr lang="zh-CN" altLang="en-US" smtClean="0"/>
              <a:t>2024/11/8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7BEB83-26DC-4CCC-A594-0D786D9F222F}" type="slidenum">
              <a:rPr lang="zh-CN" altLang="en-US" smtClean="0"/>
              <a:t>‹#›</a:t>
            </a:fld>
            <a:endParaRPr lang="zh-CN" altLang="en-US"/>
          </a:p>
        </p:txBody>
      </p:sp>
    </p:spTree>
    <p:extLst>
      <p:ext uri="{BB962C8B-B14F-4D97-AF65-F5344CB8AC3E}">
        <p14:creationId xmlns:p14="http://schemas.microsoft.com/office/powerpoint/2010/main" val="12671116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60A8391-0755-432E-B3FE-9D6049C2EE8C}"/>
              </a:ext>
            </a:extLst>
          </p:cNvPr>
          <p:cNvSpPr>
            <a:spLocks noGrp="1"/>
          </p:cNvSpPr>
          <p:nvPr>
            <p:ph type="dt" sz="half" idx="10"/>
          </p:nvPr>
        </p:nvSpPr>
        <p:spPr/>
        <p:txBody>
          <a:bodyPr/>
          <a:lstStyle/>
          <a:p>
            <a:fld id="{ADCF6A66-06AB-406A-8E76-6AC987CF60A9}" type="datetimeFigureOut">
              <a:rPr lang="zh-CN" altLang="en-US" smtClean="0"/>
              <a:t>2024/11/8</a:t>
            </a:fld>
            <a:endParaRPr lang="zh-CN" altLang="en-US"/>
          </a:p>
        </p:txBody>
      </p:sp>
      <p:sp>
        <p:nvSpPr>
          <p:cNvPr id="3" name="页脚占位符 2">
            <a:extLst>
              <a:ext uri="{FF2B5EF4-FFF2-40B4-BE49-F238E27FC236}">
                <a16:creationId xmlns:a16="http://schemas.microsoft.com/office/drawing/2014/main" id="{8424AC1A-B3FA-42B4-B583-87BF2092F149}"/>
              </a:ext>
            </a:extLst>
          </p:cNvPr>
          <p:cNvSpPr>
            <a:spLocks noGrp="1"/>
          </p:cNvSpPr>
          <p:nvPr>
            <p:ph type="ftr" sz="quarter" idx="11"/>
          </p:nvPr>
        </p:nvSpPr>
        <p:spPr/>
        <p:txBody>
          <a:bodyPr/>
          <a:lstStyle/>
          <a:p>
            <a:endParaRPr lang="zh-CN" altLang="en-US" dirty="0"/>
          </a:p>
        </p:txBody>
      </p:sp>
      <p:sp>
        <p:nvSpPr>
          <p:cNvPr id="4" name="灯片编号占位符 3">
            <a:extLst>
              <a:ext uri="{FF2B5EF4-FFF2-40B4-BE49-F238E27FC236}">
                <a16:creationId xmlns:a16="http://schemas.microsoft.com/office/drawing/2014/main" id="{1EE8A098-470A-466A-B18B-D928F80399C9}"/>
              </a:ext>
            </a:extLst>
          </p:cNvPr>
          <p:cNvSpPr>
            <a:spLocks noGrp="1"/>
          </p:cNvSpPr>
          <p:nvPr>
            <p:ph type="sldNum" sz="quarter" idx="12"/>
          </p:nvPr>
        </p:nvSpPr>
        <p:spPr/>
        <p:txBody>
          <a:bodyPr/>
          <a:lstStyle/>
          <a:p>
            <a:fld id="{62882B55-B6B2-497F-8568-5D2D4C04CE38}" type="slidenum">
              <a:rPr lang="zh-CN" altLang="en-US" smtClean="0"/>
              <a:t>‹#›</a:t>
            </a:fld>
            <a:endParaRPr lang="zh-CN" altLang="en-US"/>
          </a:p>
        </p:txBody>
      </p:sp>
      <p:sp>
        <p:nvSpPr>
          <p:cNvPr id="6" name="标题 5">
            <a:extLst>
              <a:ext uri="{FF2B5EF4-FFF2-40B4-BE49-F238E27FC236}">
                <a16:creationId xmlns:a16="http://schemas.microsoft.com/office/drawing/2014/main" id="{B35F80BC-A223-40DF-B68A-0EE9372D5003}"/>
              </a:ext>
            </a:extLst>
          </p:cNvPr>
          <p:cNvSpPr>
            <a:spLocks noGrp="1"/>
          </p:cNvSpPr>
          <p:nvPr>
            <p:ph type="title"/>
          </p:nvPr>
        </p:nvSpPr>
        <p:spPr>
          <a:xfrm>
            <a:off x="660400" y="191529"/>
            <a:ext cx="9679880" cy="687820"/>
          </a:xfrm>
        </p:spPr>
        <p:txBody>
          <a:bodyPr lIns="72000"/>
          <a:lstStyle/>
          <a:p>
            <a:r>
              <a:rPr lang="zh-CN" altLang="en-US"/>
              <a:t>单击此处编辑母版标题样式</a:t>
            </a:r>
          </a:p>
        </p:txBody>
      </p:sp>
    </p:spTree>
    <p:extLst>
      <p:ext uri="{BB962C8B-B14F-4D97-AF65-F5344CB8AC3E}">
        <p14:creationId xmlns:p14="http://schemas.microsoft.com/office/powerpoint/2010/main" val="2797528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结尾页">
    <p:spTree>
      <p:nvGrpSpPr>
        <p:cNvPr id="1" name=""/>
        <p:cNvGrpSpPr/>
        <p:nvPr/>
      </p:nvGrpSpPr>
      <p:grpSpPr>
        <a:xfrm>
          <a:off x="0" y="0"/>
          <a:ext cx="0" cy="0"/>
          <a:chOff x="0" y="0"/>
          <a:chExt cx="0" cy="0"/>
        </a:xfrm>
      </p:grpSpPr>
      <p:sp>
        <p:nvSpPr>
          <p:cNvPr id="6" name="矩形: 圆角 5">
            <a:extLst>
              <a:ext uri="{FF2B5EF4-FFF2-40B4-BE49-F238E27FC236}">
                <a16:creationId xmlns:a16="http://schemas.microsoft.com/office/drawing/2014/main" id="{F5EF8CEA-71C5-4A9A-8DFA-3D1739A49EAF}"/>
              </a:ext>
            </a:extLst>
          </p:cNvPr>
          <p:cNvSpPr/>
          <p:nvPr userDrawn="1"/>
        </p:nvSpPr>
        <p:spPr>
          <a:xfrm>
            <a:off x="408214" y="391712"/>
            <a:ext cx="11375571" cy="5511800"/>
          </a:xfrm>
          <a:prstGeom prst="roundRect">
            <a:avLst>
              <a:gd name="adj" fmla="val 0"/>
            </a:avLst>
          </a:prstGeom>
          <a:solidFill>
            <a:schemeClr val="accent1"/>
          </a:solidFill>
          <a:ln>
            <a:noFill/>
          </a:ln>
          <a:effectLst>
            <a:outerShdw blurRad="254000" algn="ctr" rotWithShape="0">
              <a:schemeClr val="accent1">
                <a:lumMod val="7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grpSp>
        <p:nvGrpSpPr>
          <p:cNvPr id="53" name="组合 52">
            <a:extLst>
              <a:ext uri="{FF2B5EF4-FFF2-40B4-BE49-F238E27FC236}">
                <a16:creationId xmlns:a16="http://schemas.microsoft.com/office/drawing/2014/main" id="{07ACF833-C555-4B20-8BAA-60F92019FBC1}"/>
              </a:ext>
            </a:extLst>
          </p:cNvPr>
          <p:cNvGrpSpPr/>
          <p:nvPr userDrawn="1"/>
        </p:nvGrpSpPr>
        <p:grpSpPr>
          <a:xfrm>
            <a:off x="3572716" y="615087"/>
            <a:ext cx="5046569" cy="4988761"/>
            <a:chOff x="4065588" y="1646238"/>
            <a:chExt cx="969963" cy="958850"/>
          </a:xfrm>
          <a:solidFill>
            <a:schemeClr val="bg1">
              <a:alpha val="5000"/>
            </a:schemeClr>
          </a:solidFill>
        </p:grpSpPr>
        <p:sp>
          <p:nvSpPr>
            <p:cNvPr id="54" name="Freeform 5">
              <a:extLst>
                <a:ext uri="{FF2B5EF4-FFF2-40B4-BE49-F238E27FC236}">
                  <a16:creationId xmlns:a16="http://schemas.microsoft.com/office/drawing/2014/main" id="{8A5C9BD9-A6D9-42F5-A77A-CFE1CE1E6EF8}"/>
                </a:ext>
              </a:extLst>
            </p:cNvPr>
            <p:cNvSpPr>
              <a:spLocks/>
            </p:cNvSpPr>
            <p:nvPr/>
          </p:nvSpPr>
          <p:spPr bwMode="auto">
            <a:xfrm>
              <a:off x="4478338" y="1900238"/>
              <a:ext cx="134938" cy="63500"/>
            </a:xfrm>
            <a:custGeom>
              <a:avLst/>
              <a:gdLst>
                <a:gd name="T0" fmla="*/ 0 w 584"/>
                <a:gd name="T1" fmla="*/ 272 h 272"/>
                <a:gd name="T2" fmla="*/ 122 w 584"/>
                <a:gd name="T3" fmla="*/ 233 h 272"/>
                <a:gd name="T4" fmla="*/ 584 w 584"/>
                <a:gd name="T5" fmla="*/ 272 h 272"/>
                <a:gd name="T6" fmla="*/ 471 w 584"/>
                <a:gd name="T7" fmla="*/ 123 h 272"/>
                <a:gd name="T8" fmla="*/ 116 w 584"/>
                <a:gd name="T9" fmla="*/ 134 h 272"/>
                <a:gd name="T10" fmla="*/ 0 w 584"/>
                <a:gd name="T11" fmla="*/ 272 h 272"/>
              </a:gdLst>
              <a:ahLst/>
              <a:cxnLst>
                <a:cxn ang="0">
                  <a:pos x="T0" y="T1"/>
                </a:cxn>
                <a:cxn ang="0">
                  <a:pos x="T2" y="T3"/>
                </a:cxn>
                <a:cxn ang="0">
                  <a:pos x="T4" y="T5"/>
                </a:cxn>
                <a:cxn ang="0">
                  <a:pos x="T6" y="T7"/>
                </a:cxn>
                <a:cxn ang="0">
                  <a:pos x="T8" y="T9"/>
                </a:cxn>
                <a:cxn ang="0">
                  <a:pos x="T10" y="T11"/>
                </a:cxn>
              </a:cxnLst>
              <a:rect l="0" t="0" r="r" b="b"/>
              <a:pathLst>
                <a:path w="584" h="272">
                  <a:moveTo>
                    <a:pt x="0" y="272"/>
                  </a:moveTo>
                  <a:lnTo>
                    <a:pt x="122" y="233"/>
                  </a:lnTo>
                  <a:cubicBezTo>
                    <a:pt x="349" y="156"/>
                    <a:pt x="436" y="269"/>
                    <a:pt x="584" y="272"/>
                  </a:cubicBezTo>
                  <a:cubicBezTo>
                    <a:pt x="584" y="179"/>
                    <a:pt x="535" y="154"/>
                    <a:pt x="471" y="123"/>
                  </a:cubicBezTo>
                  <a:cubicBezTo>
                    <a:pt x="224" y="0"/>
                    <a:pt x="315" y="35"/>
                    <a:pt x="116" y="134"/>
                  </a:cubicBezTo>
                  <a:cubicBezTo>
                    <a:pt x="51" y="166"/>
                    <a:pt x="7" y="183"/>
                    <a:pt x="0" y="2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55" name="Freeform 6">
              <a:extLst>
                <a:ext uri="{FF2B5EF4-FFF2-40B4-BE49-F238E27FC236}">
                  <a16:creationId xmlns:a16="http://schemas.microsoft.com/office/drawing/2014/main" id="{F185BD41-5C36-4E04-B63B-A995BE521F42}"/>
                </a:ext>
              </a:extLst>
            </p:cNvPr>
            <p:cNvSpPr>
              <a:spLocks/>
            </p:cNvSpPr>
            <p:nvPr/>
          </p:nvSpPr>
          <p:spPr bwMode="auto">
            <a:xfrm>
              <a:off x="4413250" y="2001838"/>
              <a:ext cx="39688" cy="90488"/>
            </a:xfrm>
            <a:custGeom>
              <a:avLst/>
              <a:gdLst>
                <a:gd name="T0" fmla="*/ 0 w 169"/>
                <a:gd name="T1" fmla="*/ 389 h 389"/>
                <a:gd name="T2" fmla="*/ 76 w 169"/>
                <a:gd name="T3" fmla="*/ 330 h 389"/>
                <a:gd name="T4" fmla="*/ 169 w 169"/>
                <a:gd name="T5" fmla="*/ 279 h 389"/>
                <a:gd name="T6" fmla="*/ 169 w 169"/>
                <a:gd name="T7" fmla="*/ 0 h 389"/>
                <a:gd name="T8" fmla="*/ 34 w 169"/>
                <a:gd name="T9" fmla="*/ 145 h 389"/>
                <a:gd name="T10" fmla="*/ 0 w 169"/>
                <a:gd name="T11" fmla="*/ 389 h 389"/>
              </a:gdLst>
              <a:ahLst/>
              <a:cxnLst>
                <a:cxn ang="0">
                  <a:pos x="T0" y="T1"/>
                </a:cxn>
                <a:cxn ang="0">
                  <a:pos x="T2" y="T3"/>
                </a:cxn>
                <a:cxn ang="0">
                  <a:pos x="T4" y="T5"/>
                </a:cxn>
                <a:cxn ang="0">
                  <a:pos x="T6" y="T7"/>
                </a:cxn>
                <a:cxn ang="0">
                  <a:pos x="T8" y="T9"/>
                </a:cxn>
                <a:cxn ang="0">
                  <a:pos x="T10" y="T11"/>
                </a:cxn>
              </a:cxnLst>
              <a:rect l="0" t="0" r="r" b="b"/>
              <a:pathLst>
                <a:path w="169" h="389">
                  <a:moveTo>
                    <a:pt x="0" y="389"/>
                  </a:moveTo>
                  <a:cubicBezTo>
                    <a:pt x="36" y="380"/>
                    <a:pt x="47" y="348"/>
                    <a:pt x="76" y="330"/>
                  </a:cubicBezTo>
                  <a:cubicBezTo>
                    <a:pt x="107" y="311"/>
                    <a:pt x="137" y="301"/>
                    <a:pt x="169" y="279"/>
                  </a:cubicBezTo>
                  <a:lnTo>
                    <a:pt x="169" y="0"/>
                  </a:lnTo>
                  <a:cubicBezTo>
                    <a:pt x="103" y="5"/>
                    <a:pt x="54" y="92"/>
                    <a:pt x="34" y="145"/>
                  </a:cubicBezTo>
                  <a:cubicBezTo>
                    <a:pt x="9" y="216"/>
                    <a:pt x="0" y="294"/>
                    <a:pt x="0" y="3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56" name="Freeform 7">
              <a:extLst>
                <a:ext uri="{FF2B5EF4-FFF2-40B4-BE49-F238E27FC236}">
                  <a16:creationId xmlns:a16="http://schemas.microsoft.com/office/drawing/2014/main" id="{09634067-427E-44A2-B0F3-23C02633BFCE}"/>
                </a:ext>
              </a:extLst>
            </p:cNvPr>
            <p:cNvSpPr>
              <a:spLocks/>
            </p:cNvSpPr>
            <p:nvPr/>
          </p:nvSpPr>
          <p:spPr bwMode="auto">
            <a:xfrm>
              <a:off x="4637088" y="2001838"/>
              <a:ext cx="41275" cy="88900"/>
            </a:xfrm>
            <a:custGeom>
              <a:avLst/>
              <a:gdLst>
                <a:gd name="T0" fmla="*/ 0 w 178"/>
                <a:gd name="T1" fmla="*/ 279 h 381"/>
                <a:gd name="T2" fmla="*/ 178 w 178"/>
                <a:gd name="T3" fmla="*/ 381 h 381"/>
                <a:gd name="T4" fmla="*/ 17 w 178"/>
                <a:gd name="T5" fmla="*/ 0 h 381"/>
                <a:gd name="T6" fmla="*/ 0 w 178"/>
                <a:gd name="T7" fmla="*/ 279 h 381"/>
              </a:gdLst>
              <a:ahLst/>
              <a:cxnLst>
                <a:cxn ang="0">
                  <a:pos x="T0" y="T1"/>
                </a:cxn>
                <a:cxn ang="0">
                  <a:pos x="T2" y="T3"/>
                </a:cxn>
                <a:cxn ang="0">
                  <a:pos x="T4" y="T5"/>
                </a:cxn>
                <a:cxn ang="0">
                  <a:pos x="T6" y="T7"/>
                </a:cxn>
              </a:cxnLst>
              <a:rect l="0" t="0" r="r" b="b"/>
              <a:pathLst>
                <a:path w="178" h="381">
                  <a:moveTo>
                    <a:pt x="0" y="279"/>
                  </a:moveTo>
                  <a:cubicBezTo>
                    <a:pt x="51" y="306"/>
                    <a:pt x="127" y="369"/>
                    <a:pt x="178" y="381"/>
                  </a:cubicBezTo>
                  <a:cubicBezTo>
                    <a:pt x="178" y="237"/>
                    <a:pt x="125" y="25"/>
                    <a:pt x="17" y="0"/>
                  </a:cubicBezTo>
                  <a:lnTo>
                    <a:pt x="0" y="2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57" name="Freeform 8">
              <a:extLst>
                <a:ext uri="{FF2B5EF4-FFF2-40B4-BE49-F238E27FC236}">
                  <a16:creationId xmlns:a16="http://schemas.microsoft.com/office/drawing/2014/main" id="{C3AA8FF7-1433-46F9-97B9-8E4A0FB753EA}"/>
                </a:ext>
              </a:extLst>
            </p:cNvPr>
            <p:cNvSpPr>
              <a:spLocks/>
            </p:cNvSpPr>
            <p:nvPr/>
          </p:nvSpPr>
          <p:spPr bwMode="auto">
            <a:xfrm>
              <a:off x="4557713" y="2289176"/>
              <a:ext cx="12700" cy="46038"/>
            </a:xfrm>
            <a:custGeom>
              <a:avLst/>
              <a:gdLst>
                <a:gd name="T0" fmla="*/ 0 w 54"/>
                <a:gd name="T1" fmla="*/ 192 h 192"/>
                <a:gd name="T2" fmla="*/ 47 w 54"/>
                <a:gd name="T3" fmla="*/ 116 h 192"/>
                <a:gd name="T4" fmla="*/ 53 w 54"/>
                <a:gd name="T5" fmla="*/ 0 h 192"/>
                <a:gd name="T6" fmla="*/ 2 w 54"/>
                <a:gd name="T7" fmla="*/ 22 h 192"/>
                <a:gd name="T8" fmla="*/ 0 w 54"/>
                <a:gd name="T9" fmla="*/ 192 h 192"/>
              </a:gdLst>
              <a:ahLst/>
              <a:cxnLst>
                <a:cxn ang="0">
                  <a:pos x="T0" y="T1"/>
                </a:cxn>
                <a:cxn ang="0">
                  <a:pos x="T2" y="T3"/>
                </a:cxn>
                <a:cxn ang="0">
                  <a:pos x="T4" y="T5"/>
                </a:cxn>
                <a:cxn ang="0">
                  <a:pos x="T6" y="T7"/>
                </a:cxn>
                <a:cxn ang="0">
                  <a:pos x="T8" y="T9"/>
                </a:cxn>
              </a:cxnLst>
              <a:rect l="0" t="0" r="r" b="b"/>
              <a:pathLst>
                <a:path w="54" h="192">
                  <a:moveTo>
                    <a:pt x="0" y="192"/>
                  </a:moveTo>
                  <a:cubicBezTo>
                    <a:pt x="37" y="174"/>
                    <a:pt x="40" y="164"/>
                    <a:pt x="47" y="116"/>
                  </a:cubicBezTo>
                  <a:cubicBezTo>
                    <a:pt x="53" y="75"/>
                    <a:pt x="54" y="46"/>
                    <a:pt x="53" y="0"/>
                  </a:cubicBezTo>
                  <a:lnTo>
                    <a:pt x="2" y="22"/>
                  </a:lnTo>
                  <a:lnTo>
                    <a:pt x="0"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58" name="Freeform 9">
              <a:extLst>
                <a:ext uri="{FF2B5EF4-FFF2-40B4-BE49-F238E27FC236}">
                  <a16:creationId xmlns:a16="http://schemas.microsoft.com/office/drawing/2014/main" id="{B69BDC35-5493-4F2E-8DBF-2EC73B83F35D}"/>
                </a:ext>
              </a:extLst>
            </p:cNvPr>
            <p:cNvSpPr>
              <a:spLocks/>
            </p:cNvSpPr>
            <p:nvPr/>
          </p:nvSpPr>
          <p:spPr bwMode="auto">
            <a:xfrm>
              <a:off x="4551363" y="2193926"/>
              <a:ext cx="20638" cy="17463"/>
            </a:xfrm>
            <a:custGeom>
              <a:avLst/>
              <a:gdLst>
                <a:gd name="T0" fmla="*/ 0 w 84"/>
                <a:gd name="T1" fmla="*/ 75 h 75"/>
                <a:gd name="T2" fmla="*/ 84 w 84"/>
                <a:gd name="T3" fmla="*/ 69 h 75"/>
                <a:gd name="T4" fmla="*/ 0 w 84"/>
                <a:gd name="T5" fmla="*/ 75 h 75"/>
              </a:gdLst>
              <a:ahLst/>
              <a:cxnLst>
                <a:cxn ang="0">
                  <a:pos x="T0" y="T1"/>
                </a:cxn>
                <a:cxn ang="0">
                  <a:pos x="T2" y="T3"/>
                </a:cxn>
                <a:cxn ang="0">
                  <a:pos x="T4" y="T5"/>
                </a:cxn>
              </a:cxnLst>
              <a:rect l="0" t="0" r="r" b="b"/>
              <a:pathLst>
                <a:path w="84" h="75">
                  <a:moveTo>
                    <a:pt x="0" y="75"/>
                  </a:moveTo>
                  <a:lnTo>
                    <a:pt x="84" y="69"/>
                  </a:lnTo>
                  <a:cubicBezTo>
                    <a:pt x="56" y="13"/>
                    <a:pt x="15" y="0"/>
                    <a:pt x="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59" name="Freeform 10">
              <a:extLst>
                <a:ext uri="{FF2B5EF4-FFF2-40B4-BE49-F238E27FC236}">
                  <a16:creationId xmlns:a16="http://schemas.microsoft.com/office/drawing/2014/main" id="{54E4FA8D-AE70-4138-9C1C-87F88D77A060}"/>
                </a:ext>
              </a:extLst>
            </p:cNvPr>
            <p:cNvSpPr>
              <a:spLocks/>
            </p:cNvSpPr>
            <p:nvPr/>
          </p:nvSpPr>
          <p:spPr bwMode="auto">
            <a:xfrm>
              <a:off x="4476750" y="1973263"/>
              <a:ext cx="146050" cy="93663"/>
            </a:xfrm>
            <a:custGeom>
              <a:avLst/>
              <a:gdLst>
                <a:gd name="T0" fmla="*/ 0 w 631"/>
                <a:gd name="T1" fmla="*/ 75 h 403"/>
                <a:gd name="T2" fmla="*/ 0 w 631"/>
                <a:gd name="T3" fmla="*/ 372 h 403"/>
                <a:gd name="T4" fmla="*/ 330 w 631"/>
                <a:gd name="T5" fmla="*/ 329 h 403"/>
                <a:gd name="T6" fmla="*/ 592 w 631"/>
                <a:gd name="T7" fmla="*/ 338 h 403"/>
                <a:gd name="T8" fmla="*/ 469 w 631"/>
                <a:gd name="T9" fmla="*/ 29 h 403"/>
                <a:gd name="T10" fmla="*/ 65 w 631"/>
                <a:gd name="T11" fmla="*/ 47 h 403"/>
                <a:gd name="T12" fmla="*/ 0 w 631"/>
                <a:gd name="T13" fmla="*/ 75 h 403"/>
              </a:gdLst>
              <a:ahLst/>
              <a:cxnLst>
                <a:cxn ang="0">
                  <a:pos x="T0" y="T1"/>
                </a:cxn>
                <a:cxn ang="0">
                  <a:pos x="T2" y="T3"/>
                </a:cxn>
                <a:cxn ang="0">
                  <a:pos x="T4" y="T5"/>
                </a:cxn>
                <a:cxn ang="0">
                  <a:pos x="T6" y="T7"/>
                </a:cxn>
                <a:cxn ang="0">
                  <a:pos x="T8" y="T9"/>
                </a:cxn>
                <a:cxn ang="0">
                  <a:pos x="T10" y="T11"/>
                </a:cxn>
                <a:cxn ang="0">
                  <a:pos x="T12" y="T13"/>
                </a:cxn>
              </a:cxnLst>
              <a:rect l="0" t="0" r="r" b="b"/>
              <a:pathLst>
                <a:path w="631" h="403">
                  <a:moveTo>
                    <a:pt x="0" y="75"/>
                  </a:moveTo>
                  <a:lnTo>
                    <a:pt x="0" y="372"/>
                  </a:lnTo>
                  <a:cubicBezTo>
                    <a:pt x="68" y="372"/>
                    <a:pt x="180" y="329"/>
                    <a:pt x="330" y="329"/>
                  </a:cubicBezTo>
                  <a:cubicBezTo>
                    <a:pt x="435" y="329"/>
                    <a:pt x="592" y="403"/>
                    <a:pt x="592" y="338"/>
                  </a:cubicBezTo>
                  <a:cubicBezTo>
                    <a:pt x="592" y="31"/>
                    <a:pt x="631" y="64"/>
                    <a:pt x="469" y="29"/>
                  </a:cubicBezTo>
                  <a:cubicBezTo>
                    <a:pt x="360" y="6"/>
                    <a:pt x="174" y="0"/>
                    <a:pt x="65" y="47"/>
                  </a:cubicBezTo>
                  <a:cubicBezTo>
                    <a:pt x="37" y="59"/>
                    <a:pt x="29" y="68"/>
                    <a:pt x="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60" name="Freeform 11">
              <a:extLst>
                <a:ext uri="{FF2B5EF4-FFF2-40B4-BE49-F238E27FC236}">
                  <a16:creationId xmlns:a16="http://schemas.microsoft.com/office/drawing/2014/main" id="{427DD567-602C-40AA-8C56-A0729811B414}"/>
                </a:ext>
              </a:extLst>
            </p:cNvPr>
            <p:cNvSpPr>
              <a:spLocks/>
            </p:cNvSpPr>
            <p:nvPr/>
          </p:nvSpPr>
          <p:spPr bwMode="auto">
            <a:xfrm>
              <a:off x="4486275" y="2066926"/>
              <a:ext cx="120650" cy="60325"/>
            </a:xfrm>
            <a:custGeom>
              <a:avLst/>
              <a:gdLst>
                <a:gd name="T0" fmla="*/ 0 w 525"/>
                <a:gd name="T1" fmla="*/ 80 h 257"/>
                <a:gd name="T2" fmla="*/ 262 w 525"/>
                <a:gd name="T3" fmla="*/ 257 h 257"/>
                <a:gd name="T4" fmla="*/ 525 w 525"/>
                <a:gd name="T5" fmla="*/ 54 h 257"/>
                <a:gd name="T6" fmla="*/ 120 w 525"/>
                <a:gd name="T7" fmla="*/ 30 h 257"/>
                <a:gd name="T8" fmla="*/ 0 w 525"/>
                <a:gd name="T9" fmla="*/ 80 h 257"/>
              </a:gdLst>
              <a:ahLst/>
              <a:cxnLst>
                <a:cxn ang="0">
                  <a:pos x="T0" y="T1"/>
                </a:cxn>
                <a:cxn ang="0">
                  <a:pos x="T2" y="T3"/>
                </a:cxn>
                <a:cxn ang="0">
                  <a:pos x="T4" y="T5"/>
                </a:cxn>
                <a:cxn ang="0">
                  <a:pos x="T6" y="T7"/>
                </a:cxn>
                <a:cxn ang="0">
                  <a:pos x="T8" y="T9"/>
                </a:cxn>
              </a:cxnLst>
              <a:rect l="0" t="0" r="r" b="b"/>
              <a:pathLst>
                <a:path w="525" h="257">
                  <a:moveTo>
                    <a:pt x="0" y="80"/>
                  </a:moveTo>
                  <a:cubicBezTo>
                    <a:pt x="12" y="126"/>
                    <a:pt x="165" y="257"/>
                    <a:pt x="262" y="257"/>
                  </a:cubicBezTo>
                  <a:cubicBezTo>
                    <a:pt x="350" y="257"/>
                    <a:pt x="482" y="136"/>
                    <a:pt x="525" y="54"/>
                  </a:cubicBezTo>
                  <a:cubicBezTo>
                    <a:pt x="440" y="13"/>
                    <a:pt x="241" y="0"/>
                    <a:pt x="120" y="30"/>
                  </a:cubicBezTo>
                  <a:cubicBezTo>
                    <a:pt x="69" y="43"/>
                    <a:pt x="42" y="57"/>
                    <a:pt x="0"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09" name="Freeform 12">
              <a:extLst>
                <a:ext uri="{FF2B5EF4-FFF2-40B4-BE49-F238E27FC236}">
                  <a16:creationId xmlns:a16="http://schemas.microsoft.com/office/drawing/2014/main" id="{DD835971-C669-4887-927F-A323C9495DC3}"/>
                </a:ext>
              </a:extLst>
            </p:cNvPr>
            <p:cNvSpPr>
              <a:spLocks/>
            </p:cNvSpPr>
            <p:nvPr/>
          </p:nvSpPr>
          <p:spPr bwMode="auto">
            <a:xfrm>
              <a:off x="4229100" y="1758951"/>
              <a:ext cx="622300" cy="609600"/>
            </a:xfrm>
            <a:custGeom>
              <a:avLst/>
              <a:gdLst>
                <a:gd name="T0" fmla="*/ 532 w 2683"/>
                <a:gd name="T1" fmla="*/ 2604 h 2604"/>
                <a:gd name="T2" fmla="*/ 693 w 2683"/>
                <a:gd name="T3" fmla="*/ 2071 h 2604"/>
                <a:gd name="T4" fmla="*/ 775 w 2683"/>
                <a:gd name="T5" fmla="*/ 1111 h 2604"/>
                <a:gd name="T6" fmla="*/ 945 w 2683"/>
                <a:gd name="T7" fmla="*/ 935 h 2604"/>
                <a:gd name="T8" fmla="*/ 1062 w 2683"/>
                <a:gd name="T9" fmla="*/ 704 h 2604"/>
                <a:gd name="T10" fmla="*/ 1320 w 2683"/>
                <a:gd name="T11" fmla="*/ 606 h 2604"/>
                <a:gd name="T12" fmla="*/ 1320 w 2683"/>
                <a:gd name="T13" fmla="*/ 589 h 2604"/>
                <a:gd name="T14" fmla="*/ 1131 w 2683"/>
                <a:gd name="T15" fmla="*/ 523 h 2604"/>
                <a:gd name="T16" fmla="*/ 1015 w 2683"/>
                <a:gd name="T17" fmla="*/ 344 h 2604"/>
                <a:gd name="T18" fmla="*/ 1286 w 2683"/>
                <a:gd name="T19" fmla="*/ 513 h 2604"/>
                <a:gd name="T20" fmla="*/ 1316 w 2683"/>
                <a:gd name="T21" fmla="*/ 408 h 2604"/>
                <a:gd name="T22" fmla="*/ 1320 w 2683"/>
                <a:gd name="T23" fmla="*/ 268 h 2604"/>
                <a:gd name="T24" fmla="*/ 1362 w 2683"/>
                <a:gd name="T25" fmla="*/ 259 h 2604"/>
                <a:gd name="T26" fmla="*/ 1413 w 2683"/>
                <a:gd name="T27" fmla="*/ 276 h 2604"/>
                <a:gd name="T28" fmla="*/ 1420 w 2683"/>
                <a:gd name="T29" fmla="*/ 430 h 2604"/>
                <a:gd name="T30" fmla="*/ 1490 w 2683"/>
                <a:gd name="T31" fmla="*/ 498 h 2604"/>
                <a:gd name="T32" fmla="*/ 1675 w 2683"/>
                <a:gd name="T33" fmla="*/ 344 h 2604"/>
                <a:gd name="T34" fmla="*/ 1717 w 2683"/>
                <a:gd name="T35" fmla="*/ 352 h 2604"/>
                <a:gd name="T36" fmla="*/ 1631 w 2683"/>
                <a:gd name="T37" fmla="*/ 503 h 2604"/>
                <a:gd name="T38" fmla="*/ 1500 w 2683"/>
                <a:gd name="T39" fmla="*/ 558 h 2604"/>
                <a:gd name="T40" fmla="*/ 1447 w 2683"/>
                <a:gd name="T41" fmla="*/ 572 h 2604"/>
                <a:gd name="T42" fmla="*/ 1734 w 2683"/>
                <a:gd name="T43" fmla="*/ 793 h 2604"/>
                <a:gd name="T44" fmla="*/ 1788 w 2683"/>
                <a:gd name="T45" fmla="*/ 916 h 2604"/>
                <a:gd name="T46" fmla="*/ 1958 w 2683"/>
                <a:gd name="T47" fmla="*/ 1094 h 2604"/>
                <a:gd name="T48" fmla="*/ 2022 w 2683"/>
                <a:gd name="T49" fmla="*/ 1377 h 2604"/>
                <a:gd name="T50" fmla="*/ 2031 w 2683"/>
                <a:gd name="T51" fmla="*/ 1538 h 2604"/>
                <a:gd name="T52" fmla="*/ 2031 w 2683"/>
                <a:gd name="T53" fmla="*/ 1969 h 2604"/>
                <a:gd name="T54" fmla="*/ 2200 w 2683"/>
                <a:gd name="T55" fmla="*/ 2587 h 2604"/>
                <a:gd name="T56" fmla="*/ 2683 w 2683"/>
                <a:gd name="T57" fmla="*/ 1597 h 2604"/>
                <a:gd name="T58" fmla="*/ 2559 w 2683"/>
                <a:gd name="T59" fmla="*/ 1018 h 2604"/>
                <a:gd name="T60" fmla="*/ 2439 w 2683"/>
                <a:gd name="T61" fmla="*/ 816 h 2604"/>
                <a:gd name="T62" fmla="*/ 2329 w 2683"/>
                <a:gd name="T63" fmla="*/ 680 h 2604"/>
                <a:gd name="T64" fmla="*/ 2291 w 2683"/>
                <a:gd name="T65" fmla="*/ 634 h 2604"/>
                <a:gd name="T66" fmla="*/ 1909 w 2683"/>
                <a:gd name="T67" fmla="*/ 363 h 2604"/>
                <a:gd name="T68" fmla="*/ 51 w 2683"/>
                <a:gd name="T69" fmla="*/ 1318 h 2604"/>
                <a:gd name="T70" fmla="*/ 34 w 2683"/>
                <a:gd name="T71" fmla="*/ 1429 h 2604"/>
                <a:gd name="T72" fmla="*/ 273 w 2683"/>
                <a:gd name="T73" fmla="*/ 2339 h 2604"/>
                <a:gd name="T74" fmla="*/ 359 w 2683"/>
                <a:gd name="T75" fmla="*/ 2447 h 2604"/>
                <a:gd name="T76" fmla="*/ 532 w 2683"/>
                <a:gd name="T77" fmla="*/ 2604 h 2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83" h="2604">
                  <a:moveTo>
                    <a:pt x="532" y="2604"/>
                  </a:moveTo>
                  <a:cubicBezTo>
                    <a:pt x="596" y="2558"/>
                    <a:pt x="692" y="2200"/>
                    <a:pt x="693" y="2071"/>
                  </a:cubicBezTo>
                  <a:cubicBezTo>
                    <a:pt x="696" y="1808"/>
                    <a:pt x="665" y="1336"/>
                    <a:pt x="775" y="1111"/>
                  </a:cubicBezTo>
                  <a:cubicBezTo>
                    <a:pt x="824" y="1010"/>
                    <a:pt x="891" y="987"/>
                    <a:pt x="945" y="935"/>
                  </a:cubicBezTo>
                  <a:cubicBezTo>
                    <a:pt x="1017" y="866"/>
                    <a:pt x="924" y="808"/>
                    <a:pt x="1062" y="704"/>
                  </a:cubicBezTo>
                  <a:cubicBezTo>
                    <a:pt x="1131" y="652"/>
                    <a:pt x="1203" y="606"/>
                    <a:pt x="1320" y="606"/>
                  </a:cubicBezTo>
                  <a:lnTo>
                    <a:pt x="1320" y="589"/>
                  </a:lnTo>
                  <a:cubicBezTo>
                    <a:pt x="1241" y="571"/>
                    <a:pt x="1192" y="564"/>
                    <a:pt x="1131" y="523"/>
                  </a:cubicBezTo>
                  <a:cubicBezTo>
                    <a:pt x="1049" y="468"/>
                    <a:pt x="1015" y="428"/>
                    <a:pt x="1015" y="344"/>
                  </a:cubicBezTo>
                  <a:cubicBezTo>
                    <a:pt x="1144" y="344"/>
                    <a:pt x="1115" y="513"/>
                    <a:pt x="1286" y="513"/>
                  </a:cubicBezTo>
                  <a:cubicBezTo>
                    <a:pt x="1324" y="513"/>
                    <a:pt x="1310" y="452"/>
                    <a:pt x="1316" y="408"/>
                  </a:cubicBezTo>
                  <a:cubicBezTo>
                    <a:pt x="1323" y="363"/>
                    <a:pt x="1320" y="314"/>
                    <a:pt x="1320" y="268"/>
                  </a:cubicBezTo>
                  <a:cubicBezTo>
                    <a:pt x="1353" y="265"/>
                    <a:pt x="1340" y="259"/>
                    <a:pt x="1362" y="259"/>
                  </a:cubicBezTo>
                  <a:cubicBezTo>
                    <a:pt x="1378" y="259"/>
                    <a:pt x="1389" y="271"/>
                    <a:pt x="1413" y="276"/>
                  </a:cubicBezTo>
                  <a:cubicBezTo>
                    <a:pt x="1413" y="336"/>
                    <a:pt x="1415" y="382"/>
                    <a:pt x="1420" y="430"/>
                  </a:cubicBezTo>
                  <a:cubicBezTo>
                    <a:pt x="1428" y="513"/>
                    <a:pt x="1410" y="526"/>
                    <a:pt x="1490" y="498"/>
                  </a:cubicBezTo>
                  <a:cubicBezTo>
                    <a:pt x="1608" y="456"/>
                    <a:pt x="1641" y="344"/>
                    <a:pt x="1675" y="344"/>
                  </a:cubicBezTo>
                  <a:cubicBezTo>
                    <a:pt x="1698" y="344"/>
                    <a:pt x="1699" y="348"/>
                    <a:pt x="1717" y="352"/>
                  </a:cubicBezTo>
                  <a:cubicBezTo>
                    <a:pt x="1733" y="417"/>
                    <a:pt x="1694" y="444"/>
                    <a:pt x="1631" y="503"/>
                  </a:cubicBezTo>
                  <a:cubicBezTo>
                    <a:pt x="1568" y="562"/>
                    <a:pt x="1544" y="551"/>
                    <a:pt x="1500" y="558"/>
                  </a:cubicBezTo>
                  <a:cubicBezTo>
                    <a:pt x="1483" y="560"/>
                    <a:pt x="1467" y="568"/>
                    <a:pt x="1447" y="572"/>
                  </a:cubicBezTo>
                  <a:cubicBezTo>
                    <a:pt x="1482" y="621"/>
                    <a:pt x="1689" y="653"/>
                    <a:pt x="1734" y="793"/>
                  </a:cubicBezTo>
                  <a:cubicBezTo>
                    <a:pt x="1750" y="846"/>
                    <a:pt x="1747" y="883"/>
                    <a:pt x="1788" y="916"/>
                  </a:cubicBezTo>
                  <a:cubicBezTo>
                    <a:pt x="1855" y="969"/>
                    <a:pt x="1897" y="974"/>
                    <a:pt x="1958" y="1094"/>
                  </a:cubicBezTo>
                  <a:cubicBezTo>
                    <a:pt x="1999" y="1177"/>
                    <a:pt x="2023" y="1255"/>
                    <a:pt x="2022" y="1377"/>
                  </a:cubicBezTo>
                  <a:cubicBezTo>
                    <a:pt x="2022" y="1434"/>
                    <a:pt x="2031" y="1471"/>
                    <a:pt x="2031" y="1538"/>
                  </a:cubicBezTo>
                  <a:lnTo>
                    <a:pt x="2031" y="1969"/>
                  </a:lnTo>
                  <a:cubicBezTo>
                    <a:pt x="2040" y="2142"/>
                    <a:pt x="2064" y="2496"/>
                    <a:pt x="2200" y="2587"/>
                  </a:cubicBezTo>
                  <a:cubicBezTo>
                    <a:pt x="2428" y="2435"/>
                    <a:pt x="2683" y="1983"/>
                    <a:pt x="2683" y="1597"/>
                  </a:cubicBezTo>
                  <a:cubicBezTo>
                    <a:pt x="2683" y="1366"/>
                    <a:pt x="2642" y="1192"/>
                    <a:pt x="2559" y="1018"/>
                  </a:cubicBezTo>
                  <a:cubicBezTo>
                    <a:pt x="2523" y="943"/>
                    <a:pt x="2483" y="882"/>
                    <a:pt x="2439" y="816"/>
                  </a:cubicBezTo>
                  <a:lnTo>
                    <a:pt x="2329" y="680"/>
                  </a:lnTo>
                  <a:cubicBezTo>
                    <a:pt x="2311" y="661"/>
                    <a:pt x="2309" y="653"/>
                    <a:pt x="2291" y="634"/>
                  </a:cubicBezTo>
                  <a:cubicBezTo>
                    <a:pt x="2202" y="536"/>
                    <a:pt x="2028" y="419"/>
                    <a:pt x="1909" y="363"/>
                  </a:cubicBezTo>
                  <a:cubicBezTo>
                    <a:pt x="1129" y="0"/>
                    <a:pt x="199" y="480"/>
                    <a:pt x="51" y="1318"/>
                  </a:cubicBezTo>
                  <a:cubicBezTo>
                    <a:pt x="44" y="1353"/>
                    <a:pt x="37" y="1398"/>
                    <a:pt x="34" y="1429"/>
                  </a:cubicBezTo>
                  <a:cubicBezTo>
                    <a:pt x="0" y="1758"/>
                    <a:pt x="90" y="2062"/>
                    <a:pt x="273" y="2339"/>
                  </a:cubicBezTo>
                  <a:cubicBezTo>
                    <a:pt x="309" y="2393"/>
                    <a:pt x="328" y="2407"/>
                    <a:pt x="359" y="2447"/>
                  </a:cubicBezTo>
                  <a:cubicBezTo>
                    <a:pt x="401" y="2501"/>
                    <a:pt x="474" y="2574"/>
                    <a:pt x="532" y="26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10" name="Freeform 13">
              <a:extLst>
                <a:ext uri="{FF2B5EF4-FFF2-40B4-BE49-F238E27FC236}">
                  <a16:creationId xmlns:a16="http://schemas.microsoft.com/office/drawing/2014/main" id="{3C890E6F-D473-423E-91BC-74AA9965A2B4}"/>
                </a:ext>
              </a:extLst>
            </p:cNvPr>
            <p:cNvSpPr>
              <a:spLocks noEditPoints="1"/>
            </p:cNvSpPr>
            <p:nvPr/>
          </p:nvSpPr>
          <p:spPr bwMode="auto">
            <a:xfrm>
              <a:off x="4208463" y="1784351"/>
              <a:ext cx="668338" cy="698500"/>
            </a:xfrm>
            <a:custGeom>
              <a:avLst/>
              <a:gdLst>
                <a:gd name="T0" fmla="*/ 1575 w 2879"/>
                <a:gd name="T1" fmla="*/ 2823 h 2992"/>
                <a:gd name="T2" fmla="*/ 1761 w 2879"/>
                <a:gd name="T3" fmla="*/ 2882 h 2992"/>
                <a:gd name="T4" fmla="*/ 1321 w 2879"/>
                <a:gd name="T5" fmla="*/ 2857 h 2992"/>
                <a:gd name="T6" fmla="*/ 1355 w 2879"/>
                <a:gd name="T7" fmla="*/ 2848 h 2992"/>
                <a:gd name="T8" fmla="*/ 1524 w 2879"/>
                <a:gd name="T9" fmla="*/ 2798 h 2992"/>
                <a:gd name="T10" fmla="*/ 1363 w 2879"/>
                <a:gd name="T11" fmla="*/ 2798 h 2992"/>
                <a:gd name="T12" fmla="*/ 1316 w 2879"/>
                <a:gd name="T13" fmla="*/ 2911 h 2992"/>
                <a:gd name="T14" fmla="*/ 1160 w 2879"/>
                <a:gd name="T15" fmla="*/ 2772 h 2992"/>
                <a:gd name="T16" fmla="*/ 1084 w 2879"/>
                <a:gd name="T17" fmla="*/ 2874 h 2992"/>
                <a:gd name="T18" fmla="*/ 1143 w 2879"/>
                <a:gd name="T19" fmla="*/ 2755 h 2992"/>
                <a:gd name="T20" fmla="*/ 1084 w 2879"/>
                <a:gd name="T21" fmla="*/ 2874 h 2992"/>
                <a:gd name="T22" fmla="*/ 1599 w 2879"/>
                <a:gd name="T23" fmla="*/ 2806 h 2992"/>
                <a:gd name="T24" fmla="*/ 1837 w 2879"/>
                <a:gd name="T25" fmla="*/ 2730 h 2992"/>
                <a:gd name="T26" fmla="*/ 1803 w 2879"/>
                <a:gd name="T27" fmla="*/ 2815 h 2992"/>
                <a:gd name="T28" fmla="*/ 1710 w 2879"/>
                <a:gd name="T29" fmla="*/ 2815 h 2992"/>
                <a:gd name="T30" fmla="*/ 1427 w 2879"/>
                <a:gd name="T31" fmla="*/ 2339 h 2992"/>
                <a:gd name="T32" fmla="*/ 1311 w 2879"/>
                <a:gd name="T33" fmla="*/ 1892 h 2992"/>
                <a:gd name="T34" fmla="*/ 1346 w 2879"/>
                <a:gd name="T35" fmla="*/ 1665 h 2992"/>
                <a:gd name="T36" fmla="*/ 1457 w 2879"/>
                <a:gd name="T37" fmla="*/ 1886 h 2992"/>
                <a:gd name="T38" fmla="*/ 1511 w 2879"/>
                <a:gd name="T39" fmla="*/ 2100 h 2992"/>
                <a:gd name="T40" fmla="*/ 1627 w 2879"/>
                <a:gd name="T41" fmla="*/ 2196 h 2992"/>
                <a:gd name="T42" fmla="*/ 1479 w 2879"/>
                <a:gd name="T43" fmla="*/ 2701 h 2992"/>
                <a:gd name="T44" fmla="*/ 1353 w 2879"/>
                <a:gd name="T45" fmla="*/ 2165 h 2992"/>
                <a:gd name="T46" fmla="*/ 965 w 2879"/>
                <a:gd name="T47" fmla="*/ 2696 h 2992"/>
                <a:gd name="T48" fmla="*/ 329 w 2879"/>
                <a:gd name="T49" fmla="*/ 2283 h 2992"/>
                <a:gd name="T50" fmla="*/ 442 w 2879"/>
                <a:gd name="T51" fmla="*/ 514 h 2992"/>
                <a:gd name="T52" fmla="*/ 2390 w 2879"/>
                <a:gd name="T53" fmla="*/ 467 h 2992"/>
                <a:gd name="T54" fmla="*/ 2537 w 2879"/>
                <a:gd name="T55" fmla="*/ 2304 h 2992"/>
                <a:gd name="T56" fmla="*/ 1914 w 2879"/>
                <a:gd name="T57" fmla="*/ 2696 h 2992"/>
                <a:gd name="T58" fmla="*/ 2068 w 2879"/>
                <a:gd name="T59" fmla="*/ 2270 h 2992"/>
                <a:gd name="T60" fmla="*/ 1812 w 2879"/>
                <a:gd name="T61" fmla="*/ 1308 h 2992"/>
                <a:gd name="T62" fmla="*/ 1679 w 2879"/>
                <a:gd name="T63" fmla="*/ 1601 h 2992"/>
                <a:gd name="T64" fmla="*/ 1770 w 2879"/>
                <a:gd name="T65" fmla="*/ 2095 h 2992"/>
                <a:gd name="T66" fmla="*/ 1685 w 2879"/>
                <a:gd name="T67" fmla="*/ 2493 h 2992"/>
                <a:gd name="T68" fmla="*/ 1383 w 2879"/>
                <a:gd name="T69" fmla="*/ 1607 h 2992"/>
                <a:gd name="T70" fmla="*/ 1228 w 2879"/>
                <a:gd name="T71" fmla="*/ 2442 h 2992"/>
                <a:gd name="T72" fmla="*/ 1135 w 2879"/>
                <a:gd name="T73" fmla="*/ 1849 h 2992"/>
                <a:gd name="T74" fmla="*/ 958 w 2879"/>
                <a:gd name="T75" fmla="*/ 1385 h 2992"/>
                <a:gd name="T76" fmla="*/ 677 w 2879"/>
                <a:gd name="T77" fmla="*/ 2535 h 2992"/>
                <a:gd name="T78" fmla="*/ 914 w 2879"/>
                <a:gd name="T79" fmla="*/ 2806 h 2992"/>
                <a:gd name="T80" fmla="*/ 1934 w 2879"/>
                <a:gd name="T81" fmla="*/ 2911 h 2992"/>
                <a:gd name="T82" fmla="*/ 2320 w 2879"/>
                <a:gd name="T83" fmla="*/ 2603 h 2992"/>
                <a:gd name="T84" fmla="*/ 2523 w 2879"/>
                <a:gd name="T85" fmla="*/ 520 h 2992"/>
                <a:gd name="T86" fmla="*/ 1516 w 2879"/>
                <a:gd name="T87" fmla="*/ 29 h 2992"/>
                <a:gd name="T88" fmla="*/ 408 w 2879"/>
                <a:gd name="T89" fmla="*/ 463 h 2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9" h="2992">
                  <a:moveTo>
                    <a:pt x="1549" y="2908"/>
                  </a:moveTo>
                  <a:lnTo>
                    <a:pt x="1549" y="2823"/>
                  </a:lnTo>
                  <a:lnTo>
                    <a:pt x="1575" y="2823"/>
                  </a:lnTo>
                  <a:cubicBezTo>
                    <a:pt x="1577" y="2850"/>
                    <a:pt x="1583" y="2853"/>
                    <a:pt x="1583" y="2882"/>
                  </a:cubicBezTo>
                  <a:cubicBezTo>
                    <a:pt x="1583" y="2908"/>
                    <a:pt x="1573" y="2905"/>
                    <a:pt x="1549" y="2908"/>
                  </a:cubicBezTo>
                  <a:close/>
                  <a:moveTo>
                    <a:pt x="1761" y="2882"/>
                  </a:moveTo>
                  <a:cubicBezTo>
                    <a:pt x="1750" y="2860"/>
                    <a:pt x="1753" y="2873"/>
                    <a:pt x="1753" y="2840"/>
                  </a:cubicBezTo>
                  <a:cubicBezTo>
                    <a:pt x="1813" y="2845"/>
                    <a:pt x="1781" y="2880"/>
                    <a:pt x="1761" y="2882"/>
                  </a:cubicBezTo>
                  <a:close/>
                  <a:moveTo>
                    <a:pt x="1321" y="2857"/>
                  </a:moveTo>
                  <a:lnTo>
                    <a:pt x="1321" y="2806"/>
                  </a:lnTo>
                  <a:lnTo>
                    <a:pt x="1346" y="2806"/>
                  </a:lnTo>
                  <a:cubicBezTo>
                    <a:pt x="1348" y="2829"/>
                    <a:pt x="1350" y="2829"/>
                    <a:pt x="1355" y="2848"/>
                  </a:cubicBezTo>
                  <a:cubicBezTo>
                    <a:pt x="1341" y="2850"/>
                    <a:pt x="1328" y="2848"/>
                    <a:pt x="1321" y="2857"/>
                  </a:cubicBezTo>
                  <a:close/>
                  <a:moveTo>
                    <a:pt x="1363" y="2798"/>
                  </a:moveTo>
                  <a:lnTo>
                    <a:pt x="1524" y="2798"/>
                  </a:lnTo>
                  <a:cubicBezTo>
                    <a:pt x="1504" y="2840"/>
                    <a:pt x="1521" y="2884"/>
                    <a:pt x="1524" y="2925"/>
                  </a:cubicBezTo>
                  <a:lnTo>
                    <a:pt x="1338" y="2925"/>
                  </a:lnTo>
                  <a:cubicBezTo>
                    <a:pt x="1376" y="2868"/>
                    <a:pt x="1399" y="2865"/>
                    <a:pt x="1363" y="2798"/>
                  </a:cubicBezTo>
                  <a:close/>
                  <a:moveTo>
                    <a:pt x="1287" y="2874"/>
                  </a:moveTo>
                  <a:cubicBezTo>
                    <a:pt x="1307" y="2879"/>
                    <a:pt x="1312" y="2882"/>
                    <a:pt x="1338" y="2882"/>
                  </a:cubicBezTo>
                  <a:cubicBezTo>
                    <a:pt x="1331" y="2906"/>
                    <a:pt x="1340" y="2897"/>
                    <a:pt x="1316" y="2911"/>
                  </a:cubicBezTo>
                  <a:cubicBezTo>
                    <a:pt x="1275" y="2934"/>
                    <a:pt x="1165" y="2927"/>
                    <a:pt x="1143" y="2882"/>
                  </a:cubicBezTo>
                  <a:cubicBezTo>
                    <a:pt x="1135" y="2866"/>
                    <a:pt x="1139" y="2855"/>
                    <a:pt x="1145" y="2835"/>
                  </a:cubicBezTo>
                  <a:cubicBezTo>
                    <a:pt x="1153" y="2811"/>
                    <a:pt x="1158" y="2797"/>
                    <a:pt x="1160" y="2772"/>
                  </a:cubicBezTo>
                  <a:lnTo>
                    <a:pt x="1312" y="2783"/>
                  </a:lnTo>
                  <a:cubicBezTo>
                    <a:pt x="1289" y="2816"/>
                    <a:pt x="1287" y="2814"/>
                    <a:pt x="1287" y="2874"/>
                  </a:cubicBezTo>
                  <a:close/>
                  <a:moveTo>
                    <a:pt x="1084" y="2874"/>
                  </a:moveTo>
                  <a:cubicBezTo>
                    <a:pt x="1021" y="2874"/>
                    <a:pt x="1025" y="2869"/>
                    <a:pt x="974" y="2857"/>
                  </a:cubicBezTo>
                  <a:lnTo>
                    <a:pt x="1036" y="2731"/>
                  </a:lnTo>
                  <a:cubicBezTo>
                    <a:pt x="1070" y="2739"/>
                    <a:pt x="1099" y="2754"/>
                    <a:pt x="1143" y="2755"/>
                  </a:cubicBezTo>
                  <a:cubicBezTo>
                    <a:pt x="1125" y="2800"/>
                    <a:pt x="1149" y="2744"/>
                    <a:pt x="1122" y="2776"/>
                  </a:cubicBezTo>
                  <a:cubicBezTo>
                    <a:pt x="1104" y="2798"/>
                    <a:pt x="1114" y="2769"/>
                    <a:pt x="1116" y="2807"/>
                  </a:cubicBezTo>
                  <a:cubicBezTo>
                    <a:pt x="1118" y="2844"/>
                    <a:pt x="1120" y="2874"/>
                    <a:pt x="1084" y="2874"/>
                  </a:cubicBezTo>
                  <a:close/>
                  <a:moveTo>
                    <a:pt x="1736" y="2899"/>
                  </a:moveTo>
                  <a:cubicBezTo>
                    <a:pt x="1699" y="2908"/>
                    <a:pt x="1632" y="2924"/>
                    <a:pt x="1592" y="2925"/>
                  </a:cubicBezTo>
                  <a:cubicBezTo>
                    <a:pt x="1607" y="2859"/>
                    <a:pt x="1616" y="2924"/>
                    <a:pt x="1599" y="2806"/>
                  </a:cubicBezTo>
                  <a:cubicBezTo>
                    <a:pt x="1592" y="2802"/>
                    <a:pt x="1584" y="2800"/>
                    <a:pt x="1581" y="2800"/>
                  </a:cubicBezTo>
                  <a:lnTo>
                    <a:pt x="1558" y="2789"/>
                  </a:lnTo>
                  <a:cubicBezTo>
                    <a:pt x="1664" y="2765"/>
                    <a:pt x="1744" y="2775"/>
                    <a:pt x="1837" y="2730"/>
                  </a:cubicBezTo>
                  <a:lnTo>
                    <a:pt x="1888" y="2857"/>
                  </a:lnTo>
                  <a:cubicBezTo>
                    <a:pt x="1864" y="2869"/>
                    <a:pt x="1833" y="2876"/>
                    <a:pt x="1803" y="2882"/>
                  </a:cubicBezTo>
                  <a:lnTo>
                    <a:pt x="1803" y="2815"/>
                  </a:lnTo>
                  <a:cubicBezTo>
                    <a:pt x="1759" y="2811"/>
                    <a:pt x="1788" y="2804"/>
                    <a:pt x="1744" y="2815"/>
                  </a:cubicBezTo>
                  <a:cubicBezTo>
                    <a:pt x="1756" y="2797"/>
                    <a:pt x="1767" y="2781"/>
                    <a:pt x="1778" y="2764"/>
                  </a:cubicBezTo>
                  <a:cubicBezTo>
                    <a:pt x="1738" y="2773"/>
                    <a:pt x="1722" y="2778"/>
                    <a:pt x="1710" y="2815"/>
                  </a:cubicBezTo>
                  <a:cubicBezTo>
                    <a:pt x="1701" y="2846"/>
                    <a:pt x="1719" y="2868"/>
                    <a:pt x="1736" y="2899"/>
                  </a:cubicBezTo>
                  <a:close/>
                  <a:moveTo>
                    <a:pt x="1353" y="2165"/>
                  </a:moveTo>
                  <a:cubicBezTo>
                    <a:pt x="1390" y="2221"/>
                    <a:pt x="1360" y="2325"/>
                    <a:pt x="1427" y="2339"/>
                  </a:cubicBezTo>
                  <a:cubicBezTo>
                    <a:pt x="1434" y="2077"/>
                    <a:pt x="1373" y="2191"/>
                    <a:pt x="1342" y="2121"/>
                  </a:cubicBezTo>
                  <a:cubicBezTo>
                    <a:pt x="1327" y="2045"/>
                    <a:pt x="1349" y="2044"/>
                    <a:pt x="1358" y="1989"/>
                  </a:cubicBezTo>
                  <a:cubicBezTo>
                    <a:pt x="1365" y="1942"/>
                    <a:pt x="1321" y="1950"/>
                    <a:pt x="1311" y="1892"/>
                  </a:cubicBezTo>
                  <a:cubicBezTo>
                    <a:pt x="1357" y="1820"/>
                    <a:pt x="1435" y="1869"/>
                    <a:pt x="1428" y="1793"/>
                  </a:cubicBezTo>
                  <a:cubicBezTo>
                    <a:pt x="1395" y="1772"/>
                    <a:pt x="1337" y="1792"/>
                    <a:pt x="1316" y="1759"/>
                  </a:cubicBezTo>
                  <a:cubicBezTo>
                    <a:pt x="1296" y="1727"/>
                    <a:pt x="1329" y="1682"/>
                    <a:pt x="1346" y="1665"/>
                  </a:cubicBezTo>
                  <a:cubicBezTo>
                    <a:pt x="1395" y="1679"/>
                    <a:pt x="1376" y="1680"/>
                    <a:pt x="1400" y="1719"/>
                  </a:cubicBezTo>
                  <a:cubicBezTo>
                    <a:pt x="1515" y="1731"/>
                    <a:pt x="1523" y="1715"/>
                    <a:pt x="1625" y="1757"/>
                  </a:cubicBezTo>
                  <a:cubicBezTo>
                    <a:pt x="1634" y="1916"/>
                    <a:pt x="1547" y="1882"/>
                    <a:pt x="1457" y="1886"/>
                  </a:cubicBezTo>
                  <a:cubicBezTo>
                    <a:pt x="1427" y="1888"/>
                    <a:pt x="1405" y="1892"/>
                    <a:pt x="1385" y="1909"/>
                  </a:cubicBezTo>
                  <a:cubicBezTo>
                    <a:pt x="1409" y="1929"/>
                    <a:pt x="1409" y="1927"/>
                    <a:pt x="1448" y="1935"/>
                  </a:cubicBezTo>
                  <a:cubicBezTo>
                    <a:pt x="1533" y="1952"/>
                    <a:pt x="1492" y="2005"/>
                    <a:pt x="1511" y="2100"/>
                  </a:cubicBezTo>
                  <a:cubicBezTo>
                    <a:pt x="1550" y="2041"/>
                    <a:pt x="1523" y="1991"/>
                    <a:pt x="1577" y="1967"/>
                  </a:cubicBezTo>
                  <a:cubicBezTo>
                    <a:pt x="1610" y="2042"/>
                    <a:pt x="1601" y="2076"/>
                    <a:pt x="1577" y="2149"/>
                  </a:cubicBezTo>
                  <a:cubicBezTo>
                    <a:pt x="1617" y="2174"/>
                    <a:pt x="1618" y="2137"/>
                    <a:pt x="1627" y="2196"/>
                  </a:cubicBezTo>
                  <a:cubicBezTo>
                    <a:pt x="1638" y="2274"/>
                    <a:pt x="1612" y="2358"/>
                    <a:pt x="1557" y="2407"/>
                  </a:cubicBezTo>
                  <a:cubicBezTo>
                    <a:pt x="1497" y="2459"/>
                    <a:pt x="1503" y="2425"/>
                    <a:pt x="1502" y="2535"/>
                  </a:cubicBezTo>
                  <a:cubicBezTo>
                    <a:pt x="1502" y="2594"/>
                    <a:pt x="1503" y="2655"/>
                    <a:pt x="1479" y="2701"/>
                  </a:cubicBezTo>
                  <a:cubicBezTo>
                    <a:pt x="1383" y="2681"/>
                    <a:pt x="1423" y="2605"/>
                    <a:pt x="1425" y="2434"/>
                  </a:cubicBezTo>
                  <a:cubicBezTo>
                    <a:pt x="1366" y="2389"/>
                    <a:pt x="1294" y="2369"/>
                    <a:pt x="1302" y="2221"/>
                  </a:cubicBezTo>
                  <a:cubicBezTo>
                    <a:pt x="1305" y="2178"/>
                    <a:pt x="1313" y="2169"/>
                    <a:pt x="1353" y="2165"/>
                  </a:cubicBezTo>
                  <a:close/>
                  <a:moveTo>
                    <a:pt x="677" y="2535"/>
                  </a:moveTo>
                  <a:cubicBezTo>
                    <a:pt x="685" y="2563"/>
                    <a:pt x="678" y="2547"/>
                    <a:pt x="699" y="2565"/>
                  </a:cubicBezTo>
                  <a:cubicBezTo>
                    <a:pt x="752" y="2611"/>
                    <a:pt x="903" y="2695"/>
                    <a:pt x="965" y="2696"/>
                  </a:cubicBezTo>
                  <a:cubicBezTo>
                    <a:pt x="959" y="2722"/>
                    <a:pt x="954" y="2721"/>
                    <a:pt x="948" y="2747"/>
                  </a:cubicBezTo>
                  <a:cubicBezTo>
                    <a:pt x="896" y="2746"/>
                    <a:pt x="791" y="2693"/>
                    <a:pt x="755" y="2669"/>
                  </a:cubicBezTo>
                  <a:cubicBezTo>
                    <a:pt x="589" y="2561"/>
                    <a:pt x="451" y="2449"/>
                    <a:pt x="329" y="2283"/>
                  </a:cubicBezTo>
                  <a:cubicBezTo>
                    <a:pt x="91" y="1958"/>
                    <a:pt x="5" y="1570"/>
                    <a:pt x="97" y="1150"/>
                  </a:cubicBezTo>
                  <a:cubicBezTo>
                    <a:pt x="143" y="940"/>
                    <a:pt x="268" y="687"/>
                    <a:pt x="421" y="535"/>
                  </a:cubicBezTo>
                  <a:cubicBezTo>
                    <a:pt x="430" y="526"/>
                    <a:pt x="434" y="523"/>
                    <a:pt x="442" y="514"/>
                  </a:cubicBezTo>
                  <a:cubicBezTo>
                    <a:pt x="504" y="446"/>
                    <a:pt x="576" y="385"/>
                    <a:pt x="652" y="334"/>
                  </a:cubicBezTo>
                  <a:cubicBezTo>
                    <a:pt x="1121" y="23"/>
                    <a:pt x="1735" y="0"/>
                    <a:pt x="2203" y="315"/>
                  </a:cubicBezTo>
                  <a:lnTo>
                    <a:pt x="2390" y="467"/>
                  </a:lnTo>
                  <a:cubicBezTo>
                    <a:pt x="2613" y="693"/>
                    <a:pt x="2811" y="1034"/>
                    <a:pt x="2811" y="1375"/>
                  </a:cubicBezTo>
                  <a:lnTo>
                    <a:pt x="2811" y="1528"/>
                  </a:lnTo>
                  <a:cubicBezTo>
                    <a:pt x="2811" y="1813"/>
                    <a:pt x="2667" y="2145"/>
                    <a:pt x="2537" y="2304"/>
                  </a:cubicBezTo>
                  <a:cubicBezTo>
                    <a:pt x="2493" y="2358"/>
                    <a:pt x="2460" y="2391"/>
                    <a:pt x="2411" y="2440"/>
                  </a:cubicBezTo>
                  <a:cubicBezTo>
                    <a:pt x="2306" y="2545"/>
                    <a:pt x="2055" y="2744"/>
                    <a:pt x="1922" y="2747"/>
                  </a:cubicBezTo>
                  <a:cubicBezTo>
                    <a:pt x="1917" y="2727"/>
                    <a:pt x="1914" y="2722"/>
                    <a:pt x="1914" y="2696"/>
                  </a:cubicBezTo>
                  <a:cubicBezTo>
                    <a:pt x="1995" y="2694"/>
                    <a:pt x="2114" y="2602"/>
                    <a:pt x="2176" y="2569"/>
                  </a:cubicBezTo>
                  <a:cubicBezTo>
                    <a:pt x="2169" y="2539"/>
                    <a:pt x="2155" y="2526"/>
                    <a:pt x="2142" y="2501"/>
                  </a:cubicBezTo>
                  <a:cubicBezTo>
                    <a:pt x="2102" y="2424"/>
                    <a:pt x="2080" y="2361"/>
                    <a:pt x="2068" y="2270"/>
                  </a:cubicBezTo>
                  <a:cubicBezTo>
                    <a:pt x="2051" y="2134"/>
                    <a:pt x="2024" y="1600"/>
                    <a:pt x="2024" y="1502"/>
                  </a:cubicBezTo>
                  <a:cubicBezTo>
                    <a:pt x="2024" y="1424"/>
                    <a:pt x="1992" y="1413"/>
                    <a:pt x="1945" y="1378"/>
                  </a:cubicBezTo>
                  <a:cubicBezTo>
                    <a:pt x="1914" y="1354"/>
                    <a:pt x="1853" y="1317"/>
                    <a:pt x="1812" y="1308"/>
                  </a:cubicBezTo>
                  <a:cubicBezTo>
                    <a:pt x="1769" y="1389"/>
                    <a:pt x="1656" y="1489"/>
                    <a:pt x="1575" y="1511"/>
                  </a:cubicBezTo>
                  <a:cubicBezTo>
                    <a:pt x="1583" y="1540"/>
                    <a:pt x="1596" y="1544"/>
                    <a:pt x="1621" y="1558"/>
                  </a:cubicBezTo>
                  <a:cubicBezTo>
                    <a:pt x="1654" y="1577"/>
                    <a:pt x="1652" y="1575"/>
                    <a:pt x="1679" y="1601"/>
                  </a:cubicBezTo>
                  <a:cubicBezTo>
                    <a:pt x="1722" y="1645"/>
                    <a:pt x="1728" y="1668"/>
                    <a:pt x="1742" y="1733"/>
                  </a:cubicBezTo>
                  <a:cubicBezTo>
                    <a:pt x="1753" y="1781"/>
                    <a:pt x="1762" y="1854"/>
                    <a:pt x="1761" y="1908"/>
                  </a:cubicBezTo>
                  <a:cubicBezTo>
                    <a:pt x="1761" y="1979"/>
                    <a:pt x="1770" y="2024"/>
                    <a:pt x="1770" y="2095"/>
                  </a:cubicBezTo>
                  <a:cubicBezTo>
                    <a:pt x="1770" y="2175"/>
                    <a:pt x="1761" y="2221"/>
                    <a:pt x="1761" y="2298"/>
                  </a:cubicBezTo>
                  <a:cubicBezTo>
                    <a:pt x="1762" y="2375"/>
                    <a:pt x="1746" y="2429"/>
                    <a:pt x="1744" y="2493"/>
                  </a:cubicBezTo>
                  <a:lnTo>
                    <a:pt x="1685" y="2493"/>
                  </a:lnTo>
                  <a:cubicBezTo>
                    <a:pt x="1681" y="2447"/>
                    <a:pt x="1668" y="2400"/>
                    <a:pt x="1668" y="2349"/>
                  </a:cubicBezTo>
                  <a:cubicBezTo>
                    <a:pt x="1668" y="2091"/>
                    <a:pt x="1708" y="1881"/>
                    <a:pt x="1609" y="1688"/>
                  </a:cubicBezTo>
                  <a:cubicBezTo>
                    <a:pt x="1566" y="1604"/>
                    <a:pt x="1470" y="1541"/>
                    <a:pt x="1383" y="1607"/>
                  </a:cubicBezTo>
                  <a:cubicBezTo>
                    <a:pt x="1200" y="1748"/>
                    <a:pt x="1245" y="1884"/>
                    <a:pt x="1223" y="2031"/>
                  </a:cubicBezTo>
                  <a:cubicBezTo>
                    <a:pt x="1217" y="2072"/>
                    <a:pt x="1218" y="2102"/>
                    <a:pt x="1224" y="2141"/>
                  </a:cubicBezTo>
                  <a:lnTo>
                    <a:pt x="1228" y="2442"/>
                  </a:lnTo>
                  <a:cubicBezTo>
                    <a:pt x="1228" y="2487"/>
                    <a:pt x="1205" y="2500"/>
                    <a:pt x="1160" y="2501"/>
                  </a:cubicBezTo>
                  <a:cubicBezTo>
                    <a:pt x="1159" y="2465"/>
                    <a:pt x="1152" y="2467"/>
                    <a:pt x="1151" y="2425"/>
                  </a:cubicBezTo>
                  <a:lnTo>
                    <a:pt x="1135" y="1849"/>
                  </a:lnTo>
                  <a:cubicBezTo>
                    <a:pt x="1135" y="1673"/>
                    <a:pt x="1215" y="1607"/>
                    <a:pt x="1321" y="1536"/>
                  </a:cubicBezTo>
                  <a:cubicBezTo>
                    <a:pt x="1259" y="1444"/>
                    <a:pt x="1243" y="1545"/>
                    <a:pt x="1084" y="1308"/>
                  </a:cubicBezTo>
                  <a:cubicBezTo>
                    <a:pt x="1032" y="1335"/>
                    <a:pt x="1004" y="1350"/>
                    <a:pt x="958" y="1385"/>
                  </a:cubicBezTo>
                  <a:cubicBezTo>
                    <a:pt x="891" y="1434"/>
                    <a:pt x="881" y="1445"/>
                    <a:pt x="880" y="1511"/>
                  </a:cubicBezTo>
                  <a:cubicBezTo>
                    <a:pt x="878" y="1674"/>
                    <a:pt x="851" y="2123"/>
                    <a:pt x="824" y="2266"/>
                  </a:cubicBezTo>
                  <a:cubicBezTo>
                    <a:pt x="805" y="2361"/>
                    <a:pt x="772" y="2527"/>
                    <a:pt x="677" y="2535"/>
                  </a:cubicBezTo>
                  <a:close/>
                  <a:moveTo>
                    <a:pt x="0" y="1426"/>
                  </a:moveTo>
                  <a:cubicBezTo>
                    <a:pt x="0" y="1915"/>
                    <a:pt x="185" y="2298"/>
                    <a:pt x="549" y="2596"/>
                  </a:cubicBezTo>
                  <a:cubicBezTo>
                    <a:pt x="716" y="2732"/>
                    <a:pt x="761" y="2732"/>
                    <a:pt x="914" y="2806"/>
                  </a:cubicBezTo>
                  <a:cubicBezTo>
                    <a:pt x="902" y="2825"/>
                    <a:pt x="889" y="2842"/>
                    <a:pt x="889" y="2874"/>
                  </a:cubicBezTo>
                  <a:cubicBezTo>
                    <a:pt x="889" y="2941"/>
                    <a:pt x="1344" y="2992"/>
                    <a:pt x="1482" y="2992"/>
                  </a:cubicBezTo>
                  <a:cubicBezTo>
                    <a:pt x="1595" y="2992"/>
                    <a:pt x="1822" y="2950"/>
                    <a:pt x="1934" y="2911"/>
                  </a:cubicBezTo>
                  <a:cubicBezTo>
                    <a:pt x="1961" y="2902"/>
                    <a:pt x="1965" y="2897"/>
                    <a:pt x="1990" y="2891"/>
                  </a:cubicBezTo>
                  <a:cubicBezTo>
                    <a:pt x="1987" y="2857"/>
                    <a:pt x="1972" y="2841"/>
                    <a:pt x="1964" y="2806"/>
                  </a:cubicBezTo>
                  <a:cubicBezTo>
                    <a:pt x="2149" y="2709"/>
                    <a:pt x="2126" y="2751"/>
                    <a:pt x="2320" y="2603"/>
                  </a:cubicBezTo>
                  <a:cubicBezTo>
                    <a:pt x="2642" y="2357"/>
                    <a:pt x="2879" y="1923"/>
                    <a:pt x="2879" y="1477"/>
                  </a:cubicBezTo>
                  <a:cubicBezTo>
                    <a:pt x="2879" y="1164"/>
                    <a:pt x="2759" y="794"/>
                    <a:pt x="2563" y="565"/>
                  </a:cubicBezTo>
                  <a:cubicBezTo>
                    <a:pt x="2547" y="546"/>
                    <a:pt x="2538" y="540"/>
                    <a:pt x="2523" y="520"/>
                  </a:cubicBezTo>
                  <a:cubicBezTo>
                    <a:pt x="2507" y="499"/>
                    <a:pt x="2498" y="491"/>
                    <a:pt x="2479" y="471"/>
                  </a:cubicBezTo>
                  <a:cubicBezTo>
                    <a:pt x="2361" y="355"/>
                    <a:pt x="2228" y="254"/>
                    <a:pt x="2072" y="176"/>
                  </a:cubicBezTo>
                  <a:cubicBezTo>
                    <a:pt x="1922" y="101"/>
                    <a:pt x="1735" y="29"/>
                    <a:pt x="1516" y="29"/>
                  </a:cubicBezTo>
                  <a:cubicBezTo>
                    <a:pt x="1101" y="29"/>
                    <a:pt x="857" y="107"/>
                    <a:pt x="552" y="335"/>
                  </a:cubicBezTo>
                  <a:cubicBezTo>
                    <a:pt x="527" y="353"/>
                    <a:pt x="523" y="359"/>
                    <a:pt x="502" y="378"/>
                  </a:cubicBezTo>
                  <a:lnTo>
                    <a:pt x="408" y="463"/>
                  </a:lnTo>
                  <a:cubicBezTo>
                    <a:pt x="388" y="484"/>
                    <a:pt x="384" y="493"/>
                    <a:pt x="366" y="514"/>
                  </a:cubicBezTo>
                  <a:cubicBezTo>
                    <a:pt x="152" y="755"/>
                    <a:pt x="0" y="1086"/>
                    <a:pt x="0" y="14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11" name="Freeform 14">
              <a:extLst>
                <a:ext uri="{FF2B5EF4-FFF2-40B4-BE49-F238E27FC236}">
                  <a16:creationId xmlns:a16="http://schemas.microsoft.com/office/drawing/2014/main" id="{E1EAC254-16F9-4513-8A0A-11F8126F88DB}"/>
                </a:ext>
              </a:extLst>
            </p:cNvPr>
            <p:cNvSpPr>
              <a:spLocks noEditPoints="1"/>
            </p:cNvSpPr>
            <p:nvPr/>
          </p:nvSpPr>
          <p:spPr bwMode="auto">
            <a:xfrm>
              <a:off x="4065588" y="1646238"/>
              <a:ext cx="969963" cy="958850"/>
            </a:xfrm>
            <a:custGeom>
              <a:avLst/>
              <a:gdLst>
                <a:gd name="T0" fmla="*/ 2152 w 4182"/>
                <a:gd name="T1" fmla="*/ 4022 h 4106"/>
                <a:gd name="T2" fmla="*/ 1282 w 4182"/>
                <a:gd name="T3" fmla="*/ 3867 h 4106"/>
                <a:gd name="T4" fmla="*/ 834 w 4182"/>
                <a:gd name="T5" fmla="*/ 3603 h 4106"/>
                <a:gd name="T6" fmla="*/ 773 w 4182"/>
                <a:gd name="T7" fmla="*/ 3546 h 4106"/>
                <a:gd name="T8" fmla="*/ 646 w 4182"/>
                <a:gd name="T9" fmla="*/ 3427 h 4106"/>
                <a:gd name="T10" fmla="*/ 382 w 4182"/>
                <a:gd name="T11" fmla="*/ 3098 h 4106"/>
                <a:gd name="T12" fmla="*/ 94 w 4182"/>
                <a:gd name="T13" fmla="*/ 2184 h 4106"/>
                <a:gd name="T14" fmla="*/ 280 w 4182"/>
                <a:gd name="T15" fmla="*/ 1211 h 4106"/>
                <a:gd name="T16" fmla="*/ 567 w 4182"/>
                <a:gd name="T17" fmla="*/ 769 h 4106"/>
                <a:gd name="T18" fmla="*/ 630 w 4182"/>
                <a:gd name="T19" fmla="*/ 713 h 4106"/>
                <a:gd name="T20" fmla="*/ 953 w 4182"/>
                <a:gd name="T21" fmla="*/ 427 h 4106"/>
                <a:gd name="T22" fmla="*/ 2075 w 4182"/>
                <a:gd name="T23" fmla="*/ 85 h 4106"/>
                <a:gd name="T24" fmla="*/ 2939 w 4182"/>
                <a:gd name="T25" fmla="*/ 288 h 4106"/>
                <a:gd name="T26" fmla="*/ 3360 w 4182"/>
                <a:gd name="T27" fmla="*/ 578 h 4106"/>
                <a:gd name="T28" fmla="*/ 3483 w 4182"/>
                <a:gd name="T29" fmla="*/ 700 h 4106"/>
                <a:gd name="T30" fmla="*/ 3647 w 4182"/>
                <a:gd name="T31" fmla="*/ 893 h 4106"/>
                <a:gd name="T32" fmla="*/ 4023 w 4182"/>
                <a:gd name="T33" fmla="*/ 1947 h 4106"/>
                <a:gd name="T34" fmla="*/ 3777 w 4182"/>
                <a:gd name="T35" fmla="*/ 3014 h 4106"/>
                <a:gd name="T36" fmla="*/ 3473 w 4182"/>
                <a:gd name="T37" fmla="*/ 3429 h 4106"/>
                <a:gd name="T38" fmla="*/ 3077 w 4182"/>
                <a:gd name="T39" fmla="*/ 3745 h 4106"/>
                <a:gd name="T40" fmla="*/ 2914 w 4182"/>
                <a:gd name="T41" fmla="*/ 3827 h 4106"/>
                <a:gd name="T42" fmla="*/ 2567 w 4182"/>
                <a:gd name="T43" fmla="*/ 3955 h 4106"/>
                <a:gd name="T44" fmla="*/ 2152 w 4182"/>
                <a:gd name="T45" fmla="*/ 4022 h 4106"/>
                <a:gd name="T46" fmla="*/ 9 w 4182"/>
                <a:gd name="T47" fmla="*/ 1880 h 4106"/>
                <a:gd name="T48" fmla="*/ 62 w 4182"/>
                <a:gd name="T49" fmla="*/ 2563 h 4106"/>
                <a:gd name="T50" fmla="*/ 122 w 4182"/>
                <a:gd name="T51" fmla="*/ 2749 h 4106"/>
                <a:gd name="T52" fmla="*/ 480 w 4182"/>
                <a:gd name="T53" fmla="*/ 3373 h 4106"/>
                <a:gd name="T54" fmla="*/ 730 w 4182"/>
                <a:gd name="T55" fmla="*/ 3623 h 4106"/>
                <a:gd name="T56" fmla="*/ 868 w 4182"/>
                <a:gd name="T57" fmla="*/ 3730 h 4106"/>
                <a:gd name="T58" fmla="*/ 939 w 4182"/>
                <a:gd name="T59" fmla="*/ 3778 h 4106"/>
                <a:gd name="T60" fmla="*/ 1017 w 4182"/>
                <a:gd name="T61" fmla="*/ 3827 h 4106"/>
                <a:gd name="T62" fmla="*/ 1982 w 4182"/>
                <a:gd name="T63" fmla="*/ 4106 h 4106"/>
                <a:gd name="T64" fmla="*/ 2935 w 4182"/>
                <a:gd name="T65" fmla="*/ 3917 h 4106"/>
                <a:gd name="T66" fmla="*/ 3094 w 4182"/>
                <a:gd name="T67" fmla="*/ 3830 h 4106"/>
                <a:gd name="T68" fmla="*/ 3243 w 4182"/>
                <a:gd name="T69" fmla="*/ 3733 h 4106"/>
                <a:gd name="T70" fmla="*/ 3379 w 4182"/>
                <a:gd name="T71" fmla="*/ 3624 h 4106"/>
                <a:gd name="T72" fmla="*/ 3445 w 4182"/>
                <a:gd name="T73" fmla="*/ 3571 h 4106"/>
                <a:gd name="T74" fmla="*/ 3624 w 4182"/>
                <a:gd name="T75" fmla="*/ 3377 h 4106"/>
                <a:gd name="T76" fmla="*/ 3915 w 4182"/>
                <a:gd name="T77" fmla="*/ 2932 h 4106"/>
                <a:gd name="T78" fmla="*/ 3944 w 4182"/>
                <a:gd name="T79" fmla="*/ 1247 h 4106"/>
                <a:gd name="T80" fmla="*/ 3813 w 4182"/>
                <a:gd name="T81" fmla="*/ 1006 h 4106"/>
                <a:gd name="T82" fmla="*/ 3718 w 4182"/>
                <a:gd name="T83" fmla="*/ 847 h 4106"/>
                <a:gd name="T84" fmla="*/ 3470 w 4182"/>
                <a:gd name="T85" fmla="*/ 595 h 4106"/>
                <a:gd name="T86" fmla="*/ 3139 w 4182"/>
                <a:gd name="T87" fmla="*/ 308 h 4106"/>
                <a:gd name="T88" fmla="*/ 2067 w 4182"/>
                <a:gd name="T89" fmla="*/ 0 h 4106"/>
                <a:gd name="T90" fmla="*/ 787 w 4182"/>
                <a:gd name="T91" fmla="*/ 439 h 4106"/>
                <a:gd name="T92" fmla="*/ 89 w 4182"/>
                <a:gd name="T93" fmla="*/ 1459 h 4106"/>
                <a:gd name="T94" fmla="*/ 9 w 4182"/>
                <a:gd name="T95" fmla="*/ 1880 h 4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82" h="4106">
                  <a:moveTo>
                    <a:pt x="2152" y="4022"/>
                  </a:moveTo>
                  <a:cubicBezTo>
                    <a:pt x="1818" y="4022"/>
                    <a:pt x="1527" y="3989"/>
                    <a:pt x="1282" y="3867"/>
                  </a:cubicBezTo>
                  <a:cubicBezTo>
                    <a:pt x="1123" y="3787"/>
                    <a:pt x="973" y="3712"/>
                    <a:pt x="834" y="3603"/>
                  </a:cubicBezTo>
                  <a:cubicBezTo>
                    <a:pt x="808" y="3583"/>
                    <a:pt x="797" y="3565"/>
                    <a:pt x="773" y="3546"/>
                  </a:cubicBezTo>
                  <a:cubicBezTo>
                    <a:pt x="711" y="3497"/>
                    <a:pt x="693" y="3468"/>
                    <a:pt x="646" y="3427"/>
                  </a:cubicBezTo>
                  <a:cubicBezTo>
                    <a:pt x="560" y="3351"/>
                    <a:pt x="442" y="3197"/>
                    <a:pt x="382" y="3098"/>
                  </a:cubicBezTo>
                  <a:cubicBezTo>
                    <a:pt x="250" y="2879"/>
                    <a:pt x="94" y="2473"/>
                    <a:pt x="94" y="2184"/>
                  </a:cubicBezTo>
                  <a:cubicBezTo>
                    <a:pt x="94" y="1799"/>
                    <a:pt x="106" y="1560"/>
                    <a:pt x="280" y="1211"/>
                  </a:cubicBezTo>
                  <a:cubicBezTo>
                    <a:pt x="334" y="1105"/>
                    <a:pt x="478" y="840"/>
                    <a:pt x="567" y="769"/>
                  </a:cubicBezTo>
                  <a:cubicBezTo>
                    <a:pt x="595" y="747"/>
                    <a:pt x="604" y="739"/>
                    <a:pt x="630" y="713"/>
                  </a:cubicBezTo>
                  <a:lnTo>
                    <a:pt x="953" y="427"/>
                  </a:lnTo>
                  <a:cubicBezTo>
                    <a:pt x="1277" y="213"/>
                    <a:pt x="1674" y="85"/>
                    <a:pt x="2075" y="85"/>
                  </a:cubicBezTo>
                  <a:cubicBezTo>
                    <a:pt x="2385" y="85"/>
                    <a:pt x="2717" y="174"/>
                    <a:pt x="2939" y="288"/>
                  </a:cubicBezTo>
                  <a:lnTo>
                    <a:pt x="3360" y="578"/>
                  </a:lnTo>
                  <a:cubicBezTo>
                    <a:pt x="3430" y="647"/>
                    <a:pt x="3408" y="610"/>
                    <a:pt x="3483" y="700"/>
                  </a:cubicBezTo>
                  <a:cubicBezTo>
                    <a:pt x="3541" y="769"/>
                    <a:pt x="3569" y="789"/>
                    <a:pt x="3647" y="893"/>
                  </a:cubicBezTo>
                  <a:cubicBezTo>
                    <a:pt x="3850" y="1164"/>
                    <a:pt x="4023" y="1591"/>
                    <a:pt x="4023" y="1947"/>
                  </a:cubicBezTo>
                  <a:cubicBezTo>
                    <a:pt x="4023" y="2470"/>
                    <a:pt x="3975" y="2614"/>
                    <a:pt x="3777" y="3014"/>
                  </a:cubicBezTo>
                  <a:cubicBezTo>
                    <a:pt x="3733" y="3103"/>
                    <a:pt x="3548" y="3369"/>
                    <a:pt x="3473" y="3429"/>
                  </a:cubicBezTo>
                  <a:cubicBezTo>
                    <a:pt x="3340" y="3534"/>
                    <a:pt x="3274" y="3636"/>
                    <a:pt x="3077" y="3745"/>
                  </a:cubicBezTo>
                  <a:cubicBezTo>
                    <a:pt x="3019" y="3777"/>
                    <a:pt x="2974" y="3800"/>
                    <a:pt x="2914" y="3827"/>
                  </a:cubicBezTo>
                  <a:cubicBezTo>
                    <a:pt x="2776" y="3889"/>
                    <a:pt x="2714" y="3912"/>
                    <a:pt x="2567" y="3955"/>
                  </a:cubicBezTo>
                  <a:cubicBezTo>
                    <a:pt x="2455" y="3988"/>
                    <a:pt x="2297" y="4022"/>
                    <a:pt x="2152" y="4022"/>
                  </a:cubicBezTo>
                  <a:close/>
                  <a:moveTo>
                    <a:pt x="9" y="1880"/>
                  </a:moveTo>
                  <a:cubicBezTo>
                    <a:pt x="9" y="2149"/>
                    <a:pt x="0" y="2296"/>
                    <a:pt x="62" y="2563"/>
                  </a:cubicBezTo>
                  <a:cubicBezTo>
                    <a:pt x="76" y="2621"/>
                    <a:pt x="99" y="2693"/>
                    <a:pt x="122" y="2749"/>
                  </a:cubicBezTo>
                  <a:cubicBezTo>
                    <a:pt x="207" y="2959"/>
                    <a:pt x="341" y="3194"/>
                    <a:pt x="480" y="3373"/>
                  </a:cubicBezTo>
                  <a:cubicBezTo>
                    <a:pt x="543" y="3455"/>
                    <a:pt x="651" y="3558"/>
                    <a:pt x="730" y="3623"/>
                  </a:cubicBezTo>
                  <a:lnTo>
                    <a:pt x="868" y="3730"/>
                  </a:lnTo>
                  <a:cubicBezTo>
                    <a:pt x="893" y="3748"/>
                    <a:pt x="914" y="3762"/>
                    <a:pt x="939" y="3778"/>
                  </a:cubicBezTo>
                  <a:cubicBezTo>
                    <a:pt x="966" y="3795"/>
                    <a:pt x="993" y="3812"/>
                    <a:pt x="1017" y="3827"/>
                  </a:cubicBezTo>
                  <a:cubicBezTo>
                    <a:pt x="1283" y="3980"/>
                    <a:pt x="1622" y="4106"/>
                    <a:pt x="1982" y="4106"/>
                  </a:cubicBezTo>
                  <a:cubicBezTo>
                    <a:pt x="2426" y="4106"/>
                    <a:pt x="2563" y="4069"/>
                    <a:pt x="2935" y="3917"/>
                  </a:cubicBezTo>
                  <a:lnTo>
                    <a:pt x="3094" y="3830"/>
                  </a:lnTo>
                  <a:cubicBezTo>
                    <a:pt x="3147" y="3801"/>
                    <a:pt x="3197" y="3767"/>
                    <a:pt x="3243" y="3733"/>
                  </a:cubicBezTo>
                  <a:lnTo>
                    <a:pt x="3379" y="3624"/>
                  </a:lnTo>
                  <a:cubicBezTo>
                    <a:pt x="3403" y="3605"/>
                    <a:pt x="3422" y="3594"/>
                    <a:pt x="3445" y="3571"/>
                  </a:cubicBezTo>
                  <a:lnTo>
                    <a:pt x="3624" y="3377"/>
                  </a:lnTo>
                  <a:cubicBezTo>
                    <a:pt x="3763" y="3205"/>
                    <a:pt x="3800" y="3163"/>
                    <a:pt x="3915" y="2932"/>
                  </a:cubicBezTo>
                  <a:cubicBezTo>
                    <a:pt x="4155" y="2453"/>
                    <a:pt x="4182" y="1744"/>
                    <a:pt x="3944" y="1247"/>
                  </a:cubicBezTo>
                  <a:lnTo>
                    <a:pt x="3813" y="1006"/>
                  </a:lnTo>
                  <a:cubicBezTo>
                    <a:pt x="3780" y="952"/>
                    <a:pt x="3753" y="896"/>
                    <a:pt x="3718" y="847"/>
                  </a:cubicBezTo>
                  <a:lnTo>
                    <a:pt x="3470" y="595"/>
                  </a:lnTo>
                  <a:cubicBezTo>
                    <a:pt x="3363" y="487"/>
                    <a:pt x="3265" y="393"/>
                    <a:pt x="3139" y="308"/>
                  </a:cubicBezTo>
                  <a:cubicBezTo>
                    <a:pt x="2870" y="127"/>
                    <a:pt x="2419" y="0"/>
                    <a:pt x="2067" y="0"/>
                  </a:cubicBezTo>
                  <a:cubicBezTo>
                    <a:pt x="1608" y="0"/>
                    <a:pt x="1130" y="165"/>
                    <a:pt x="787" y="439"/>
                  </a:cubicBezTo>
                  <a:cubicBezTo>
                    <a:pt x="457" y="703"/>
                    <a:pt x="223" y="1059"/>
                    <a:pt x="89" y="1459"/>
                  </a:cubicBezTo>
                  <a:cubicBezTo>
                    <a:pt x="52" y="1570"/>
                    <a:pt x="9" y="1739"/>
                    <a:pt x="9" y="18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12" name="Freeform 15">
              <a:extLst>
                <a:ext uri="{FF2B5EF4-FFF2-40B4-BE49-F238E27FC236}">
                  <a16:creationId xmlns:a16="http://schemas.microsoft.com/office/drawing/2014/main" id="{9F11BBE7-7B42-4244-83C8-CCF9A67F03ED}"/>
                </a:ext>
              </a:extLst>
            </p:cNvPr>
            <p:cNvSpPr>
              <a:spLocks noEditPoints="1"/>
            </p:cNvSpPr>
            <p:nvPr/>
          </p:nvSpPr>
          <p:spPr bwMode="auto">
            <a:xfrm>
              <a:off x="4570413" y="2382838"/>
              <a:ext cx="298450" cy="184150"/>
            </a:xfrm>
            <a:custGeom>
              <a:avLst/>
              <a:gdLst>
                <a:gd name="T0" fmla="*/ 781 w 1287"/>
                <a:gd name="T1" fmla="*/ 444 h 788"/>
                <a:gd name="T2" fmla="*/ 1067 w 1287"/>
                <a:gd name="T3" fmla="*/ 69 h 788"/>
                <a:gd name="T4" fmla="*/ 1118 w 1287"/>
                <a:gd name="T5" fmla="*/ 128 h 788"/>
                <a:gd name="T6" fmla="*/ 1228 w 1287"/>
                <a:gd name="T7" fmla="*/ 204 h 788"/>
                <a:gd name="T8" fmla="*/ 1236 w 1287"/>
                <a:gd name="T9" fmla="*/ 187 h 788"/>
                <a:gd name="T10" fmla="*/ 1278 w 1287"/>
                <a:gd name="T11" fmla="*/ 86 h 788"/>
                <a:gd name="T12" fmla="*/ 1168 w 1287"/>
                <a:gd name="T13" fmla="*/ 103 h 788"/>
                <a:gd name="T14" fmla="*/ 997 w 1287"/>
                <a:gd name="T15" fmla="*/ 101 h 788"/>
                <a:gd name="T16" fmla="*/ 728 w 1287"/>
                <a:gd name="T17" fmla="*/ 306 h 788"/>
                <a:gd name="T18" fmla="*/ 779 w 1287"/>
                <a:gd name="T19" fmla="*/ 433 h 788"/>
                <a:gd name="T20" fmla="*/ 711 w 1287"/>
                <a:gd name="T21" fmla="*/ 314 h 788"/>
                <a:gd name="T22" fmla="*/ 398 w 1287"/>
                <a:gd name="T23" fmla="*/ 450 h 788"/>
                <a:gd name="T24" fmla="*/ 329 w 1287"/>
                <a:gd name="T25" fmla="*/ 484 h 788"/>
                <a:gd name="T26" fmla="*/ 152 w 1287"/>
                <a:gd name="T27" fmla="*/ 534 h 788"/>
                <a:gd name="T28" fmla="*/ 203 w 1287"/>
                <a:gd name="T29" fmla="*/ 721 h 788"/>
                <a:gd name="T30" fmla="*/ 102 w 1287"/>
                <a:gd name="T31" fmla="*/ 543 h 788"/>
                <a:gd name="T32" fmla="*/ 0 w 1287"/>
                <a:gd name="T33" fmla="*/ 534 h 788"/>
                <a:gd name="T34" fmla="*/ 42 w 1287"/>
                <a:gd name="T35" fmla="*/ 560 h 788"/>
                <a:gd name="T36" fmla="*/ 220 w 1287"/>
                <a:gd name="T37" fmla="*/ 534 h 788"/>
                <a:gd name="T38" fmla="*/ 313 w 1287"/>
                <a:gd name="T39" fmla="*/ 729 h 788"/>
                <a:gd name="T40" fmla="*/ 406 w 1287"/>
                <a:gd name="T41" fmla="*/ 678 h 788"/>
                <a:gd name="T42" fmla="*/ 421 w 1287"/>
                <a:gd name="T43" fmla="*/ 630 h 788"/>
                <a:gd name="T44" fmla="*/ 474 w 1287"/>
                <a:gd name="T45" fmla="*/ 458 h 788"/>
                <a:gd name="T46" fmla="*/ 584 w 1287"/>
                <a:gd name="T47" fmla="*/ 628 h 788"/>
                <a:gd name="T48" fmla="*/ 686 w 1287"/>
                <a:gd name="T49" fmla="*/ 619 h 788"/>
                <a:gd name="T50" fmla="*/ 609 w 1287"/>
                <a:gd name="T51" fmla="*/ 501 h 788"/>
                <a:gd name="T52" fmla="*/ 821 w 1287"/>
                <a:gd name="T53" fmla="*/ 534 h 788"/>
                <a:gd name="T54" fmla="*/ 838 w 1287"/>
                <a:gd name="T55" fmla="*/ 271 h 788"/>
                <a:gd name="T56" fmla="*/ 940 w 1287"/>
                <a:gd name="T57" fmla="*/ 450 h 788"/>
                <a:gd name="T58" fmla="*/ 1049 w 1287"/>
                <a:gd name="T59" fmla="*/ 264 h 788"/>
                <a:gd name="T60" fmla="*/ 957 w 1287"/>
                <a:gd name="T61" fmla="*/ 297 h 788"/>
                <a:gd name="T62" fmla="*/ 948 w 1287"/>
                <a:gd name="T63" fmla="*/ 221 h 788"/>
                <a:gd name="T64" fmla="*/ 897 w 1287"/>
                <a:gd name="T65" fmla="*/ 213 h 788"/>
                <a:gd name="T66" fmla="*/ 982 w 1287"/>
                <a:gd name="T67" fmla="*/ 145 h 788"/>
                <a:gd name="T68" fmla="*/ 1228 w 1287"/>
                <a:gd name="T69" fmla="*/ 204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7" h="788">
                  <a:moveTo>
                    <a:pt x="779" y="441"/>
                  </a:moveTo>
                  <a:lnTo>
                    <a:pt x="781" y="444"/>
                  </a:lnTo>
                  <a:cubicBezTo>
                    <a:pt x="781" y="444"/>
                    <a:pt x="778" y="442"/>
                    <a:pt x="779" y="441"/>
                  </a:cubicBezTo>
                  <a:close/>
                  <a:moveTo>
                    <a:pt x="1067" y="69"/>
                  </a:moveTo>
                  <a:cubicBezTo>
                    <a:pt x="1103" y="70"/>
                    <a:pt x="1119" y="73"/>
                    <a:pt x="1134" y="94"/>
                  </a:cubicBezTo>
                  <a:cubicBezTo>
                    <a:pt x="1128" y="119"/>
                    <a:pt x="1131" y="108"/>
                    <a:pt x="1118" y="128"/>
                  </a:cubicBezTo>
                  <a:cubicBezTo>
                    <a:pt x="1087" y="120"/>
                    <a:pt x="1071" y="104"/>
                    <a:pt x="1067" y="69"/>
                  </a:cubicBezTo>
                  <a:close/>
                  <a:moveTo>
                    <a:pt x="1228" y="204"/>
                  </a:moveTo>
                  <a:cubicBezTo>
                    <a:pt x="1197" y="204"/>
                    <a:pt x="1151" y="208"/>
                    <a:pt x="1134" y="145"/>
                  </a:cubicBezTo>
                  <a:lnTo>
                    <a:pt x="1236" y="187"/>
                  </a:lnTo>
                  <a:cubicBezTo>
                    <a:pt x="1285" y="186"/>
                    <a:pt x="1287" y="147"/>
                    <a:pt x="1287" y="94"/>
                  </a:cubicBezTo>
                  <a:lnTo>
                    <a:pt x="1278" y="86"/>
                  </a:lnTo>
                  <a:cubicBezTo>
                    <a:pt x="1254" y="104"/>
                    <a:pt x="1262" y="85"/>
                    <a:pt x="1261" y="128"/>
                  </a:cubicBezTo>
                  <a:cubicBezTo>
                    <a:pt x="1227" y="110"/>
                    <a:pt x="1223" y="103"/>
                    <a:pt x="1168" y="103"/>
                  </a:cubicBezTo>
                  <a:cubicBezTo>
                    <a:pt x="1185" y="67"/>
                    <a:pt x="1186" y="58"/>
                    <a:pt x="1177" y="18"/>
                  </a:cubicBezTo>
                  <a:cubicBezTo>
                    <a:pt x="1101" y="0"/>
                    <a:pt x="1032" y="42"/>
                    <a:pt x="997" y="101"/>
                  </a:cubicBezTo>
                  <a:cubicBezTo>
                    <a:pt x="973" y="143"/>
                    <a:pt x="994" y="128"/>
                    <a:pt x="952" y="149"/>
                  </a:cubicBezTo>
                  <a:cubicBezTo>
                    <a:pt x="891" y="179"/>
                    <a:pt x="764" y="296"/>
                    <a:pt x="728" y="306"/>
                  </a:cubicBezTo>
                  <a:lnTo>
                    <a:pt x="762" y="323"/>
                  </a:lnTo>
                  <a:cubicBezTo>
                    <a:pt x="765" y="356"/>
                    <a:pt x="776" y="400"/>
                    <a:pt x="779" y="433"/>
                  </a:cubicBezTo>
                  <a:cubicBezTo>
                    <a:pt x="741" y="413"/>
                    <a:pt x="721" y="392"/>
                    <a:pt x="686" y="374"/>
                  </a:cubicBezTo>
                  <a:cubicBezTo>
                    <a:pt x="696" y="354"/>
                    <a:pt x="705" y="339"/>
                    <a:pt x="711" y="314"/>
                  </a:cubicBezTo>
                  <a:cubicBezTo>
                    <a:pt x="687" y="327"/>
                    <a:pt x="665" y="337"/>
                    <a:pt x="638" y="351"/>
                  </a:cubicBezTo>
                  <a:cubicBezTo>
                    <a:pt x="545" y="401"/>
                    <a:pt x="522" y="421"/>
                    <a:pt x="398" y="450"/>
                  </a:cubicBezTo>
                  <a:cubicBezTo>
                    <a:pt x="405" y="534"/>
                    <a:pt x="425" y="404"/>
                    <a:pt x="466" y="577"/>
                  </a:cubicBezTo>
                  <a:cubicBezTo>
                    <a:pt x="379" y="531"/>
                    <a:pt x="382" y="491"/>
                    <a:pt x="329" y="484"/>
                  </a:cubicBezTo>
                  <a:cubicBezTo>
                    <a:pt x="287" y="478"/>
                    <a:pt x="268" y="491"/>
                    <a:pt x="233" y="497"/>
                  </a:cubicBezTo>
                  <a:cubicBezTo>
                    <a:pt x="181" y="506"/>
                    <a:pt x="165" y="486"/>
                    <a:pt x="152" y="534"/>
                  </a:cubicBezTo>
                  <a:cubicBezTo>
                    <a:pt x="181" y="537"/>
                    <a:pt x="183" y="541"/>
                    <a:pt x="203" y="551"/>
                  </a:cubicBezTo>
                  <a:cubicBezTo>
                    <a:pt x="203" y="623"/>
                    <a:pt x="216" y="664"/>
                    <a:pt x="203" y="721"/>
                  </a:cubicBezTo>
                  <a:cubicBezTo>
                    <a:pt x="173" y="728"/>
                    <a:pt x="175" y="729"/>
                    <a:pt x="135" y="729"/>
                  </a:cubicBezTo>
                  <a:cubicBezTo>
                    <a:pt x="121" y="700"/>
                    <a:pt x="102" y="589"/>
                    <a:pt x="102" y="543"/>
                  </a:cubicBezTo>
                  <a:cubicBezTo>
                    <a:pt x="142" y="539"/>
                    <a:pt x="116" y="555"/>
                    <a:pt x="135" y="518"/>
                  </a:cubicBezTo>
                  <a:cubicBezTo>
                    <a:pt x="103" y="518"/>
                    <a:pt x="28" y="528"/>
                    <a:pt x="0" y="534"/>
                  </a:cubicBezTo>
                  <a:lnTo>
                    <a:pt x="0" y="560"/>
                  </a:lnTo>
                  <a:lnTo>
                    <a:pt x="42" y="560"/>
                  </a:lnTo>
                  <a:cubicBezTo>
                    <a:pt x="42" y="675"/>
                    <a:pt x="45" y="788"/>
                    <a:pt x="166" y="760"/>
                  </a:cubicBezTo>
                  <a:cubicBezTo>
                    <a:pt x="291" y="731"/>
                    <a:pt x="222" y="614"/>
                    <a:pt x="220" y="534"/>
                  </a:cubicBezTo>
                  <a:cubicBezTo>
                    <a:pt x="250" y="528"/>
                    <a:pt x="248" y="526"/>
                    <a:pt x="288" y="526"/>
                  </a:cubicBezTo>
                  <a:cubicBezTo>
                    <a:pt x="318" y="657"/>
                    <a:pt x="328" y="555"/>
                    <a:pt x="313" y="729"/>
                  </a:cubicBezTo>
                  <a:cubicBezTo>
                    <a:pt x="354" y="720"/>
                    <a:pt x="351" y="712"/>
                    <a:pt x="406" y="712"/>
                  </a:cubicBezTo>
                  <a:lnTo>
                    <a:pt x="406" y="678"/>
                  </a:lnTo>
                  <a:cubicBezTo>
                    <a:pt x="354" y="677"/>
                    <a:pt x="338" y="656"/>
                    <a:pt x="330" y="560"/>
                  </a:cubicBezTo>
                  <a:cubicBezTo>
                    <a:pt x="364" y="578"/>
                    <a:pt x="392" y="604"/>
                    <a:pt x="421" y="630"/>
                  </a:cubicBezTo>
                  <a:cubicBezTo>
                    <a:pt x="494" y="693"/>
                    <a:pt x="484" y="673"/>
                    <a:pt x="525" y="670"/>
                  </a:cubicBezTo>
                  <a:cubicBezTo>
                    <a:pt x="518" y="589"/>
                    <a:pt x="474" y="546"/>
                    <a:pt x="474" y="458"/>
                  </a:cubicBezTo>
                  <a:cubicBezTo>
                    <a:pt x="491" y="450"/>
                    <a:pt x="504" y="446"/>
                    <a:pt x="525" y="441"/>
                  </a:cubicBezTo>
                  <a:cubicBezTo>
                    <a:pt x="531" y="514"/>
                    <a:pt x="584" y="547"/>
                    <a:pt x="584" y="628"/>
                  </a:cubicBezTo>
                  <a:cubicBezTo>
                    <a:pt x="556" y="638"/>
                    <a:pt x="578" y="617"/>
                    <a:pt x="559" y="653"/>
                  </a:cubicBezTo>
                  <a:cubicBezTo>
                    <a:pt x="621" y="648"/>
                    <a:pt x="618" y="619"/>
                    <a:pt x="686" y="619"/>
                  </a:cubicBezTo>
                  <a:lnTo>
                    <a:pt x="686" y="585"/>
                  </a:lnTo>
                  <a:cubicBezTo>
                    <a:pt x="641" y="584"/>
                    <a:pt x="647" y="581"/>
                    <a:pt x="609" y="501"/>
                  </a:cubicBezTo>
                  <a:cubicBezTo>
                    <a:pt x="599" y="478"/>
                    <a:pt x="564" y="384"/>
                    <a:pt x="628" y="403"/>
                  </a:cubicBezTo>
                  <a:cubicBezTo>
                    <a:pt x="686" y="420"/>
                    <a:pt x="739" y="533"/>
                    <a:pt x="821" y="534"/>
                  </a:cubicBezTo>
                  <a:cubicBezTo>
                    <a:pt x="821" y="435"/>
                    <a:pt x="782" y="377"/>
                    <a:pt x="804" y="280"/>
                  </a:cubicBezTo>
                  <a:lnTo>
                    <a:pt x="838" y="271"/>
                  </a:lnTo>
                  <a:lnTo>
                    <a:pt x="938" y="393"/>
                  </a:lnTo>
                  <a:cubicBezTo>
                    <a:pt x="955" y="421"/>
                    <a:pt x="941" y="401"/>
                    <a:pt x="940" y="450"/>
                  </a:cubicBezTo>
                  <a:cubicBezTo>
                    <a:pt x="1024" y="405"/>
                    <a:pt x="1066" y="358"/>
                    <a:pt x="1118" y="323"/>
                  </a:cubicBezTo>
                  <a:cubicBezTo>
                    <a:pt x="1114" y="316"/>
                    <a:pt x="1049" y="209"/>
                    <a:pt x="1049" y="264"/>
                  </a:cubicBezTo>
                  <a:cubicBezTo>
                    <a:pt x="1048" y="315"/>
                    <a:pt x="1063" y="359"/>
                    <a:pt x="991" y="365"/>
                  </a:cubicBezTo>
                  <a:cubicBezTo>
                    <a:pt x="979" y="317"/>
                    <a:pt x="967" y="336"/>
                    <a:pt x="957" y="297"/>
                  </a:cubicBezTo>
                  <a:cubicBezTo>
                    <a:pt x="990" y="297"/>
                    <a:pt x="991" y="300"/>
                    <a:pt x="1016" y="306"/>
                  </a:cubicBezTo>
                  <a:cubicBezTo>
                    <a:pt x="1015" y="253"/>
                    <a:pt x="991" y="231"/>
                    <a:pt x="948" y="221"/>
                  </a:cubicBezTo>
                  <a:lnTo>
                    <a:pt x="948" y="272"/>
                  </a:lnTo>
                  <a:cubicBezTo>
                    <a:pt x="909" y="263"/>
                    <a:pt x="898" y="258"/>
                    <a:pt x="897" y="213"/>
                  </a:cubicBezTo>
                  <a:cubicBezTo>
                    <a:pt x="962" y="198"/>
                    <a:pt x="958" y="208"/>
                    <a:pt x="1016" y="213"/>
                  </a:cubicBezTo>
                  <a:cubicBezTo>
                    <a:pt x="1015" y="161"/>
                    <a:pt x="1005" y="179"/>
                    <a:pt x="982" y="145"/>
                  </a:cubicBezTo>
                  <a:cubicBezTo>
                    <a:pt x="1051" y="112"/>
                    <a:pt x="1133" y="224"/>
                    <a:pt x="1134" y="289"/>
                  </a:cubicBezTo>
                  <a:cubicBezTo>
                    <a:pt x="1164" y="281"/>
                    <a:pt x="1211" y="229"/>
                    <a:pt x="1228" y="2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13" name="Freeform 16">
              <a:extLst>
                <a:ext uri="{FF2B5EF4-FFF2-40B4-BE49-F238E27FC236}">
                  <a16:creationId xmlns:a16="http://schemas.microsoft.com/office/drawing/2014/main" id="{F47319CD-7D74-4DC2-A5C0-77CB33B4661E}"/>
                </a:ext>
              </a:extLst>
            </p:cNvPr>
            <p:cNvSpPr>
              <a:spLocks noEditPoints="1"/>
            </p:cNvSpPr>
            <p:nvPr/>
          </p:nvSpPr>
          <p:spPr bwMode="auto">
            <a:xfrm>
              <a:off x="4165600" y="2305051"/>
              <a:ext cx="212725" cy="219075"/>
            </a:xfrm>
            <a:custGeom>
              <a:avLst/>
              <a:gdLst>
                <a:gd name="T0" fmla="*/ 770 w 914"/>
                <a:gd name="T1" fmla="*/ 779 h 937"/>
                <a:gd name="T2" fmla="*/ 796 w 914"/>
                <a:gd name="T3" fmla="*/ 686 h 937"/>
                <a:gd name="T4" fmla="*/ 855 w 914"/>
                <a:gd name="T5" fmla="*/ 720 h 937"/>
                <a:gd name="T6" fmla="*/ 770 w 914"/>
                <a:gd name="T7" fmla="*/ 779 h 937"/>
                <a:gd name="T8" fmla="*/ 677 w 914"/>
                <a:gd name="T9" fmla="*/ 712 h 937"/>
                <a:gd name="T10" fmla="*/ 728 w 914"/>
                <a:gd name="T11" fmla="*/ 618 h 937"/>
                <a:gd name="T12" fmla="*/ 677 w 914"/>
                <a:gd name="T13" fmla="*/ 712 h 937"/>
                <a:gd name="T14" fmla="*/ 421 w 914"/>
                <a:gd name="T15" fmla="*/ 642 h 937"/>
                <a:gd name="T16" fmla="*/ 381 w 914"/>
                <a:gd name="T17" fmla="*/ 618 h 937"/>
                <a:gd name="T18" fmla="*/ 388 w 914"/>
                <a:gd name="T19" fmla="*/ 600 h 937"/>
                <a:gd name="T20" fmla="*/ 415 w 914"/>
                <a:gd name="T21" fmla="*/ 542 h 937"/>
                <a:gd name="T22" fmla="*/ 482 w 914"/>
                <a:gd name="T23" fmla="*/ 576 h 937"/>
                <a:gd name="T24" fmla="*/ 421 w 914"/>
                <a:gd name="T25" fmla="*/ 642 h 937"/>
                <a:gd name="T26" fmla="*/ 447 w 914"/>
                <a:gd name="T27" fmla="*/ 510 h 937"/>
                <a:gd name="T28" fmla="*/ 533 w 914"/>
                <a:gd name="T29" fmla="*/ 500 h 937"/>
                <a:gd name="T30" fmla="*/ 499 w 914"/>
                <a:gd name="T31" fmla="*/ 559 h 937"/>
                <a:gd name="T32" fmla="*/ 447 w 914"/>
                <a:gd name="T33" fmla="*/ 510 h 937"/>
                <a:gd name="T34" fmla="*/ 0 w 914"/>
                <a:gd name="T35" fmla="*/ 136 h 937"/>
                <a:gd name="T36" fmla="*/ 180 w 914"/>
                <a:gd name="T37" fmla="*/ 231 h 937"/>
                <a:gd name="T38" fmla="*/ 279 w 914"/>
                <a:gd name="T39" fmla="*/ 212 h 937"/>
                <a:gd name="T40" fmla="*/ 228 w 914"/>
                <a:gd name="T41" fmla="*/ 280 h 937"/>
                <a:gd name="T42" fmla="*/ 322 w 914"/>
                <a:gd name="T43" fmla="*/ 271 h 937"/>
                <a:gd name="T44" fmla="*/ 247 w 914"/>
                <a:gd name="T45" fmla="*/ 350 h 937"/>
                <a:gd name="T46" fmla="*/ 152 w 914"/>
                <a:gd name="T47" fmla="*/ 390 h 937"/>
                <a:gd name="T48" fmla="*/ 245 w 914"/>
                <a:gd name="T49" fmla="*/ 491 h 937"/>
                <a:gd name="T50" fmla="*/ 290 w 914"/>
                <a:gd name="T51" fmla="*/ 409 h 937"/>
                <a:gd name="T52" fmla="*/ 372 w 914"/>
                <a:gd name="T53" fmla="*/ 339 h 937"/>
                <a:gd name="T54" fmla="*/ 364 w 914"/>
                <a:gd name="T55" fmla="*/ 432 h 937"/>
                <a:gd name="T56" fmla="*/ 440 w 914"/>
                <a:gd name="T57" fmla="*/ 398 h 937"/>
                <a:gd name="T58" fmla="*/ 346 w 914"/>
                <a:gd name="T59" fmla="*/ 532 h 937"/>
                <a:gd name="T60" fmla="*/ 288 w 914"/>
                <a:gd name="T61" fmla="*/ 551 h 937"/>
                <a:gd name="T62" fmla="*/ 491 w 914"/>
                <a:gd name="T63" fmla="*/ 720 h 937"/>
                <a:gd name="T64" fmla="*/ 474 w 914"/>
                <a:gd name="T65" fmla="*/ 678 h 937"/>
                <a:gd name="T66" fmla="*/ 584 w 914"/>
                <a:gd name="T67" fmla="*/ 551 h 937"/>
                <a:gd name="T68" fmla="*/ 643 w 914"/>
                <a:gd name="T69" fmla="*/ 576 h 937"/>
                <a:gd name="T70" fmla="*/ 601 w 914"/>
                <a:gd name="T71" fmla="*/ 813 h 937"/>
                <a:gd name="T72" fmla="*/ 711 w 914"/>
                <a:gd name="T73" fmla="*/ 745 h 937"/>
                <a:gd name="T74" fmla="*/ 688 w 914"/>
                <a:gd name="T75" fmla="*/ 850 h 937"/>
                <a:gd name="T76" fmla="*/ 914 w 914"/>
                <a:gd name="T77" fmla="*/ 737 h 937"/>
                <a:gd name="T78" fmla="*/ 830 w 914"/>
                <a:gd name="T79" fmla="*/ 678 h 937"/>
                <a:gd name="T80" fmla="*/ 747 w 914"/>
                <a:gd name="T81" fmla="*/ 617 h 937"/>
                <a:gd name="T82" fmla="*/ 661 w 914"/>
                <a:gd name="T83" fmla="*/ 559 h 937"/>
                <a:gd name="T84" fmla="*/ 539 w 914"/>
                <a:gd name="T85" fmla="*/ 468 h 937"/>
                <a:gd name="T86" fmla="*/ 505 w 914"/>
                <a:gd name="T87" fmla="*/ 427 h 937"/>
                <a:gd name="T88" fmla="*/ 464 w 914"/>
                <a:gd name="T89" fmla="*/ 400 h 937"/>
                <a:gd name="T90" fmla="*/ 332 w 914"/>
                <a:gd name="T91" fmla="*/ 244 h 937"/>
                <a:gd name="T92" fmla="*/ 291 w 914"/>
                <a:gd name="T93" fmla="*/ 208 h 937"/>
                <a:gd name="T94" fmla="*/ 228 w 914"/>
                <a:gd name="T95" fmla="*/ 119 h 937"/>
                <a:gd name="T96" fmla="*/ 175 w 914"/>
                <a:gd name="T97" fmla="*/ 201 h 937"/>
                <a:gd name="T98" fmla="*/ 76 w 914"/>
                <a:gd name="T99" fmla="*/ 237 h 937"/>
                <a:gd name="T100" fmla="*/ 39 w 914"/>
                <a:gd name="T101" fmla="*/ 191 h 937"/>
                <a:gd name="T102" fmla="*/ 228 w 914"/>
                <a:gd name="T103" fmla="*/ 110 h 937"/>
                <a:gd name="T104" fmla="*/ 169 w 914"/>
                <a:gd name="T105" fmla="*/ 0 h 937"/>
                <a:gd name="T106" fmla="*/ 134 w 914"/>
                <a:gd name="T107" fmla="*/ 41 h 937"/>
                <a:gd name="T108" fmla="*/ 117 w 914"/>
                <a:gd name="T109" fmla="*/ 58 h 937"/>
                <a:gd name="T110" fmla="*/ 0 w 914"/>
                <a:gd name="T111" fmla="*/ 136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14" h="937">
                  <a:moveTo>
                    <a:pt x="770" y="779"/>
                  </a:moveTo>
                  <a:cubicBezTo>
                    <a:pt x="781" y="756"/>
                    <a:pt x="795" y="719"/>
                    <a:pt x="796" y="686"/>
                  </a:cubicBezTo>
                  <a:cubicBezTo>
                    <a:pt x="852" y="686"/>
                    <a:pt x="838" y="687"/>
                    <a:pt x="855" y="720"/>
                  </a:cubicBezTo>
                  <a:lnTo>
                    <a:pt x="770" y="779"/>
                  </a:lnTo>
                  <a:close/>
                  <a:moveTo>
                    <a:pt x="677" y="712"/>
                  </a:moveTo>
                  <a:cubicBezTo>
                    <a:pt x="684" y="634"/>
                    <a:pt x="696" y="626"/>
                    <a:pt x="728" y="618"/>
                  </a:cubicBezTo>
                  <a:cubicBezTo>
                    <a:pt x="734" y="646"/>
                    <a:pt x="758" y="693"/>
                    <a:pt x="677" y="712"/>
                  </a:cubicBezTo>
                  <a:close/>
                  <a:moveTo>
                    <a:pt x="421" y="642"/>
                  </a:moveTo>
                  <a:cubicBezTo>
                    <a:pt x="399" y="627"/>
                    <a:pt x="412" y="627"/>
                    <a:pt x="381" y="618"/>
                  </a:cubicBezTo>
                  <a:cubicBezTo>
                    <a:pt x="383" y="614"/>
                    <a:pt x="387" y="603"/>
                    <a:pt x="388" y="600"/>
                  </a:cubicBezTo>
                  <a:cubicBezTo>
                    <a:pt x="416" y="544"/>
                    <a:pt x="411" y="591"/>
                    <a:pt x="415" y="542"/>
                  </a:cubicBezTo>
                  <a:cubicBezTo>
                    <a:pt x="466" y="543"/>
                    <a:pt x="448" y="553"/>
                    <a:pt x="482" y="576"/>
                  </a:cubicBezTo>
                  <a:lnTo>
                    <a:pt x="421" y="642"/>
                  </a:lnTo>
                  <a:close/>
                  <a:moveTo>
                    <a:pt x="447" y="510"/>
                  </a:moveTo>
                  <a:cubicBezTo>
                    <a:pt x="449" y="508"/>
                    <a:pt x="533" y="433"/>
                    <a:pt x="533" y="500"/>
                  </a:cubicBezTo>
                  <a:cubicBezTo>
                    <a:pt x="533" y="515"/>
                    <a:pt x="508" y="547"/>
                    <a:pt x="499" y="559"/>
                  </a:cubicBezTo>
                  <a:lnTo>
                    <a:pt x="447" y="510"/>
                  </a:lnTo>
                  <a:close/>
                  <a:moveTo>
                    <a:pt x="0" y="136"/>
                  </a:moveTo>
                  <a:cubicBezTo>
                    <a:pt x="0" y="253"/>
                    <a:pt x="70" y="313"/>
                    <a:pt x="180" y="231"/>
                  </a:cubicBezTo>
                  <a:cubicBezTo>
                    <a:pt x="215" y="204"/>
                    <a:pt x="223" y="212"/>
                    <a:pt x="279" y="212"/>
                  </a:cubicBezTo>
                  <a:cubicBezTo>
                    <a:pt x="255" y="246"/>
                    <a:pt x="242" y="223"/>
                    <a:pt x="228" y="280"/>
                  </a:cubicBezTo>
                  <a:cubicBezTo>
                    <a:pt x="265" y="279"/>
                    <a:pt x="275" y="271"/>
                    <a:pt x="322" y="271"/>
                  </a:cubicBezTo>
                  <a:cubicBezTo>
                    <a:pt x="310" y="321"/>
                    <a:pt x="280" y="319"/>
                    <a:pt x="247" y="350"/>
                  </a:cubicBezTo>
                  <a:cubicBezTo>
                    <a:pt x="174" y="419"/>
                    <a:pt x="221" y="391"/>
                    <a:pt x="152" y="390"/>
                  </a:cubicBezTo>
                  <a:cubicBezTo>
                    <a:pt x="156" y="432"/>
                    <a:pt x="224" y="486"/>
                    <a:pt x="245" y="491"/>
                  </a:cubicBezTo>
                  <a:cubicBezTo>
                    <a:pt x="232" y="433"/>
                    <a:pt x="252" y="442"/>
                    <a:pt x="290" y="409"/>
                  </a:cubicBezTo>
                  <a:cubicBezTo>
                    <a:pt x="326" y="378"/>
                    <a:pt x="327" y="363"/>
                    <a:pt x="372" y="339"/>
                  </a:cubicBezTo>
                  <a:cubicBezTo>
                    <a:pt x="372" y="386"/>
                    <a:pt x="367" y="397"/>
                    <a:pt x="364" y="432"/>
                  </a:cubicBezTo>
                  <a:cubicBezTo>
                    <a:pt x="438" y="397"/>
                    <a:pt x="398" y="402"/>
                    <a:pt x="440" y="398"/>
                  </a:cubicBezTo>
                  <a:cubicBezTo>
                    <a:pt x="436" y="449"/>
                    <a:pt x="387" y="495"/>
                    <a:pt x="346" y="532"/>
                  </a:cubicBezTo>
                  <a:cubicBezTo>
                    <a:pt x="322" y="554"/>
                    <a:pt x="330" y="551"/>
                    <a:pt x="288" y="551"/>
                  </a:cubicBezTo>
                  <a:cubicBezTo>
                    <a:pt x="316" y="593"/>
                    <a:pt x="445" y="709"/>
                    <a:pt x="491" y="720"/>
                  </a:cubicBezTo>
                  <a:cubicBezTo>
                    <a:pt x="488" y="684"/>
                    <a:pt x="492" y="705"/>
                    <a:pt x="474" y="678"/>
                  </a:cubicBezTo>
                  <a:cubicBezTo>
                    <a:pt x="513" y="667"/>
                    <a:pt x="565" y="586"/>
                    <a:pt x="584" y="551"/>
                  </a:cubicBezTo>
                  <a:cubicBezTo>
                    <a:pt x="604" y="561"/>
                    <a:pt x="623" y="565"/>
                    <a:pt x="643" y="576"/>
                  </a:cubicBezTo>
                  <a:cubicBezTo>
                    <a:pt x="615" y="696"/>
                    <a:pt x="591" y="697"/>
                    <a:pt x="601" y="813"/>
                  </a:cubicBezTo>
                  <a:cubicBezTo>
                    <a:pt x="655" y="800"/>
                    <a:pt x="658" y="760"/>
                    <a:pt x="711" y="745"/>
                  </a:cubicBezTo>
                  <a:cubicBezTo>
                    <a:pt x="707" y="763"/>
                    <a:pt x="687" y="838"/>
                    <a:pt x="688" y="850"/>
                  </a:cubicBezTo>
                  <a:cubicBezTo>
                    <a:pt x="695" y="937"/>
                    <a:pt x="793" y="765"/>
                    <a:pt x="914" y="737"/>
                  </a:cubicBezTo>
                  <a:cubicBezTo>
                    <a:pt x="910" y="689"/>
                    <a:pt x="877" y="682"/>
                    <a:pt x="830" y="678"/>
                  </a:cubicBezTo>
                  <a:cubicBezTo>
                    <a:pt x="826" y="643"/>
                    <a:pt x="828" y="647"/>
                    <a:pt x="747" y="617"/>
                  </a:cubicBezTo>
                  <a:cubicBezTo>
                    <a:pt x="696" y="598"/>
                    <a:pt x="754" y="617"/>
                    <a:pt x="661" y="559"/>
                  </a:cubicBezTo>
                  <a:lnTo>
                    <a:pt x="539" y="468"/>
                  </a:lnTo>
                  <a:cubicBezTo>
                    <a:pt x="518" y="450"/>
                    <a:pt x="528" y="447"/>
                    <a:pt x="505" y="427"/>
                  </a:cubicBezTo>
                  <a:cubicBezTo>
                    <a:pt x="493" y="418"/>
                    <a:pt x="474" y="409"/>
                    <a:pt x="464" y="400"/>
                  </a:cubicBezTo>
                  <a:cubicBezTo>
                    <a:pt x="442" y="380"/>
                    <a:pt x="389" y="297"/>
                    <a:pt x="332" y="244"/>
                  </a:cubicBezTo>
                  <a:cubicBezTo>
                    <a:pt x="319" y="231"/>
                    <a:pt x="300" y="219"/>
                    <a:pt x="291" y="208"/>
                  </a:cubicBezTo>
                  <a:cubicBezTo>
                    <a:pt x="261" y="168"/>
                    <a:pt x="287" y="158"/>
                    <a:pt x="228" y="119"/>
                  </a:cubicBezTo>
                  <a:cubicBezTo>
                    <a:pt x="228" y="186"/>
                    <a:pt x="225" y="176"/>
                    <a:pt x="175" y="201"/>
                  </a:cubicBezTo>
                  <a:cubicBezTo>
                    <a:pt x="140" y="218"/>
                    <a:pt x="125" y="237"/>
                    <a:pt x="76" y="237"/>
                  </a:cubicBezTo>
                  <a:cubicBezTo>
                    <a:pt x="50" y="237"/>
                    <a:pt x="35" y="210"/>
                    <a:pt x="39" y="191"/>
                  </a:cubicBezTo>
                  <a:cubicBezTo>
                    <a:pt x="48" y="156"/>
                    <a:pt x="162" y="79"/>
                    <a:pt x="228" y="110"/>
                  </a:cubicBezTo>
                  <a:cubicBezTo>
                    <a:pt x="223" y="86"/>
                    <a:pt x="185" y="12"/>
                    <a:pt x="169" y="0"/>
                  </a:cubicBezTo>
                  <a:cubicBezTo>
                    <a:pt x="125" y="12"/>
                    <a:pt x="158" y="6"/>
                    <a:pt x="134" y="41"/>
                  </a:cubicBezTo>
                  <a:cubicBezTo>
                    <a:pt x="126" y="54"/>
                    <a:pt x="133" y="47"/>
                    <a:pt x="117" y="58"/>
                  </a:cubicBezTo>
                  <a:cubicBezTo>
                    <a:pt x="84" y="84"/>
                    <a:pt x="0" y="102"/>
                    <a:pt x="0"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14" name="Freeform 17">
              <a:extLst>
                <a:ext uri="{FF2B5EF4-FFF2-40B4-BE49-F238E27FC236}">
                  <a16:creationId xmlns:a16="http://schemas.microsoft.com/office/drawing/2014/main" id="{812198E5-A07D-4C98-B91B-D3F13BF1102B}"/>
                </a:ext>
              </a:extLst>
            </p:cNvPr>
            <p:cNvSpPr>
              <a:spLocks noEditPoints="1"/>
            </p:cNvSpPr>
            <p:nvPr/>
          </p:nvSpPr>
          <p:spPr bwMode="auto">
            <a:xfrm>
              <a:off x="4154488" y="1903413"/>
              <a:ext cx="77788" cy="103188"/>
            </a:xfrm>
            <a:custGeom>
              <a:avLst/>
              <a:gdLst>
                <a:gd name="T0" fmla="*/ 169 w 339"/>
                <a:gd name="T1" fmla="*/ 304 h 445"/>
                <a:gd name="T2" fmla="*/ 172 w 339"/>
                <a:gd name="T3" fmla="*/ 307 h 445"/>
                <a:gd name="T4" fmla="*/ 169 w 339"/>
                <a:gd name="T5" fmla="*/ 304 h 445"/>
                <a:gd name="T6" fmla="*/ 195 w 339"/>
                <a:gd name="T7" fmla="*/ 228 h 445"/>
                <a:gd name="T8" fmla="*/ 254 w 339"/>
                <a:gd name="T9" fmla="*/ 245 h 445"/>
                <a:gd name="T10" fmla="*/ 195 w 339"/>
                <a:gd name="T11" fmla="*/ 304 h 445"/>
                <a:gd name="T12" fmla="*/ 222 w 339"/>
                <a:gd name="T13" fmla="*/ 272 h 445"/>
                <a:gd name="T14" fmla="*/ 195 w 339"/>
                <a:gd name="T15" fmla="*/ 228 h 445"/>
                <a:gd name="T16" fmla="*/ 119 w 339"/>
                <a:gd name="T17" fmla="*/ 144 h 445"/>
                <a:gd name="T18" fmla="*/ 152 w 339"/>
                <a:gd name="T19" fmla="*/ 177 h 445"/>
                <a:gd name="T20" fmla="*/ 119 w 339"/>
                <a:gd name="T21" fmla="*/ 144 h 445"/>
                <a:gd name="T22" fmla="*/ 271 w 339"/>
                <a:gd name="T23" fmla="*/ 203 h 445"/>
                <a:gd name="T24" fmla="*/ 246 w 339"/>
                <a:gd name="T25" fmla="*/ 203 h 445"/>
                <a:gd name="T26" fmla="*/ 262 w 339"/>
                <a:gd name="T27" fmla="*/ 59 h 445"/>
                <a:gd name="T28" fmla="*/ 271 w 339"/>
                <a:gd name="T29" fmla="*/ 203 h 445"/>
                <a:gd name="T30" fmla="*/ 0 w 339"/>
                <a:gd name="T31" fmla="*/ 220 h 445"/>
                <a:gd name="T32" fmla="*/ 59 w 339"/>
                <a:gd name="T33" fmla="*/ 211 h 445"/>
                <a:gd name="T34" fmla="*/ 117 w 339"/>
                <a:gd name="T35" fmla="*/ 264 h 445"/>
                <a:gd name="T36" fmla="*/ 93 w 339"/>
                <a:gd name="T37" fmla="*/ 338 h 445"/>
                <a:gd name="T38" fmla="*/ 25 w 339"/>
                <a:gd name="T39" fmla="*/ 313 h 445"/>
                <a:gd name="T40" fmla="*/ 19 w 339"/>
                <a:gd name="T41" fmla="*/ 386 h 445"/>
                <a:gd name="T42" fmla="*/ 263 w 339"/>
                <a:gd name="T43" fmla="*/ 339 h 445"/>
                <a:gd name="T44" fmla="*/ 300 w 339"/>
                <a:gd name="T45" fmla="*/ 266 h 445"/>
                <a:gd name="T46" fmla="*/ 339 w 339"/>
                <a:gd name="T47" fmla="*/ 194 h 445"/>
                <a:gd name="T48" fmla="*/ 296 w 339"/>
                <a:gd name="T49" fmla="*/ 194 h 445"/>
                <a:gd name="T50" fmla="*/ 322 w 339"/>
                <a:gd name="T51" fmla="*/ 67 h 445"/>
                <a:gd name="T52" fmla="*/ 296 w 339"/>
                <a:gd name="T53" fmla="*/ 25 h 445"/>
                <a:gd name="T54" fmla="*/ 161 w 339"/>
                <a:gd name="T55" fmla="*/ 93 h 445"/>
                <a:gd name="T56" fmla="*/ 161 w 339"/>
                <a:gd name="T57" fmla="*/ 0 h 445"/>
                <a:gd name="T58" fmla="*/ 54 w 339"/>
                <a:gd name="T59" fmla="*/ 104 h 445"/>
                <a:gd name="T60" fmla="*/ 0 w 339"/>
                <a:gd name="T61"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9" h="445">
                  <a:moveTo>
                    <a:pt x="169" y="304"/>
                  </a:moveTo>
                  <a:lnTo>
                    <a:pt x="172" y="307"/>
                  </a:lnTo>
                  <a:cubicBezTo>
                    <a:pt x="172" y="307"/>
                    <a:pt x="169" y="305"/>
                    <a:pt x="169" y="304"/>
                  </a:cubicBezTo>
                  <a:close/>
                  <a:moveTo>
                    <a:pt x="195" y="228"/>
                  </a:moveTo>
                  <a:cubicBezTo>
                    <a:pt x="220" y="245"/>
                    <a:pt x="212" y="245"/>
                    <a:pt x="254" y="245"/>
                  </a:cubicBezTo>
                  <a:cubicBezTo>
                    <a:pt x="236" y="279"/>
                    <a:pt x="240" y="301"/>
                    <a:pt x="195" y="304"/>
                  </a:cubicBezTo>
                  <a:lnTo>
                    <a:pt x="222" y="272"/>
                  </a:lnTo>
                  <a:cubicBezTo>
                    <a:pt x="194" y="242"/>
                    <a:pt x="201" y="241"/>
                    <a:pt x="195" y="228"/>
                  </a:cubicBezTo>
                  <a:close/>
                  <a:moveTo>
                    <a:pt x="119" y="144"/>
                  </a:moveTo>
                  <a:cubicBezTo>
                    <a:pt x="148" y="151"/>
                    <a:pt x="145" y="148"/>
                    <a:pt x="152" y="177"/>
                  </a:cubicBezTo>
                  <a:cubicBezTo>
                    <a:pt x="110" y="167"/>
                    <a:pt x="124" y="175"/>
                    <a:pt x="119" y="144"/>
                  </a:cubicBezTo>
                  <a:close/>
                  <a:moveTo>
                    <a:pt x="271" y="203"/>
                  </a:moveTo>
                  <a:lnTo>
                    <a:pt x="246" y="203"/>
                  </a:lnTo>
                  <a:cubicBezTo>
                    <a:pt x="245" y="200"/>
                    <a:pt x="159" y="87"/>
                    <a:pt x="262" y="59"/>
                  </a:cubicBezTo>
                  <a:cubicBezTo>
                    <a:pt x="304" y="90"/>
                    <a:pt x="271" y="129"/>
                    <a:pt x="271" y="203"/>
                  </a:cubicBezTo>
                  <a:close/>
                  <a:moveTo>
                    <a:pt x="0" y="220"/>
                  </a:moveTo>
                  <a:cubicBezTo>
                    <a:pt x="0" y="273"/>
                    <a:pt x="21" y="221"/>
                    <a:pt x="59" y="211"/>
                  </a:cubicBezTo>
                  <a:lnTo>
                    <a:pt x="117" y="264"/>
                  </a:lnTo>
                  <a:cubicBezTo>
                    <a:pt x="113" y="286"/>
                    <a:pt x="103" y="318"/>
                    <a:pt x="93" y="338"/>
                  </a:cubicBezTo>
                  <a:cubicBezTo>
                    <a:pt x="77" y="331"/>
                    <a:pt x="44" y="317"/>
                    <a:pt x="25" y="313"/>
                  </a:cubicBezTo>
                  <a:cubicBezTo>
                    <a:pt x="14" y="338"/>
                    <a:pt x="3" y="359"/>
                    <a:pt x="19" y="386"/>
                  </a:cubicBezTo>
                  <a:cubicBezTo>
                    <a:pt x="55" y="445"/>
                    <a:pt x="210" y="443"/>
                    <a:pt x="263" y="339"/>
                  </a:cubicBezTo>
                  <a:cubicBezTo>
                    <a:pt x="273" y="318"/>
                    <a:pt x="286" y="286"/>
                    <a:pt x="300" y="266"/>
                  </a:cubicBezTo>
                  <a:cubicBezTo>
                    <a:pt x="325" y="229"/>
                    <a:pt x="338" y="248"/>
                    <a:pt x="339" y="194"/>
                  </a:cubicBezTo>
                  <a:lnTo>
                    <a:pt x="296" y="194"/>
                  </a:lnTo>
                  <a:lnTo>
                    <a:pt x="322" y="67"/>
                  </a:lnTo>
                  <a:cubicBezTo>
                    <a:pt x="322" y="47"/>
                    <a:pt x="308" y="43"/>
                    <a:pt x="296" y="25"/>
                  </a:cubicBezTo>
                  <a:cubicBezTo>
                    <a:pt x="194" y="27"/>
                    <a:pt x="219" y="77"/>
                    <a:pt x="161" y="93"/>
                  </a:cubicBezTo>
                  <a:lnTo>
                    <a:pt x="161" y="0"/>
                  </a:lnTo>
                  <a:cubicBezTo>
                    <a:pt x="62" y="0"/>
                    <a:pt x="96" y="14"/>
                    <a:pt x="54" y="104"/>
                  </a:cubicBezTo>
                  <a:cubicBezTo>
                    <a:pt x="38" y="138"/>
                    <a:pt x="0" y="185"/>
                    <a:pt x="0" y="2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15" name="Freeform 18">
              <a:extLst>
                <a:ext uri="{FF2B5EF4-FFF2-40B4-BE49-F238E27FC236}">
                  <a16:creationId xmlns:a16="http://schemas.microsoft.com/office/drawing/2014/main" id="{D80CF945-F4C2-44C6-8248-5CAC601C04E0}"/>
                </a:ext>
              </a:extLst>
            </p:cNvPr>
            <p:cNvSpPr>
              <a:spLocks noEditPoints="1"/>
            </p:cNvSpPr>
            <p:nvPr/>
          </p:nvSpPr>
          <p:spPr bwMode="auto">
            <a:xfrm>
              <a:off x="4343400" y="1709738"/>
              <a:ext cx="93663" cy="111125"/>
            </a:xfrm>
            <a:custGeom>
              <a:avLst/>
              <a:gdLst>
                <a:gd name="T0" fmla="*/ 182 w 401"/>
                <a:gd name="T1" fmla="*/ 347 h 474"/>
                <a:gd name="T2" fmla="*/ 185 w 401"/>
                <a:gd name="T3" fmla="*/ 350 h 474"/>
                <a:gd name="T4" fmla="*/ 182 w 401"/>
                <a:gd name="T5" fmla="*/ 347 h 474"/>
                <a:gd name="T6" fmla="*/ 114 w 401"/>
                <a:gd name="T7" fmla="*/ 305 h 474"/>
                <a:gd name="T8" fmla="*/ 140 w 401"/>
                <a:gd name="T9" fmla="*/ 339 h 474"/>
                <a:gd name="T10" fmla="*/ 114 w 401"/>
                <a:gd name="T11" fmla="*/ 339 h 474"/>
                <a:gd name="T12" fmla="*/ 114 w 401"/>
                <a:gd name="T13" fmla="*/ 305 h 474"/>
                <a:gd name="T14" fmla="*/ 165 w 401"/>
                <a:gd name="T15" fmla="*/ 305 h 474"/>
                <a:gd name="T16" fmla="*/ 173 w 401"/>
                <a:gd name="T17" fmla="*/ 306 h 474"/>
                <a:gd name="T18" fmla="*/ 165 w 401"/>
                <a:gd name="T19" fmla="*/ 305 h 474"/>
                <a:gd name="T20" fmla="*/ 182 w 401"/>
                <a:gd name="T21" fmla="*/ 203 h 474"/>
                <a:gd name="T22" fmla="*/ 148 w 401"/>
                <a:gd name="T23" fmla="*/ 254 h 474"/>
                <a:gd name="T24" fmla="*/ 182 w 401"/>
                <a:gd name="T25" fmla="*/ 203 h 474"/>
                <a:gd name="T26" fmla="*/ 182 w 401"/>
                <a:gd name="T27" fmla="*/ 203 h 474"/>
                <a:gd name="T28" fmla="*/ 228 w 401"/>
                <a:gd name="T29" fmla="*/ 165 h 474"/>
                <a:gd name="T30" fmla="*/ 259 w 401"/>
                <a:gd name="T31" fmla="*/ 152 h 474"/>
                <a:gd name="T32" fmla="*/ 277 w 401"/>
                <a:gd name="T33" fmla="*/ 149 h 474"/>
                <a:gd name="T34" fmla="*/ 323 w 401"/>
                <a:gd name="T35" fmla="*/ 189 h 474"/>
                <a:gd name="T36" fmla="*/ 318 w 401"/>
                <a:gd name="T37" fmla="*/ 313 h 474"/>
                <a:gd name="T38" fmla="*/ 275 w 401"/>
                <a:gd name="T39" fmla="*/ 347 h 474"/>
                <a:gd name="T40" fmla="*/ 241 w 401"/>
                <a:gd name="T41" fmla="*/ 203 h 474"/>
                <a:gd name="T42" fmla="*/ 182 w 401"/>
                <a:gd name="T43" fmla="*/ 203 h 474"/>
                <a:gd name="T44" fmla="*/ 89 w 401"/>
                <a:gd name="T45" fmla="*/ 17 h 474"/>
                <a:gd name="T46" fmla="*/ 80 w 401"/>
                <a:gd name="T47" fmla="*/ 68 h 474"/>
                <a:gd name="T48" fmla="*/ 30 w 401"/>
                <a:gd name="T49" fmla="*/ 118 h 474"/>
                <a:gd name="T50" fmla="*/ 114 w 401"/>
                <a:gd name="T51" fmla="*/ 195 h 474"/>
                <a:gd name="T52" fmla="*/ 97 w 401"/>
                <a:gd name="T53" fmla="*/ 254 h 474"/>
                <a:gd name="T54" fmla="*/ 21 w 401"/>
                <a:gd name="T55" fmla="*/ 254 h 474"/>
                <a:gd name="T56" fmla="*/ 123 w 401"/>
                <a:gd name="T57" fmla="*/ 423 h 474"/>
                <a:gd name="T58" fmla="*/ 123 w 401"/>
                <a:gd name="T59" fmla="*/ 372 h 474"/>
                <a:gd name="T60" fmla="*/ 157 w 401"/>
                <a:gd name="T61" fmla="*/ 372 h 474"/>
                <a:gd name="T62" fmla="*/ 216 w 401"/>
                <a:gd name="T63" fmla="*/ 423 h 474"/>
                <a:gd name="T64" fmla="*/ 224 w 401"/>
                <a:gd name="T65" fmla="*/ 474 h 474"/>
                <a:gd name="T66" fmla="*/ 275 w 401"/>
                <a:gd name="T67" fmla="*/ 389 h 474"/>
                <a:gd name="T68" fmla="*/ 351 w 401"/>
                <a:gd name="T69" fmla="*/ 135 h 474"/>
                <a:gd name="T70" fmla="*/ 213 w 401"/>
                <a:gd name="T71" fmla="*/ 141 h 474"/>
                <a:gd name="T72" fmla="*/ 165 w 401"/>
                <a:gd name="T73" fmla="*/ 161 h 474"/>
                <a:gd name="T74" fmla="*/ 148 w 401"/>
                <a:gd name="T75" fmla="*/ 0 h 474"/>
                <a:gd name="T76" fmla="*/ 140 w 401"/>
                <a:gd name="T77" fmla="*/ 63 h 474"/>
                <a:gd name="T78" fmla="*/ 89 w 401"/>
                <a:gd name="T79" fmla="*/ 17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1" h="474">
                  <a:moveTo>
                    <a:pt x="182" y="347"/>
                  </a:moveTo>
                  <a:lnTo>
                    <a:pt x="185" y="350"/>
                  </a:lnTo>
                  <a:cubicBezTo>
                    <a:pt x="184" y="349"/>
                    <a:pt x="181" y="348"/>
                    <a:pt x="182" y="347"/>
                  </a:cubicBezTo>
                  <a:close/>
                  <a:moveTo>
                    <a:pt x="114" y="305"/>
                  </a:moveTo>
                  <a:cubicBezTo>
                    <a:pt x="139" y="323"/>
                    <a:pt x="125" y="310"/>
                    <a:pt x="140" y="339"/>
                  </a:cubicBezTo>
                  <a:lnTo>
                    <a:pt x="114" y="339"/>
                  </a:lnTo>
                  <a:lnTo>
                    <a:pt x="114" y="305"/>
                  </a:lnTo>
                  <a:close/>
                  <a:moveTo>
                    <a:pt x="165" y="305"/>
                  </a:moveTo>
                  <a:cubicBezTo>
                    <a:pt x="167" y="287"/>
                    <a:pt x="210" y="307"/>
                    <a:pt x="173" y="306"/>
                  </a:cubicBezTo>
                  <a:cubicBezTo>
                    <a:pt x="170" y="305"/>
                    <a:pt x="163" y="324"/>
                    <a:pt x="165" y="305"/>
                  </a:cubicBezTo>
                  <a:close/>
                  <a:moveTo>
                    <a:pt x="182" y="203"/>
                  </a:moveTo>
                  <a:cubicBezTo>
                    <a:pt x="181" y="244"/>
                    <a:pt x="183" y="250"/>
                    <a:pt x="148" y="254"/>
                  </a:cubicBezTo>
                  <a:cubicBezTo>
                    <a:pt x="162" y="228"/>
                    <a:pt x="159" y="220"/>
                    <a:pt x="182" y="203"/>
                  </a:cubicBezTo>
                  <a:close/>
                  <a:moveTo>
                    <a:pt x="182" y="203"/>
                  </a:moveTo>
                  <a:cubicBezTo>
                    <a:pt x="194" y="185"/>
                    <a:pt x="206" y="176"/>
                    <a:pt x="228" y="165"/>
                  </a:cubicBezTo>
                  <a:cubicBezTo>
                    <a:pt x="233" y="163"/>
                    <a:pt x="259" y="152"/>
                    <a:pt x="259" y="152"/>
                  </a:cubicBezTo>
                  <a:cubicBezTo>
                    <a:pt x="262" y="152"/>
                    <a:pt x="277" y="149"/>
                    <a:pt x="277" y="149"/>
                  </a:cubicBezTo>
                  <a:cubicBezTo>
                    <a:pt x="303" y="149"/>
                    <a:pt x="316" y="164"/>
                    <a:pt x="323" y="189"/>
                  </a:cubicBezTo>
                  <a:cubicBezTo>
                    <a:pt x="331" y="219"/>
                    <a:pt x="326" y="285"/>
                    <a:pt x="318" y="313"/>
                  </a:cubicBezTo>
                  <a:cubicBezTo>
                    <a:pt x="309" y="343"/>
                    <a:pt x="309" y="344"/>
                    <a:pt x="275" y="347"/>
                  </a:cubicBezTo>
                  <a:cubicBezTo>
                    <a:pt x="260" y="283"/>
                    <a:pt x="241" y="296"/>
                    <a:pt x="241" y="203"/>
                  </a:cubicBezTo>
                  <a:lnTo>
                    <a:pt x="182" y="203"/>
                  </a:lnTo>
                  <a:close/>
                  <a:moveTo>
                    <a:pt x="89" y="17"/>
                  </a:moveTo>
                  <a:cubicBezTo>
                    <a:pt x="86" y="52"/>
                    <a:pt x="80" y="36"/>
                    <a:pt x="80" y="68"/>
                  </a:cubicBezTo>
                  <a:cubicBezTo>
                    <a:pt x="80" y="112"/>
                    <a:pt x="114" y="118"/>
                    <a:pt x="30" y="118"/>
                  </a:cubicBezTo>
                  <a:cubicBezTo>
                    <a:pt x="31" y="187"/>
                    <a:pt x="62" y="167"/>
                    <a:pt x="114" y="195"/>
                  </a:cubicBezTo>
                  <a:cubicBezTo>
                    <a:pt x="107" y="226"/>
                    <a:pt x="100" y="218"/>
                    <a:pt x="97" y="254"/>
                  </a:cubicBezTo>
                  <a:cubicBezTo>
                    <a:pt x="45" y="253"/>
                    <a:pt x="74" y="242"/>
                    <a:pt x="21" y="254"/>
                  </a:cubicBezTo>
                  <a:cubicBezTo>
                    <a:pt x="0" y="345"/>
                    <a:pt x="9" y="414"/>
                    <a:pt x="123" y="423"/>
                  </a:cubicBezTo>
                  <a:lnTo>
                    <a:pt x="123" y="372"/>
                  </a:lnTo>
                  <a:lnTo>
                    <a:pt x="157" y="372"/>
                  </a:lnTo>
                  <a:cubicBezTo>
                    <a:pt x="157" y="429"/>
                    <a:pt x="157" y="423"/>
                    <a:pt x="216" y="423"/>
                  </a:cubicBezTo>
                  <a:cubicBezTo>
                    <a:pt x="221" y="443"/>
                    <a:pt x="224" y="448"/>
                    <a:pt x="224" y="474"/>
                  </a:cubicBezTo>
                  <a:cubicBezTo>
                    <a:pt x="265" y="453"/>
                    <a:pt x="271" y="445"/>
                    <a:pt x="275" y="389"/>
                  </a:cubicBezTo>
                  <a:cubicBezTo>
                    <a:pt x="401" y="389"/>
                    <a:pt x="351" y="263"/>
                    <a:pt x="351" y="135"/>
                  </a:cubicBezTo>
                  <a:cubicBezTo>
                    <a:pt x="231" y="107"/>
                    <a:pt x="263" y="115"/>
                    <a:pt x="213" y="141"/>
                  </a:cubicBezTo>
                  <a:cubicBezTo>
                    <a:pt x="194" y="152"/>
                    <a:pt x="187" y="156"/>
                    <a:pt x="165" y="161"/>
                  </a:cubicBezTo>
                  <a:cubicBezTo>
                    <a:pt x="191" y="50"/>
                    <a:pt x="280" y="70"/>
                    <a:pt x="148" y="0"/>
                  </a:cubicBezTo>
                  <a:cubicBezTo>
                    <a:pt x="150" y="27"/>
                    <a:pt x="173" y="61"/>
                    <a:pt x="140" y="63"/>
                  </a:cubicBezTo>
                  <a:cubicBezTo>
                    <a:pt x="106" y="65"/>
                    <a:pt x="142" y="53"/>
                    <a:pt x="89"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16" name="Freeform 19">
              <a:extLst>
                <a:ext uri="{FF2B5EF4-FFF2-40B4-BE49-F238E27FC236}">
                  <a16:creationId xmlns:a16="http://schemas.microsoft.com/office/drawing/2014/main" id="{AA0CC09F-86FC-4266-AC15-2A46F34A3B88}"/>
                </a:ext>
              </a:extLst>
            </p:cNvPr>
            <p:cNvSpPr>
              <a:spLocks noEditPoints="1"/>
            </p:cNvSpPr>
            <p:nvPr/>
          </p:nvSpPr>
          <p:spPr bwMode="auto">
            <a:xfrm>
              <a:off x="4846638" y="1912938"/>
              <a:ext cx="114300" cy="84138"/>
            </a:xfrm>
            <a:custGeom>
              <a:avLst/>
              <a:gdLst>
                <a:gd name="T0" fmla="*/ 279 w 491"/>
                <a:gd name="T1" fmla="*/ 240 h 360"/>
                <a:gd name="T2" fmla="*/ 313 w 491"/>
                <a:gd name="T3" fmla="*/ 282 h 360"/>
                <a:gd name="T4" fmla="*/ 294 w 491"/>
                <a:gd name="T5" fmla="*/ 268 h 360"/>
                <a:gd name="T6" fmla="*/ 279 w 491"/>
                <a:gd name="T7" fmla="*/ 240 h 360"/>
                <a:gd name="T8" fmla="*/ 279 w 491"/>
                <a:gd name="T9" fmla="*/ 181 h 360"/>
                <a:gd name="T10" fmla="*/ 282 w 491"/>
                <a:gd name="T11" fmla="*/ 183 h 360"/>
                <a:gd name="T12" fmla="*/ 279 w 491"/>
                <a:gd name="T13" fmla="*/ 181 h 360"/>
                <a:gd name="T14" fmla="*/ 237 w 491"/>
                <a:gd name="T15" fmla="*/ 130 h 360"/>
                <a:gd name="T16" fmla="*/ 247 w 491"/>
                <a:gd name="T17" fmla="*/ 138 h 360"/>
                <a:gd name="T18" fmla="*/ 237 w 491"/>
                <a:gd name="T19" fmla="*/ 130 h 360"/>
                <a:gd name="T20" fmla="*/ 321 w 491"/>
                <a:gd name="T21" fmla="*/ 113 h 360"/>
                <a:gd name="T22" fmla="*/ 372 w 491"/>
                <a:gd name="T23" fmla="*/ 113 h 360"/>
                <a:gd name="T24" fmla="*/ 372 w 491"/>
                <a:gd name="T25" fmla="*/ 122 h 360"/>
                <a:gd name="T26" fmla="*/ 321 w 491"/>
                <a:gd name="T27" fmla="*/ 122 h 360"/>
                <a:gd name="T28" fmla="*/ 321 w 491"/>
                <a:gd name="T29" fmla="*/ 113 h 360"/>
                <a:gd name="T30" fmla="*/ 279 w 491"/>
                <a:gd name="T31" fmla="*/ 113 h 360"/>
                <a:gd name="T32" fmla="*/ 293 w 491"/>
                <a:gd name="T33" fmla="*/ 117 h 360"/>
                <a:gd name="T34" fmla="*/ 279 w 491"/>
                <a:gd name="T35" fmla="*/ 113 h 360"/>
                <a:gd name="T36" fmla="*/ 0 w 491"/>
                <a:gd name="T37" fmla="*/ 54 h 360"/>
                <a:gd name="T38" fmla="*/ 243 w 491"/>
                <a:gd name="T39" fmla="*/ 184 h 360"/>
                <a:gd name="T40" fmla="*/ 299 w 491"/>
                <a:gd name="T41" fmla="*/ 339 h 360"/>
                <a:gd name="T42" fmla="*/ 333 w 491"/>
                <a:gd name="T43" fmla="*/ 355 h 360"/>
                <a:gd name="T44" fmla="*/ 330 w 491"/>
                <a:gd name="T45" fmla="*/ 215 h 360"/>
                <a:gd name="T46" fmla="*/ 491 w 491"/>
                <a:gd name="T47" fmla="*/ 147 h 360"/>
                <a:gd name="T48" fmla="*/ 398 w 491"/>
                <a:gd name="T49" fmla="*/ 155 h 360"/>
                <a:gd name="T50" fmla="*/ 398 w 491"/>
                <a:gd name="T51" fmla="*/ 138 h 360"/>
                <a:gd name="T52" fmla="*/ 465 w 491"/>
                <a:gd name="T53" fmla="*/ 96 h 360"/>
                <a:gd name="T54" fmla="*/ 355 w 491"/>
                <a:gd name="T55" fmla="*/ 88 h 360"/>
                <a:gd name="T56" fmla="*/ 389 w 491"/>
                <a:gd name="T57" fmla="*/ 20 h 360"/>
                <a:gd name="T58" fmla="*/ 296 w 491"/>
                <a:gd name="T59" fmla="*/ 62 h 360"/>
                <a:gd name="T60" fmla="*/ 279 w 491"/>
                <a:gd name="T61" fmla="*/ 71 h 360"/>
                <a:gd name="T62" fmla="*/ 262 w 491"/>
                <a:gd name="T63" fmla="*/ 45 h 360"/>
                <a:gd name="T64" fmla="*/ 194 w 491"/>
                <a:gd name="T65" fmla="*/ 79 h 360"/>
                <a:gd name="T66" fmla="*/ 220 w 491"/>
                <a:gd name="T67" fmla="*/ 122 h 360"/>
                <a:gd name="T68" fmla="*/ 101 w 491"/>
                <a:gd name="T69" fmla="*/ 62 h 360"/>
                <a:gd name="T70" fmla="*/ 110 w 491"/>
                <a:gd name="T71" fmla="*/ 3 h 360"/>
                <a:gd name="T72" fmla="*/ 39 w 491"/>
                <a:gd name="T73" fmla="*/ 8 h 360"/>
                <a:gd name="T74" fmla="*/ 0 w 491"/>
                <a:gd name="T75" fmla="*/ 54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1" h="360">
                  <a:moveTo>
                    <a:pt x="279" y="240"/>
                  </a:moveTo>
                  <a:cubicBezTo>
                    <a:pt x="309" y="248"/>
                    <a:pt x="310" y="248"/>
                    <a:pt x="313" y="282"/>
                  </a:cubicBezTo>
                  <a:cubicBezTo>
                    <a:pt x="306" y="278"/>
                    <a:pt x="302" y="277"/>
                    <a:pt x="294" y="268"/>
                  </a:cubicBezTo>
                  <a:cubicBezTo>
                    <a:pt x="272" y="243"/>
                    <a:pt x="287" y="255"/>
                    <a:pt x="279" y="240"/>
                  </a:cubicBezTo>
                  <a:close/>
                  <a:moveTo>
                    <a:pt x="279" y="181"/>
                  </a:moveTo>
                  <a:lnTo>
                    <a:pt x="282" y="183"/>
                  </a:lnTo>
                  <a:cubicBezTo>
                    <a:pt x="282" y="183"/>
                    <a:pt x="278" y="182"/>
                    <a:pt x="279" y="181"/>
                  </a:cubicBezTo>
                  <a:close/>
                  <a:moveTo>
                    <a:pt x="237" y="130"/>
                  </a:moveTo>
                  <a:cubicBezTo>
                    <a:pt x="251" y="116"/>
                    <a:pt x="264" y="151"/>
                    <a:pt x="247" y="138"/>
                  </a:cubicBezTo>
                  <a:cubicBezTo>
                    <a:pt x="241" y="134"/>
                    <a:pt x="225" y="142"/>
                    <a:pt x="237" y="130"/>
                  </a:cubicBezTo>
                  <a:close/>
                  <a:moveTo>
                    <a:pt x="321" y="113"/>
                  </a:moveTo>
                  <a:lnTo>
                    <a:pt x="372" y="113"/>
                  </a:lnTo>
                  <a:lnTo>
                    <a:pt x="372" y="122"/>
                  </a:lnTo>
                  <a:lnTo>
                    <a:pt x="321" y="122"/>
                  </a:lnTo>
                  <a:lnTo>
                    <a:pt x="321" y="113"/>
                  </a:lnTo>
                  <a:close/>
                  <a:moveTo>
                    <a:pt x="279" y="113"/>
                  </a:moveTo>
                  <a:cubicBezTo>
                    <a:pt x="288" y="104"/>
                    <a:pt x="325" y="126"/>
                    <a:pt x="293" y="117"/>
                  </a:cubicBezTo>
                  <a:cubicBezTo>
                    <a:pt x="286" y="116"/>
                    <a:pt x="265" y="127"/>
                    <a:pt x="279" y="113"/>
                  </a:cubicBezTo>
                  <a:close/>
                  <a:moveTo>
                    <a:pt x="0" y="54"/>
                  </a:moveTo>
                  <a:cubicBezTo>
                    <a:pt x="0" y="153"/>
                    <a:pt x="138" y="47"/>
                    <a:pt x="243" y="184"/>
                  </a:cubicBezTo>
                  <a:cubicBezTo>
                    <a:pt x="285" y="239"/>
                    <a:pt x="216" y="280"/>
                    <a:pt x="299" y="339"/>
                  </a:cubicBezTo>
                  <a:cubicBezTo>
                    <a:pt x="303" y="341"/>
                    <a:pt x="331" y="355"/>
                    <a:pt x="333" y="355"/>
                  </a:cubicBezTo>
                  <a:cubicBezTo>
                    <a:pt x="402" y="360"/>
                    <a:pt x="333" y="255"/>
                    <a:pt x="330" y="215"/>
                  </a:cubicBezTo>
                  <a:cubicBezTo>
                    <a:pt x="466" y="183"/>
                    <a:pt x="489" y="225"/>
                    <a:pt x="491" y="147"/>
                  </a:cubicBezTo>
                  <a:cubicBezTo>
                    <a:pt x="446" y="151"/>
                    <a:pt x="438" y="164"/>
                    <a:pt x="398" y="155"/>
                  </a:cubicBezTo>
                  <a:lnTo>
                    <a:pt x="398" y="138"/>
                  </a:lnTo>
                  <a:cubicBezTo>
                    <a:pt x="445" y="140"/>
                    <a:pt x="464" y="159"/>
                    <a:pt x="465" y="96"/>
                  </a:cubicBezTo>
                  <a:cubicBezTo>
                    <a:pt x="398" y="96"/>
                    <a:pt x="412" y="101"/>
                    <a:pt x="355" y="88"/>
                  </a:cubicBezTo>
                  <a:cubicBezTo>
                    <a:pt x="374" y="59"/>
                    <a:pt x="385" y="65"/>
                    <a:pt x="389" y="20"/>
                  </a:cubicBezTo>
                  <a:cubicBezTo>
                    <a:pt x="351" y="23"/>
                    <a:pt x="337" y="40"/>
                    <a:pt x="296" y="62"/>
                  </a:cubicBezTo>
                  <a:lnTo>
                    <a:pt x="279" y="71"/>
                  </a:lnTo>
                  <a:cubicBezTo>
                    <a:pt x="260" y="58"/>
                    <a:pt x="269" y="69"/>
                    <a:pt x="262" y="45"/>
                  </a:cubicBezTo>
                  <a:cubicBezTo>
                    <a:pt x="233" y="48"/>
                    <a:pt x="194" y="49"/>
                    <a:pt x="194" y="79"/>
                  </a:cubicBezTo>
                  <a:cubicBezTo>
                    <a:pt x="194" y="115"/>
                    <a:pt x="203" y="75"/>
                    <a:pt x="220" y="122"/>
                  </a:cubicBezTo>
                  <a:lnTo>
                    <a:pt x="101" y="62"/>
                  </a:lnTo>
                  <a:cubicBezTo>
                    <a:pt x="102" y="25"/>
                    <a:pt x="107" y="36"/>
                    <a:pt x="110" y="3"/>
                  </a:cubicBezTo>
                  <a:cubicBezTo>
                    <a:pt x="83" y="3"/>
                    <a:pt x="62" y="0"/>
                    <a:pt x="39" y="8"/>
                  </a:cubicBezTo>
                  <a:cubicBezTo>
                    <a:pt x="22" y="15"/>
                    <a:pt x="0" y="34"/>
                    <a:pt x="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17" name="Freeform 20">
              <a:extLst>
                <a:ext uri="{FF2B5EF4-FFF2-40B4-BE49-F238E27FC236}">
                  <a16:creationId xmlns:a16="http://schemas.microsoft.com/office/drawing/2014/main" id="{8D666B6D-3691-440A-9992-8C9B75C7D362}"/>
                </a:ext>
              </a:extLst>
            </p:cNvPr>
            <p:cNvSpPr>
              <a:spLocks noEditPoints="1"/>
            </p:cNvSpPr>
            <p:nvPr/>
          </p:nvSpPr>
          <p:spPr bwMode="auto">
            <a:xfrm>
              <a:off x="4837113" y="2320926"/>
              <a:ext cx="80963" cy="87313"/>
            </a:xfrm>
            <a:custGeom>
              <a:avLst/>
              <a:gdLst>
                <a:gd name="T0" fmla="*/ 153 w 348"/>
                <a:gd name="T1" fmla="*/ 178 h 373"/>
                <a:gd name="T2" fmla="*/ 45 w 348"/>
                <a:gd name="T3" fmla="*/ 212 h 373"/>
                <a:gd name="T4" fmla="*/ 68 w 348"/>
                <a:gd name="T5" fmla="*/ 169 h 373"/>
                <a:gd name="T6" fmla="*/ 153 w 348"/>
                <a:gd name="T7" fmla="*/ 178 h 373"/>
                <a:gd name="T8" fmla="*/ 127 w 348"/>
                <a:gd name="T9" fmla="*/ 356 h 373"/>
                <a:gd name="T10" fmla="*/ 136 w 348"/>
                <a:gd name="T11" fmla="*/ 364 h 373"/>
                <a:gd name="T12" fmla="*/ 195 w 348"/>
                <a:gd name="T13" fmla="*/ 373 h 373"/>
                <a:gd name="T14" fmla="*/ 221 w 348"/>
                <a:gd name="T15" fmla="*/ 186 h 373"/>
                <a:gd name="T16" fmla="*/ 153 w 348"/>
                <a:gd name="T17" fmla="*/ 178 h 373"/>
                <a:gd name="T18" fmla="*/ 153 w 348"/>
                <a:gd name="T19" fmla="*/ 144 h 373"/>
                <a:gd name="T20" fmla="*/ 94 w 348"/>
                <a:gd name="T21" fmla="*/ 126 h 373"/>
                <a:gd name="T22" fmla="*/ 94 w 348"/>
                <a:gd name="T23" fmla="*/ 102 h 373"/>
                <a:gd name="T24" fmla="*/ 204 w 348"/>
                <a:gd name="T25" fmla="*/ 135 h 373"/>
                <a:gd name="T26" fmla="*/ 280 w 348"/>
                <a:gd name="T27" fmla="*/ 212 h 373"/>
                <a:gd name="T28" fmla="*/ 324 w 348"/>
                <a:gd name="T29" fmla="*/ 172 h 373"/>
                <a:gd name="T30" fmla="*/ 348 w 348"/>
                <a:gd name="T31" fmla="*/ 102 h 373"/>
                <a:gd name="T32" fmla="*/ 194 w 348"/>
                <a:gd name="T33" fmla="*/ 52 h 373"/>
                <a:gd name="T34" fmla="*/ 170 w 348"/>
                <a:gd name="T35" fmla="*/ 0 h 373"/>
                <a:gd name="T36" fmla="*/ 127 w 348"/>
                <a:gd name="T37" fmla="*/ 0 h 373"/>
                <a:gd name="T38" fmla="*/ 0 w 348"/>
                <a:gd name="T39" fmla="*/ 229 h 373"/>
                <a:gd name="T40" fmla="*/ 68 w 348"/>
                <a:gd name="T41" fmla="*/ 305 h 373"/>
                <a:gd name="T42" fmla="*/ 212 w 348"/>
                <a:gd name="T43" fmla="*/ 246 h 373"/>
                <a:gd name="T44" fmla="*/ 110 w 348"/>
                <a:gd name="T45" fmla="*/ 305 h 373"/>
                <a:gd name="T46" fmla="*/ 127 w 348"/>
                <a:gd name="T47" fmla="*/ 356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8" h="373">
                  <a:moveTo>
                    <a:pt x="153" y="178"/>
                  </a:moveTo>
                  <a:cubicBezTo>
                    <a:pt x="137" y="192"/>
                    <a:pt x="55" y="260"/>
                    <a:pt x="45" y="212"/>
                  </a:cubicBezTo>
                  <a:cubicBezTo>
                    <a:pt x="41" y="191"/>
                    <a:pt x="56" y="188"/>
                    <a:pt x="68" y="169"/>
                  </a:cubicBezTo>
                  <a:cubicBezTo>
                    <a:pt x="113" y="169"/>
                    <a:pt x="118" y="170"/>
                    <a:pt x="153" y="178"/>
                  </a:cubicBezTo>
                  <a:close/>
                  <a:moveTo>
                    <a:pt x="127" y="356"/>
                  </a:moveTo>
                  <a:lnTo>
                    <a:pt x="136" y="364"/>
                  </a:lnTo>
                  <a:cubicBezTo>
                    <a:pt x="169" y="367"/>
                    <a:pt x="158" y="372"/>
                    <a:pt x="195" y="373"/>
                  </a:cubicBezTo>
                  <a:cubicBezTo>
                    <a:pt x="206" y="325"/>
                    <a:pt x="307" y="240"/>
                    <a:pt x="221" y="186"/>
                  </a:cubicBezTo>
                  <a:cubicBezTo>
                    <a:pt x="190" y="166"/>
                    <a:pt x="191" y="175"/>
                    <a:pt x="153" y="178"/>
                  </a:cubicBezTo>
                  <a:lnTo>
                    <a:pt x="153" y="144"/>
                  </a:lnTo>
                  <a:lnTo>
                    <a:pt x="94" y="126"/>
                  </a:lnTo>
                  <a:lnTo>
                    <a:pt x="94" y="102"/>
                  </a:lnTo>
                  <a:cubicBezTo>
                    <a:pt x="178" y="102"/>
                    <a:pt x="152" y="105"/>
                    <a:pt x="204" y="135"/>
                  </a:cubicBezTo>
                  <a:cubicBezTo>
                    <a:pt x="244" y="159"/>
                    <a:pt x="267" y="158"/>
                    <a:pt x="280" y="212"/>
                  </a:cubicBezTo>
                  <a:cubicBezTo>
                    <a:pt x="308" y="204"/>
                    <a:pt x="310" y="195"/>
                    <a:pt x="324" y="172"/>
                  </a:cubicBezTo>
                  <a:cubicBezTo>
                    <a:pt x="339" y="148"/>
                    <a:pt x="347" y="137"/>
                    <a:pt x="348" y="102"/>
                  </a:cubicBezTo>
                  <a:cubicBezTo>
                    <a:pt x="289" y="115"/>
                    <a:pt x="240" y="87"/>
                    <a:pt x="194" y="52"/>
                  </a:cubicBezTo>
                  <a:cubicBezTo>
                    <a:pt x="171" y="33"/>
                    <a:pt x="171" y="39"/>
                    <a:pt x="170" y="0"/>
                  </a:cubicBezTo>
                  <a:lnTo>
                    <a:pt x="127" y="0"/>
                  </a:lnTo>
                  <a:cubicBezTo>
                    <a:pt x="125" y="87"/>
                    <a:pt x="18" y="154"/>
                    <a:pt x="0" y="229"/>
                  </a:cubicBezTo>
                  <a:cubicBezTo>
                    <a:pt x="14" y="249"/>
                    <a:pt x="48" y="291"/>
                    <a:pt x="68" y="305"/>
                  </a:cubicBezTo>
                  <a:cubicBezTo>
                    <a:pt x="177" y="280"/>
                    <a:pt x="137" y="247"/>
                    <a:pt x="212" y="246"/>
                  </a:cubicBezTo>
                  <a:cubicBezTo>
                    <a:pt x="210" y="327"/>
                    <a:pt x="171" y="334"/>
                    <a:pt x="110" y="305"/>
                  </a:cubicBezTo>
                  <a:cubicBezTo>
                    <a:pt x="113" y="334"/>
                    <a:pt x="117" y="336"/>
                    <a:pt x="127" y="3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18" name="Freeform 21">
              <a:extLst>
                <a:ext uri="{FF2B5EF4-FFF2-40B4-BE49-F238E27FC236}">
                  <a16:creationId xmlns:a16="http://schemas.microsoft.com/office/drawing/2014/main" id="{28266A3D-F801-4914-B025-35C079BEE8F0}"/>
                </a:ext>
              </a:extLst>
            </p:cNvPr>
            <p:cNvSpPr>
              <a:spLocks/>
            </p:cNvSpPr>
            <p:nvPr/>
          </p:nvSpPr>
          <p:spPr bwMode="auto">
            <a:xfrm>
              <a:off x="4656138" y="1728788"/>
              <a:ext cx="77788" cy="79375"/>
            </a:xfrm>
            <a:custGeom>
              <a:avLst/>
              <a:gdLst>
                <a:gd name="T0" fmla="*/ 161 w 331"/>
                <a:gd name="T1" fmla="*/ 127 h 339"/>
                <a:gd name="T2" fmla="*/ 43 w 331"/>
                <a:gd name="T3" fmla="*/ 144 h 339"/>
                <a:gd name="T4" fmla="*/ 136 w 331"/>
                <a:gd name="T5" fmla="*/ 186 h 339"/>
                <a:gd name="T6" fmla="*/ 0 w 331"/>
                <a:gd name="T7" fmla="*/ 279 h 339"/>
                <a:gd name="T8" fmla="*/ 181 w 331"/>
                <a:gd name="T9" fmla="*/ 231 h 339"/>
                <a:gd name="T10" fmla="*/ 331 w 331"/>
                <a:gd name="T11" fmla="*/ 186 h 339"/>
                <a:gd name="T12" fmla="*/ 263 w 331"/>
                <a:gd name="T13" fmla="*/ 127 h 339"/>
                <a:gd name="T14" fmla="*/ 212 w 331"/>
                <a:gd name="T15" fmla="*/ 0 h 339"/>
                <a:gd name="T16" fmla="*/ 195 w 331"/>
                <a:gd name="T17" fmla="*/ 67 h 339"/>
                <a:gd name="T18" fmla="*/ 161 w 331"/>
                <a:gd name="T19" fmla="*/ 127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1" h="339">
                  <a:moveTo>
                    <a:pt x="161" y="127"/>
                  </a:moveTo>
                  <a:cubicBezTo>
                    <a:pt x="68" y="127"/>
                    <a:pt x="43" y="51"/>
                    <a:pt x="43" y="144"/>
                  </a:cubicBezTo>
                  <a:cubicBezTo>
                    <a:pt x="43" y="189"/>
                    <a:pt x="91" y="186"/>
                    <a:pt x="136" y="186"/>
                  </a:cubicBezTo>
                  <a:cubicBezTo>
                    <a:pt x="73" y="280"/>
                    <a:pt x="0" y="206"/>
                    <a:pt x="0" y="279"/>
                  </a:cubicBezTo>
                  <a:cubicBezTo>
                    <a:pt x="0" y="321"/>
                    <a:pt x="93" y="339"/>
                    <a:pt x="181" y="231"/>
                  </a:cubicBezTo>
                  <a:cubicBezTo>
                    <a:pt x="233" y="167"/>
                    <a:pt x="252" y="186"/>
                    <a:pt x="331" y="186"/>
                  </a:cubicBezTo>
                  <a:cubicBezTo>
                    <a:pt x="320" y="140"/>
                    <a:pt x="319" y="128"/>
                    <a:pt x="263" y="127"/>
                  </a:cubicBezTo>
                  <a:cubicBezTo>
                    <a:pt x="264" y="75"/>
                    <a:pt x="301" y="20"/>
                    <a:pt x="212" y="0"/>
                  </a:cubicBezTo>
                  <a:cubicBezTo>
                    <a:pt x="210" y="29"/>
                    <a:pt x="202" y="41"/>
                    <a:pt x="195" y="67"/>
                  </a:cubicBezTo>
                  <a:cubicBezTo>
                    <a:pt x="188" y="96"/>
                    <a:pt x="192" y="127"/>
                    <a:pt x="161"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19" name="Freeform 22">
              <a:extLst>
                <a:ext uri="{FF2B5EF4-FFF2-40B4-BE49-F238E27FC236}">
                  <a16:creationId xmlns:a16="http://schemas.microsoft.com/office/drawing/2014/main" id="{D17E39E1-F20C-4426-8ACA-353AA24CCD99}"/>
                </a:ext>
              </a:extLst>
            </p:cNvPr>
            <p:cNvSpPr>
              <a:spLocks/>
            </p:cNvSpPr>
            <p:nvPr/>
          </p:nvSpPr>
          <p:spPr bwMode="auto">
            <a:xfrm>
              <a:off x="4362450" y="2473326"/>
              <a:ext cx="66675" cy="68263"/>
            </a:xfrm>
            <a:custGeom>
              <a:avLst/>
              <a:gdLst>
                <a:gd name="T0" fmla="*/ 0 w 293"/>
                <a:gd name="T1" fmla="*/ 203 h 296"/>
                <a:gd name="T2" fmla="*/ 0 w 293"/>
                <a:gd name="T3" fmla="*/ 237 h 296"/>
                <a:gd name="T4" fmla="*/ 212 w 293"/>
                <a:gd name="T5" fmla="*/ 296 h 296"/>
                <a:gd name="T6" fmla="*/ 237 w 293"/>
                <a:gd name="T7" fmla="*/ 237 h 296"/>
                <a:gd name="T8" fmla="*/ 224 w 293"/>
                <a:gd name="T9" fmla="*/ 219 h 296"/>
                <a:gd name="T10" fmla="*/ 208 w 293"/>
                <a:gd name="T11" fmla="*/ 223 h 296"/>
                <a:gd name="T12" fmla="*/ 173 w 293"/>
                <a:gd name="T13" fmla="*/ 242 h 296"/>
                <a:gd name="T14" fmla="*/ 102 w 293"/>
                <a:gd name="T15" fmla="*/ 229 h 296"/>
                <a:gd name="T16" fmla="*/ 119 w 293"/>
                <a:gd name="T17" fmla="*/ 169 h 296"/>
                <a:gd name="T18" fmla="*/ 161 w 293"/>
                <a:gd name="T19" fmla="*/ 220 h 296"/>
                <a:gd name="T20" fmla="*/ 212 w 293"/>
                <a:gd name="T21" fmla="*/ 119 h 296"/>
                <a:gd name="T22" fmla="*/ 144 w 293"/>
                <a:gd name="T23" fmla="*/ 136 h 296"/>
                <a:gd name="T24" fmla="*/ 229 w 293"/>
                <a:gd name="T25" fmla="*/ 161 h 296"/>
                <a:gd name="T26" fmla="*/ 288 w 293"/>
                <a:gd name="T27" fmla="*/ 85 h 296"/>
                <a:gd name="T28" fmla="*/ 85 w 293"/>
                <a:gd name="T29" fmla="*/ 0 h 296"/>
                <a:gd name="T30" fmla="*/ 97 w 293"/>
                <a:gd name="T31" fmla="*/ 58 h 296"/>
                <a:gd name="T32" fmla="*/ 55 w 293"/>
                <a:gd name="T33" fmla="*/ 173 h 296"/>
                <a:gd name="T34" fmla="*/ 0 w 293"/>
                <a:gd name="T35" fmla="*/ 20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3" h="296">
                  <a:moveTo>
                    <a:pt x="0" y="203"/>
                  </a:moveTo>
                  <a:lnTo>
                    <a:pt x="0" y="237"/>
                  </a:lnTo>
                  <a:cubicBezTo>
                    <a:pt x="83" y="244"/>
                    <a:pt x="103" y="296"/>
                    <a:pt x="212" y="296"/>
                  </a:cubicBezTo>
                  <a:cubicBezTo>
                    <a:pt x="220" y="263"/>
                    <a:pt x="231" y="258"/>
                    <a:pt x="237" y="237"/>
                  </a:cubicBezTo>
                  <a:cubicBezTo>
                    <a:pt x="240" y="227"/>
                    <a:pt x="250" y="215"/>
                    <a:pt x="224" y="219"/>
                  </a:cubicBezTo>
                  <a:cubicBezTo>
                    <a:pt x="217" y="220"/>
                    <a:pt x="214" y="220"/>
                    <a:pt x="208" y="223"/>
                  </a:cubicBezTo>
                  <a:cubicBezTo>
                    <a:pt x="192" y="229"/>
                    <a:pt x="188" y="234"/>
                    <a:pt x="173" y="242"/>
                  </a:cubicBezTo>
                  <a:cubicBezTo>
                    <a:pt x="135" y="263"/>
                    <a:pt x="135" y="251"/>
                    <a:pt x="102" y="229"/>
                  </a:cubicBezTo>
                  <a:cubicBezTo>
                    <a:pt x="109" y="197"/>
                    <a:pt x="116" y="205"/>
                    <a:pt x="119" y="169"/>
                  </a:cubicBezTo>
                  <a:cubicBezTo>
                    <a:pt x="167" y="170"/>
                    <a:pt x="161" y="173"/>
                    <a:pt x="161" y="220"/>
                  </a:cubicBezTo>
                  <a:cubicBezTo>
                    <a:pt x="191" y="201"/>
                    <a:pt x="208" y="163"/>
                    <a:pt x="212" y="119"/>
                  </a:cubicBezTo>
                  <a:cubicBezTo>
                    <a:pt x="195" y="127"/>
                    <a:pt x="166" y="131"/>
                    <a:pt x="144" y="136"/>
                  </a:cubicBezTo>
                  <a:cubicBezTo>
                    <a:pt x="152" y="42"/>
                    <a:pt x="229" y="60"/>
                    <a:pt x="229" y="161"/>
                  </a:cubicBezTo>
                  <a:cubicBezTo>
                    <a:pt x="293" y="156"/>
                    <a:pt x="266" y="132"/>
                    <a:pt x="288" y="85"/>
                  </a:cubicBezTo>
                  <a:cubicBezTo>
                    <a:pt x="186" y="31"/>
                    <a:pt x="142" y="28"/>
                    <a:pt x="85" y="0"/>
                  </a:cubicBezTo>
                  <a:cubicBezTo>
                    <a:pt x="88" y="29"/>
                    <a:pt x="98" y="39"/>
                    <a:pt x="97" y="58"/>
                  </a:cubicBezTo>
                  <a:lnTo>
                    <a:pt x="55" y="173"/>
                  </a:lnTo>
                  <a:cubicBezTo>
                    <a:pt x="39" y="206"/>
                    <a:pt x="44" y="203"/>
                    <a:pt x="0" y="2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20" name="Freeform 23">
              <a:extLst>
                <a:ext uri="{FF2B5EF4-FFF2-40B4-BE49-F238E27FC236}">
                  <a16:creationId xmlns:a16="http://schemas.microsoft.com/office/drawing/2014/main" id="{F2ED43E0-6F81-4C43-81AF-BDD028997564}"/>
                </a:ext>
              </a:extLst>
            </p:cNvPr>
            <p:cNvSpPr>
              <a:spLocks noEditPoints="1"/>
            </p:cNvSpPr>
            <p:nvPr/>
          </p:nvSpPr>
          <p:spPr bwMode="auto">
            <a:xfrm>
              <a:off x="4141788" y="2263776"/>
              <a:ext cx="57150" cy="57150"/>
            </a:xfrm>
            <a:custGeom>
              <a:avLst/>
              <a:gdLst>
                <a:gd name="T0" fmla="*/ 36 w 248"/>
                <a:gd name="T1" fmla="*/ 186 h 245"/>
                <a:gd name="T2" fmla="*/ 28 w 248"/>
                <a:gd name="T3" fmla="*/ 152 h 245"/>
                <a:gd name="T4" fmla="*/ 211 w 248"/>
                <a:gd name="T5" fmla="*/ 106 h 245"/>
                <a:gd name="T6" fmla="*/ 173 w 248"/>
                <a:gd name="T7" fmla="*/ 154 h 245"/>
                <a:gd name="T8" fmla="*/ 36 w 248"/>
                <a:gd name="T9" fmla="*/ 186 h 245"/>
                <a:gd name="T10" fmla="*/ 2 w 248"/>
                <a:gd name="T11" fmla="*/ 101 h 245"/>
                <a:gd name="T12" fmla="*/ 104 w 248"/>
                <a:gd name="T13" fmla="*/ 245 h 245"/>
                <a:gd name="T14" fmla="*/ 248 w 248"/>
                <a:gd name="T15" fmla="*/ 110 h 245"/>
                <a:gd name="T16" fmla="*/ 121 w 248"/>
                <a:gd name="T17" fmla="*/ 0 h 245"/>
                <a:gd name="T18" fmla="*/ 2 w 248"/>
                <a:gd name="T19" fmla="*/ 10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5">
                  <a:moveTo>
                    <a:pt x="36" y="186"/>
                  </a:moveTo>
                  <a:cubicBezTo>
                    <a:pt x="31" y="163"/>
                    <a:pt x="28" y="170"/>
                    <a:pt x="28" y="152"/>
                  </a:cubicBezTo>
                  <a:cubicBezTo>
                    <a:pt x="28" y="83"/>
                    <a:pt x="227" y="25"/>
                    <a:pt x="211" y="106"/>
                  </a:cubicBezTo>
                  <a:cubicBezTo>
                    <a:pt x="208" y="123"/>
                    <a:pt x="185" y="145"/>
                    <a:pt x="173" y="154"/>
                  </a:cubicBezTo>
                  <a:cubicBezTo>
                    <a:pt x="134" y="183"/>
                    <a:pt x="102" y="186"/>
                    <a:pt x="36" y="186"/>
                  </a:cubicBezTo>
                  <a:close/>
                  <a:moveTo>
                    <a:pt x="2" y="101"/>
                  </a:moveTo>
                  <a:cubicBezTo>
                    <a:pt x="2" y="165"/>
                    <a:pt x="0" y="245"/>
                    <a:pt x="104" y="245"/>
                  </a:cubicBezTo>
                  <a:cubicBezTo>
                    <a:pt x="171" y="245"/>
                    <a:pt x="248" y="201"/>
                    <a:pt x="248" y="110"/>
                  </a:cubicBezTo>
                  <a:cubicBezTo>
                    <a:pt x="248" y="57"/>
                    <a:pt x="168" y="0"/>
                    <a:pt x="121" y="0"/>
                  </a:cubicBezTo>
                  <a:cubicBezTo>
                    <a:pt x="68" y="0"/>
                    <a:pt x="2" y="49"/>
                    <a:pt x="2"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21" name="Freeform 24">
              <a:extLst>
                <a:ext uri="{FF2B5EF4-FFF2-40B4-BE49-F238E27FC236}">
                  <a16:creationId xmlns:a16="http://schemas.microsoft.com/office/drawing/2014/main" id="{7D3A3F96-3589-4980-890F-0177C382455A}"/>
                </a:ext>
              </a:extLst>
            </p:cNvPr>
            <p:cNvSpPr>
              <a:spLocks/>
            </p:cNvSpPr>
            <p:nvPr/>
          </p:nvSpPr>
          <p:spPr bwMode="auto">
            <a:xfrm>
              <a:off x="4416425" y="2482851"/>
              <a:ext cx="52388" cy="73025"/>
            </a:xfrm>
            <a:custGeom>
              <a:avLst/>
              <a:gdLst>
                <a:gd name="T0" fmla="*/ 33 w 220"/>
                <a:gd name="T1" fmla="*/ 132 h 310"/>
                <a:gd name="T2" fmla="*/ 128 w 220"/>
                <a:gd name="T3" fmla="*/ 242 h 310"/>
                <a:gd name="T4" fmla="*/ 50 w 220"/>
                <a:gd name="T5" fmla="*/ 183 h 310"/>
                <a:gd name="T6" fmla="*/ 16 w 220"/>
                <a:gd name="T7" fmla="*/ 183 h 310"/>
                <a:gd name="T8" fmla="*/ 0 w 220"/>
                <a:gd name="T9" fmla="*/ 267 h 310"/>
                <a:gd name="T10" fmla="*/ 110 w 220"/>
                <a:gd name="T11" fmla="*/ 310 h 310"/>
                <a:gd name="T12" fmla="*/ 194 w 220"/>
                <a:gd name="T13" fmla="*/ 250 h 310"/>
                <a:gd name="T14" fmla="*/ 127 w 220"/>
                <a:gd name="T15" fmla="*/ 81 h 310"/>
                <a:gd name="T16" fmla="*/ 177 w 220"/>
                <a:gd name="T17" fmla="*/ 174 h 310"/>
                <a:gd name="T18" fmla="*/ 211 w 220"/>
                <a:gd name="T19" fmla="*/ 174 h 310"/>
                <a:gd name="T20" fmla="*/ 220 w 220"/>
                <a:gd name="T21" fmla="*/ 73 h 310"/>
                <a:gd name="T22" fmla="*/ 66 w 220"/>
                <a:gd name="T23" fmla="*/ 72 h 310"/>
                <a:gd name="T24" fmla="*/ 33 w 220"/>
                <a:gd name="T25" fmla="*/ 132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0" h="310">
                  <a:moveTo>
                    <a:pt x="33" y="132"/>
                  </a:moveTo>
                  <a:cubicBezTo>
                    <a:pt x="33" y="182"/>
                    <a:pt x="114" y="205"/>
                    <a:pt x="128" y="242"/>
                  </a:cubicBezTo>
                  <a:cubicBezTo>
                    <a:pt x="149" y="292"/>
                    <a:pt x="50" y="309"/>
                    <a:pt x="50" y="183"/>
                  </a:cubicBezTo>
                  <a:lnTo>
                    <a:pt x="16" y="183"/>
                  </a:lnTo>
                  <a:cubicBezTo>
                    <a:pt x="11" y="207"/>
                    <a:pt x="2" y="240"/>
                    <a:pt x="0" y="267"/>
                  </a:cubicBezTo>
                  <a:cubicBezTo>
                    <a:pt x="27" y="274"/>
                    <a:pt x="96" y="310"/>
                    <a:pt x="110" y="310"/>
                  </a:cubicBezTo>
                  <a:cubicBezTo>
                    <a:pt x="130" y="310"/>
                    <a:pt x="194" y="278"/>
                    <a:pt x="194" y="250"/>
                  </a:cubicBezTo>
                  <a:cubicBezTo>
                    <a:pt x="194" y="125"/>
                    <a:pt x="35" y="142"/>
                    <a:pt x="127" y="81"/>
                  </a:cubicBezTo>
                  <a:cubicBezTo>
                    <a:pt x="165" y="91"/>
                    <a:pt x="176" y="128"/>
                    <a:pt x="177" y="174"/>
                  </a:cubicBezTo>
                  <a:lnTo>
                    <a:pt x="211" y="174"/>
                  </a:lnTo>
                  <a:cubicBezTo>
                    <a:pt x="211" y="125"/>
                    <a:pt x="220" y="115"/>
                    <a:pt x="220" y="73"/>
                  </a:cubicBezTo>
                  <a:cubicBezTo>
                    <a:pt x="155" y="104"/>
                    <a:pt x="141" y="0"/>
                    <a:pt x="66" y="72"/>
                  </a:cubicBezTo>
                  <a:cubicBezTo>
                    <a:pt x="57" y="81"/>
                    <a:pt x="33" y="115"/>
                    <a:pt x="33" y="1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22" name="Freeform 25">
              <a:extLst>
                <a:ext uri="{FF2B5EF4-FFF2-40B4-BE49-F238E27FC236}">
                  <a16:creationId xmlns:a16="http://schemas.microsoft.com/office/drawing/2014/main" id="{7A5BA4AF-F7CD-41D5-B454-1369EDFC1B05}"/>
                </a:ext>
              </a:extLst>
            </p:cNvPr>
            <p:cNvSpPr>
              <a:spLocks/>
            </p:cNvSpPr>
            <p:nvPr/>
          </p:nvSpPr>
          <p:spPr bwMode="auto">
            <a:xfrm>
              <a:off x="4468813" y="2500313"/>
              <a:ext cx="58738" cy="63500"/>
            </a:xfrm>
            <a:custGeom>
              <a:avLst/>
              <a:gdLst>
                <a:gd name="T0" fmla="*/ 6 w 252"/>
                <a:gd name="T1" fmla="*/ 101 h 271"/>
                <a:gd name="T2" fmla="*/ 99 w 252"/>
                <a:gd name="T3" fmla="*/ 50 h 271"/>
                <a:gd name="T4" fmla="*/ 74 w 252"/>
                <a:gd name="T5" fmla="*/ 228 h 271"/>
                <a:gd name="T6" fmla="*/ 40 w 252"/>
                <a:gd name="T7" fmla="*/ 228 h 271"/>
                <a:gd name="T8" fmla="*/ 40 w 252"/>
                <a:gd name="T9" fmla="*/ 262 h 271"/>
                <a:gd name="T10" fmla="*/ 175 w 252"/>
                <a:gd name="T11" fmla="*/ 271 h 271"/>
                <a:gd name="T12" fmla="*/ 160 w 252"/>
                <a:gd name="T13" fmla="*/ 59 h 271"/>
                <a:gd name="T14" fmla="*/ 209 w 252"/>
                <a:gd name="T15" fmla="*/ 127 h 271"/>
                <a:gd name="T16" fmla="*/ 243 w 252"/>
                <a:gd name="T17" fmla="*/ 127 h 271"/>
                <a:gd name="T18" fmla="*/ 252 w 252"/>
                <a:gd name="T19" fmla="*/ 42 h 271"/>
                <a:gd name="T20" fmla="*/ 23 w 252"/>
                <a:gd name="T21" fmla="*/ 0 h 271"/>
                <a:gd name="T22" fmla="*/ 6 w 252"/>
                <a:gd name="T23" fmla="*/ 10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2" h="271">
                  <a:moveTo>
                    <a:pt x="6" y="101"/>
                  </a:moveTo>
                  <a:cubicBezTo>
                    <a:pt x="94" y="81"/>
                    <a:pt x="0" y="50"/>
                    <a:pt x="99" y="50"/>
                  </a:cubicBezTo>
                  <a:cubicBezTo>
                    <a:pt x="90" y="92"/>
                    <a:pt x="74" y="181"/>
                    <a:pt x="74" y="228"/>
                  </a:cubicBezTo>
                  <a:lnTo>
                    <a:pt x="40" y="228"/>
                  </a:lnTo>
                  <a:lnTo>
                    <a:pt x="40" y="262"/>
                  </a:lnTo>
                  <a:lnTo>
                    <a:pt x="175" y="271"/>
                  </a:lnTo>
                  <a:cubicBezTo>
                    <a:pt x="136" y="196"/>
                    <a:pt x="149" y="238"/>
                    <a:pt x="160" y="59"/>
                  </a:cubicBezTo>
                  <a:cubicBezTo>
                    <a:pt x="208" y="60"/>
                    <a:pt x="205" y="74"/>
                    <a:pt x="209" y="127"/>
                  </a:cubicBezTo>
                  <a:lnTo>
                    <a:pt x="243" y="127"/>
                  </a:lnTo>
                  <a:lnTo>
                    <a:pt x="252" y="42"/>
                  </a:lnTo>
                  <a:cubicBezTo>
                    <a:pt x="191" y="13"/>
                    <a:pt x="70" y="22"/>
                    <a:pt x="23" y="0"/>
                  </a:cubicBezTo>
                  <a:cubicBezTo>
                    <a:pt x="20" y="41"/>
                    <a:pt x="6" y="53"/>
                    <a:pt x="6"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23" name="Freeform 26">
              <a:extLst>
                <a:ext uri="{FF2B5EF4-FFF2-40B4-BE49-F238E27FC236}">
                  <a16:creationId xmlns:a16="http://schemas.microsoft.com/office/drawing/2014/main" id="{C37E3B26-858F-4BA8-AB5E-BC2B33AB6D44}"/>
                </a:ext>
              </a:extLst>
            </p:cNvPr>
            <p:cNvSpPr>
              <a:spLocks/>
            </p:cNvSpPr>
            <p:nvPr/>
          </p:nvSpPr>
          <p:spPr bwMode="auto">
            <a:xfrm>
              <a:off x="4119563" y="2219326"/>
              <a:ext cx="63500" cy="47625"/>
            </a:xfrm>
            <a:custGeom>
              <a:avLst/>
              <a:gdLst>
                <a:gd name="T0" fmla="*/ 93 w 271"/>
                <a:gd name="T1" fmla="*/ 161 h 204"/>
                <a:gd name="T2" fmla="*/ 34 w 271"/>
                <a:gd name="T3" fmla="*/ 136 h 204"/>
                <a:gd name="T4" fmla="*/ 93 w 271"/>
                <a:gd name="T5" fmla="*/ 26 h 204"/>
                <a:gd name="T6" fmla="*/ 0 w 271"/>
                <a:gd name="T7" fmla="*/ 51 h 204"/>
                <a:gd name="T8" fmla="*/ 68 w 271"/>
                <a:gd name="T9" fmla="*/ 204 h 204"/>
                <a:gd name="T10" fmla="*/ 119 w 271"/>
                <a:gd name="T11" fmla="*/ 204 h 204"/>
                <a:gd name="T12" fmla="*/ 169 w 271"/>
                <a:gd name="T13" fmla="*/ 68 h 204"/>
                <a:gd name="T14" fmla="*/ 202 w 271"/>
                <a:gd name="T15" fmla="*/ 41 h 204"/>
                <a:gd name="T16" fmla="*/ 186 w 271"/>
                <a:gd name="T17" fmla="*/ 161 h 204"/>
                <a:gd name="T18" fmla="*/ 271 w 271"/>
                <a:gd name="T19" fmla="*/ 153 h 204"/>
                <a:gd name="T20" fmla="*/ 251 w 271"/>
                <a:gd name="T21" fmla="*/ 71 h 204"/>
                <a:gd name="T22" fmla="*/ 220 w 271"/>
                <a:gd name="T23" fmla="*/ 0 h 204"/>
                <a:gd name="T24" fmla="*/ 127 w 271"/>
                <a:gd name="T25" fmla="*/ 0 h 204"/>
                <a:gd name="T26" fmla="*/ 105 w 271"/>
                <a:gd name="T27" fmla="*/ 71 h 204"/>
                <a:gd name="T28" fmla="*/ 93 w 271"/>
                <a:gd name="T29" fmla="*/ 16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1" h="204">
                  <a:moveTo>
                    <a:pt x="93" y="161"/>
                  </a:moveTo>
                  <a:cubicBezTo>
                    <a:pt x="61" y="159"/>
                    <a:pt x="54" y="149"/>
                    <a:pt x="34" y="136"/>
                  </a:cubicBezTo>
                  <a:cubicBezTo>
                    <a:pt x="47" y="82"/>
                    <a:pt x="67" y="65"/>
                    <a:pt x="93" y="26"/>
                  </a:cubicBezTo>
                  <a:cubicBezTo>
                    <a:pt x="69" y="26"/>
                    <a:pt x="0" y="31"/>
                    <a:pt x="0" y="51"/>
                  </a:cubicBezTo>
                  <a:cubicBezTo>
                    <a:pt x="0" y="94"/>
                    <a:pt x="32" y="204"/>
                    <a:pt x="68" y="204"/>
                  </a:cubicBezTo>
                  <a:lnTo>
                    <a:pt x="119" y="204"/>
                  </a:lnTo>
                  <a:cubicBezTo>
                    <a:pt x="134" y="204"/>
                    <a:pt x="191" y="161"/>
                    <a:pt x="169" y="68"/>
                  </a:cubicBezTo>
                  <a:lnTo>
                    <a:pt x="202" y="41"/>
                  </a:lnTo>
                  <a:cubicBezTo>
                    <a:pt x="248" y="109"/>
                    <a:pt x="219" y="100"/>
                    <a:pt x="186" y="161"/>
                  </a:cubicBezTo>
                  <a:cubicBezTo>
                    <a:pt x="231" y="161"/>
                    <a:pt x="238" y="156"/>
                    <a:pt x="271" y="153"/>
                  </a:cubicBezTo>
                  <a:cubicBezTo>
                    <a:pt x="260" y="130"/>
                    <a:pt x="260" y="100"/>
                    <a:pt x="251" y="71"/>
                  </a:cubicBezTo>
                  <a:cubicBezTo>
                    <a:pt x="239" y="31"/>
                    <a:pt x="229" y="38"/>
                    <a:pt x="220" y="0"/>
                  </a:cubicBezTo>
                  <a:lnTo>
                    <a:pt x="127" y="0"/>
                  </a:lnTo>
                  <a:cubicBezTo>
                    <a:pt x="121" y="28"/>
                    <a:pt x="112" y="36"/>
                    <a:pt x="105" y="71"/>
                  </a:cubicBezTo>
                  <a:cubicBezTo>
                    <a:pt x="99" y="102"/>
                    <a:pt x="93" y="132"/>
                    <a:pt x="93" y="1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24" name="Freeform 27">
              <a:extLst>
                <a:ext uri="{FF2B5EF4-FFF2-40B4-BE49-F238E27FC236}">
                  <a16:creationId xmlns:a16="http://schemas.microsoft.com/office/drawing/2014/main" id="{139DFA7C-F34E-466A-8C7F-FB2FE1A4048D}"/>
                </a:ext>
              </a:extLst>
            </p:cNvPr>
            <p:cNvSpPr>
              <a:spLocks/>
            </p:cNvSpPr>
            <p:nvPr/>
          </p:nvSpPr>
          <p:spPr bwMode="auto">
            <a:xfrm>
              <a:off x="4875213" y="2268538"/>
              <a:ext cx="66675" cy="61913"/>
            </a:xfrm>
            <a:custGeom>
              <a:avLst/>
              <a:gdLst>
                <a:gd name="T0" fmla="*/ 0 w 288"/>
                <a:gd name="T1" fmla="*/ 212 h 262"/>
                <a:gd name="T2" fmla="*/ 85 w 288"/>
                <a:gd name="T3" fmla="*/ 229 h 262"/>
                <a:gd name="T4" fmla="*/ 60 w 288"/>
                <a:gd name="T5" fmla="*/ 144 h 262"/>
                <a:gd name="T6" fmla="*/ 212 w 288"/>
                <a:gd name="T7" fmla="*/ 262 h 262"/>
                <a:gd name="T8" fmla="*/ 246 w 288"/>
                <a:gd name="T9" fmla="*/ 262 h 262"/>
                <a:gd name="T10" fmla="*/ 288 w 288"/>
                <a:gd name="T11" fmla="*/ 135 h 262"/>
                <a:gd name="T12" fmla="*/ 246 w 288"/>
                <a:gd name="T13" fmla="*/ 144 h 262"/>
                <a:gd name="T14" fmla="*/ 85 w 288"/>
                <a:gd name="T15" fmla="*/ 85 h 262"/>
                <a:gd name="T16" fmla="*/ 178 w 288"/>
                <a:gd name="T17" fmla="*/ 25 h 262"/>
                <a:gd name="T18" fmla="*/ 85 w 288"/>
                <a:gd name="T19" fmla="*/ 0 h 262"/>
                <a:gd name="T20" fmla="*/ 0 w 288"/>
                <a:gd name="T21" fmla="*/ 21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8" h="262">
                  <a:moveTo>
                    <a:pt x="0" y="212"/>
                  </a:moveTo>
                  <a:cubicBezTo>
                    <a:pt x="40" y="215"/>
                    <a:pt x="41" y="228"/>
                    <a:pt x="85" y="229"/>
                  </a:cubicBezTo>
                  <a:cubicBezTo>
                    <a:pt x="70" y="200"/>
                    <a:pt x="60" y="189"/>
                    <a:pt x="60" y="144"/>
                  </a:cubicBezTo>
                  <a:cubicBezTo>
                    <a:pt x="215" y="226"/>
                    <a:pt x="232" y="177"/>
                    <a:pt x="212" y="262"/>
                  </a:cubicBezTo>
                  <a:lnTo>
                    <a:pt x="246" y="262"/>
                  </a:lnTo>
                  <a:cubicBezTo>
                    <a:pt x="251" y="203"/>
                    <a:pt x="284" y="187"/>
                    <a:pt x="288" y="135"/>
                  </a:cubicBezTo>
                  <a:cubicBezTo>
                    <a:pt x="255" y="138"/>
                    <a:pt x="268" y="144"/>
                    <a:pt x="246" y="144"/>
                  </a:cubicBezTo>
                  <a:cubicBezTo>
                    <a:pt x="200" y="144"/>
                    <a:pt x="140" y="97"/>
                    <a:pt x="85" y="85"/>
                  </a:cubicBezTo>
                  <a:cubicBezTo>
                    <a:pt x="129" y="19"/>
                    <a:pt x="136" y="104"/>
                    <a:pt x="178" y="25"/>
                  </a:cubicBezTo>
                  <a:cubicBezTo>
                    <a:pt x="142" y="22"/>
                    <a:pt x="119" y="8"/>
                    <a:pt x="85" y="0"/>
                  </a:cubicBezTo>
                  <a:cubicBezTo>
                    <a:pt x="69" y="33"/>
                    <a:pt x="3" y="184"/>
                    <a:pt x="0"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25" name="Freeform 28">
              <a:extLst>
                <a:ext uri="{FF2B5EF4-FFF2-40B4-BE49-F238E27FC236}">
                  <a16:creationId xmlns:a16="http://schemas.microsoft.com/office/drawing/2014/main" id="{43C8821E-F57E-4BF3-A7FD-6A037DCBF5AB}"/>
                </a:ext>
              </a:extLst>
            </p:cNvPr>
            <p:cNvSpPr>
              <a:spLocks/>
            </p:cNvSpPr>
            <p:nvPr/>
          </p:nvSpPr>
          <p:spPr bwMode="auto">
            <a:xfrm>
              <a:off x="4840288" y="1944688"/>
              <a:ext cx="66675" cy="44450"/>
            </a:xfrm>
            <a:custGeom>
              <a:avLst/>
              <a:gdLst>
                <a:gd name="T0" fmla="*/ 82 w 291"/>
                <a:gd name="T1" fmla="*/ 43 h 187"/>
                <a:gd name="T2" fmla="*/ 115 w 291"/>
                <a:gd name="T3" fmla="*/ 102 h 187"/>
                <a:gd name="T4" fmla="*/ 56 w 291"/>
                <a:gd name="T5" fmla="*/ 102 h 187"/>
                <a:gd name="T6" fmla="*/ 22 w 291"/>
                <a:gd name="T7" fmla="*/ 34 h 187"/>
                <a:gd name="T8" fmla="*/ 90 w 291"/>
                <a:gd name="T9" fmla="*/ 161 h 187"/>
                <a:gd name="T10" fmla="*/ 170 w 291"/>
                <a:gd name="T11" fmla="*/ 157 h 187"/>
                <a:gd name="T12" fmla="*/ 234 w 291"/>
                <a:gd name="T13" fmla="*/ 187 h 187"/>
                <a:gd name="T14" fmla="*/ 251 w 291"/>
                <a:gd name="T15" fmla="*/ 144 h 187"/>
                <a:gd name="T16" fmla="*/ 209 w 291"/>
                <a:gd name="T17" fmla="*/ 102 h 187"/>
                <a:gd name="T18" fmla="*/ 257 w 291"/>
                <a:gd name="T19" fmla="*/ 55 h 187"/>
                <a:gd name="T20" fmla="*/ 166 w 291"/>
                <a:gd name="T21" fmla="*/ 0 h 187"/>
                <a:gd name="T22" fmla="*/ 192 w 291"/>
                <a:gd name="T23" fmla="*/ 60 h 187"/>
                <a:gd name="T24" fmla="*/ 149 w 291"/>
                <a:gd name="T25" fmla="*/ 68 h 187"/>
                <a:gd name="T26" fmla="*/ 90 w 291"/>
                <a:gd name="T27" fmla="*/ 0 h 187"/>
                <a:gd name="T28" fmla="*/ 82 w 291"/>
                <a:gd name="T29" fmla="*/ 4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1" h="187">
                  <a:moveTo>
                    <a:pt x="82" y="43"/>
                  </a:moveTo>
                  <a:cubicBezTo>
                    <a:pt x="82" y="68"/>
                    <a:pt x="104" y="85"/>
                    <a:pt x="115" y="102"/>
                  </a:cubicBezTo>
                  <a:lnTo>
                    <a:pt x="56" y="102"/>
                  </a:lnTo>
                  <a:cubicBezTo>
                    <a:pt x="56" y="59"/>
                    <a:pt x="56" y="43"/>
                    <a:pt x="22" y="34"/>
                  </a:cubicBezTo>
                  <a:cubicBezTo>
                    <a:pt x="0" y="80"/>
                    <a:pt x="40" y="161"/>
                    <a:pt x="90" y="161"/>
                  </a:cubicBezTo>
                  <a:cubicBezTo>
                    <a:pt x="128" y="161"/>
                    <a:pt x="144" y="148"/>
                    <a:pt x="170" y="157"/>
                  </a:cubicBezTo>
                  <a:cubicBezTo>
                    <a:pt x="198" y="168"/>
                    <a:pt x="183" y="182"/>
                    <a:pt x="234" y="187"/>
                  </a:cubicBezTo>
                  <a:cubicBezTo>
                    <a:pt x="243" y="169"/>
                    <a:pt x="246" y="167"/>
                    <a:pt x="251" y="144"/>
                  </a:cubicBezTo>
                  <a:cubicBezTo>
                    <a:pt x="220" y="103"/>
                    <a:pt x="223" y="155"/>
                    <a:pt x="209" y="102"/>
                  </a:cubicBezTo>
                  <a:cubicBezTo>
                    <a:pt x="268" y="102"/>
                    <a:pt x="291" y="103"/>
                    <a:pt x="257" y="55"/>
                  </a:cubicBezTo>
                  <a:cubicBezTo>
                    <a:pt x="232" y="20"/>
                    <a:pt x="211" y="11"/>
                    <a:pt x="166" y="0"/>
                  </a:cubicBezTo>
                  <a:cubicBezTo>
                    <a:pt x="175" y="38"/>
                    <a:pt x="183" y="28"/>
                    <a:pt x="192" y="60"/>
                  </a:cubicBezTo>
                  <a:cubicBezTo>
                    <a:pt x="158" y="60"/>
                    <a:pt x="172" y="57"/>
                    <a:pt x="149" y="68"/>
                  </a:cubicBezTo>
                  <a:cubicBezTo>
                    <a:pt x="141" y="32"/>
                    <a:pt x="131" y="4"/>
                    <a:pt x="90" y="0"/>
                  </a:cubicBezTo>
                  <a:cubicBezTo>
                    <a:pt x="87" y="34"/>
                    <a:pt x="82" y="21"/>
                    <a:pt x="82"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26" name="Freeform 29">
              <a:extLst>
                <a:ext uri="{FF2B5EF4-FFF2-40B4-BE49-F238E27FC236}">
                  <a16:creationId xmlns:a16="http://schemas.microsoft.com/office/drawing/2014/main" id="{DA86E0FA-F2C9-4CDA-8BC4-06EE317680B4}"/>
                </a:ext>
              </a:extLst>
            </p:cNvPr>
            <p:cNvSpPr>
              <a:spLocks/>
            </p:cNvSpPr>
            <p:nvPr/>
          </p:nvSpPr>
          <p:spPr bwMode="auto">
            <a:xfrm>
              <a:off x="4900613" y="2216151"/>
              <a:ext cx="61913" cy="57150"/>
            </a:xfrm>
            <a:custGeom>
              <a:avLst/>
              <a:gdLst>
                <a:gd name="T0" fmla="*/ 34 w 271"/>
                <a:gd name="T1" fmla="*/ 102 h 246"/>
                <a:gd name="T2" fmla="*/ 93 w 271"/>
                <a:gd name="T3" fmla="*/ 85 h 246"/>
                <a:gd name="T4" fmla="*/ 110 w 271"/>
                <a:gd name="T5" fmla="*/ 127 h 246"/>
                <a:gd name="T6" fmla="*/ 26 w 271"/>
                <a:gd name="T7" fmla="*/ 110 h 246"/>
                <a:gd name="T8" fmla="*/ 0 w 271"/>
                <a:gd name="T9" fmla="*/ 221 h 246"/>
                <a:gd name="T10" fmla="*/ 212 w 271"/>
                <a:gd name="T11" fmla="*/ 246 h 246"/>
                <a:gd name="T12" fmla="*/ 246 w 271"/>
                <a:gd name="T13" fmla="*/ 246 h 246"/>
                <a:gd name="T14" fmla="*/ 271 w 271"/>
                <a:gd name="T15" fmla="*/ 110 h 246"/>
                <a:gd name="T16" fmla="*/ 121 w 271"/>
                <a:gd name="T17" fmla="*/ 83 h 246"/>
                <a:gd name="T18" fmla="*/ 51 w 271"/>
                <a:gd name="T19" fmla="*/ 0 h 246"/>
                <a:gd name="T20" fmla="*/ 34 w 271"/>
                <a:gd name="T21" fmla="*/ 102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246">
                  <a:moveTo>
                    <a:pt x="34" y="102"/>
                  </a:moveTo>
                  <a:cubicBezTo>
                    <a:pt x="57" y="90"/>
                    <a:pt x="59" y="86"/>
                    <a:pt x="93" y="85"/>
                  </a:cubicBezTo>
                  <a:cubicBezTo>
                    <a:pt x="102" y="116"/>
                    <a:pt x="102" y="96"/>
                    <a:pt x="110" y="127"/>
                  </a:cubicBezTo>
                  <a:cubicBezTo>
                    <a:pt x="37" y="134"/>
                    <a:pt x="92" y="155"/>
                    <a:pt x="26" y="110"/>
                  </a:cubicBezTo>
                  <a:cubicBezTo>
                    <a:pt x="8" y="144"/>
                    <a:pt x="0" y="169"/>
                    <a:pt x="0" y="221"/>
                  </a:cubicBezTo>
                  <a:cubicBezTo>
                    <a:pt x="95" y="213"/>
                    <a:pt x="185" y="129"/>
                    <a:pt x="212" y="246"/>
                  </a:cubicBezTo>
                  <a:lnTo>
                    <a:pt x="246" y="246"/>
                  </a:lnTo>
                  <a:cubicBezTo>
                    <a:pt x="246" y="188"/>
                    <a:pt x="270" y="167"/>
                    <a:pt x="271" y="110"/>
                  </a:cubicBezTo>
                  <a:cubicBezTo>
                    <a:pt x="215" y="140"/>
                    <a:pt x="204" y="160"/>
                    <a:pt x="121" y="83"/>
                  </a:cubicBezTo>
                  <a:cubicBezTo>
                    <a:pt x="56" y="24"/>
                    <a:pt x="114" y="6"/>
                    <a:pt x="51" y="0"/>
                  </a:cubicBezTo>
                  <a:cubicBezTo>
                    <a:pt x="48" y="37"/>
                    <a:pt x="35" y="63"/>
                    <a:pt x="34"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27" name="Freeform 30">
              <a:extLst>
                <a:ext uri="{FF2B5EF4-FFF2-40B4-BE49-F238E27FC236}">
                  <a16:creationId xmlns:a16="http://schemas.microsoft.com/office/drawing/2014/main" id="{67DB5C35-EE62-46C8-8E02-A05D0CE678A1}"/>
                </a:ext>
              </a:extLst>
            </p:cNvPr>
            <p:cNvSpPr>
              <a:spLocks/>
            </p:cNvSpPr>
            <p:nvPr/>
          </p:nvSpPr>
          <p:spPr bwMode="auto">
            <a:xfrm>
              <a:off x="4700588" y="1784351"/>
              <a:ext cx="17463" cy="30163"/>
            </a:xfrm>
            <a:custGeom>
              <a:avLst/>
              <a:gdLst>
                <a:gd name="T0" fmla="*/ 0 w 76"/>
                <a:gd name="T1" fmla="*/ 52 h 129"/>
                <a:gd name="T2" fmla="*/ 59 w 76"/>
                <a:gd name="T3" fmla="*/ 129 h 129"/>
                <a:gd name="T4" fmla="*/ 76 w 76"/>
                <a:gd name="T5" fmla="*/ 95 h 129"/>
                <a:gd name="T6" fmla="*/ 0 w 76"/>
                <a:gd name="T7" fmla="*/ 52 h 129"/>
              </a:gdLst>
              <a:ahLst/>
              <a:cxnLst>
                <a:cxn ang="0">
                  <a:pos x="T0" y="T1"/>
                </a:cxn>
                <a:cxn ang="0">
                  <a:pos x="T2" y="T3"/>
                </a:cxn>
                <a:cxn ang="0">
                  <a:pos x="T4" y="T5"/>
                </a:cxn>
                <a:cxn ang="0">
                  <a:pos x="T6" y="T7"/>
                </a:cxn>
              </a:cxnLst>
              <a:rect l="0" t="0" r="r" b="b"/>
              <a:pathLst>
                <a:path w="76" h="129">
                  <a:moveTo>
                    <a:pt x="0" y="52"/>
                  </a:moveTo>
                  <a:cubicBezTo>
                    <a:pt x="0" y="115"/>
                    <a:pt x="19" y="109"/>
                    <a:pt x="59" y="129"/>
                  </a:cubicBezTo>
                  <a:cubicBezTo>
                    <a:pt x="61" y="125"/>
                    <a:pt x="76" y="96"/>
                    <a:pt x="76" y="95"/>
                  </a:cubicBezTo>
                  <a:cubicBezTo>
                    <a:pt x="76" y="57"/>
                    <a:pt x="0" y="0"/>
                    <a:pt x="0"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28" name="Freeform 31">
              <a:extLst>
                <a:ext uri="{FF2B5EF4-FFF2-40B4-BE49-F238E27FC236}">
                  <a16:creationId xmlns:a16="http://schemas.microsoft.com/office/drawing/2014/main" id="{A65DDA0C-5652-4FAD-AAEE-46E332A4BDCD}"/>
                </a:ext>
              </a:extLst>
            </p:cNvPr>
            <p:cNvSpPr>
              <a:spLocks/>
            </p:cNvSpPr>
            <p:nvPr/>
          </p:nvSpPr>
          <p:spPr bwMode="auto">
            <a:xfrm>
              <a:off x="4854575" y="2428876"/>
              <a:ext cx="3175" cy="1588"/>
            </a:xfrm>
            <a:custGeom>
              <a:avLst/>
              <a:gdLst>
                <a:gd name="T0" fmla="*/ 0 w 8"/>
                <a:gd name="T1" fmla="*/ 10 h 10"/>
                <a:gd name="T2" fmla="*/ 8 w 8"/>
                <a:gd name="T3" fmla="*/ 10 h 10"/>
                <a:gd name="T4" fmla="*/ 1 w 8"/>
                <a:gd name="T5" fmla="*/ 0 h 10"/>
                <a:gd name="T6" fmla="*/ 0 w 8"/>
                <a:gd name="T7" fmla="*/ 10 h 10"/>
              </a:gdLst>
              <a:ahLst/>
              <a:cxnLst>
                <a:cxn ang="0">
                  <a:pos x="T0" y="T1"/>
                </a:cxn>
                <a:cxn ang="0">
                  <a:pos x="T2" y="T3"/>
                </a:cxn>
                <a:cxn ang="0">
                  <a:pos x="T4" y="T5"/>
                </a:cxn>
                <a:cxn ang="0">
                  <a:pos x="T6" y="T7"/>
                </a:cxn>
              </a:cxnLst>
              <a:rect l="0" t="0" r="r" b="b"/>
              <a:pathLst>
                <a:path w="8" h="10">
                  <a:moveTo>
                    <a:pt x="0" y="10"/>
                  </a:moveTo>
                  <a:lnTo>
                    <a:pt x="8" y="10"/>
                  </a:lnTo>
                  <a:lnTo>
                    <a:pt x="1" y="0"/>
                  </a:lnTo>
                  <a:lnTo>
                    <a:pt x="0"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29" name="Freeform 38">
              <a:extLst>
                <a:ext uri="{FF2B5EF4-FFF2-40B4-BE49-F238E27FC236}">
                  <a16:creationId xmlns:a16="http://schemas.microsoft.com/office/drawing/2014/main" id="{29688483-2BC8-4B09-AA0A-5EDE17363041}"/>
                </a:ext>
              </a:extLst>
            </p:cNvPr>
            <p:cNvSpPr>
              <a:spLocks/>
            </p:cNvSpPr>
            <p:nvPr/>
          </p:nvSpPr>
          <p:spPr bwMode="auto">
            <a:xfrm>
              <a:off x="4529138" y="2244726"/>
              <a:ext cx="14288" cy="31750"/>
            </a:xfrm>
            <a:custGeom>
              <a:avLst/>
              <a:gdLst>
                <a:gd name="T0" fmla="*/ 6 w 58"/>
                <a:gd name="T1" fmla="*/ 7 h 134"/>
                <a:gd name="T2" fmla="*/ 57 w 58"/>
                <a:gd name="T3" fmla="*/ 134 h 134"/>
                <a:gd name="T4" fmla="*/ 43 w 58"/>
                <a:gd name="T5" fmla="*/ 0 h 134"/>
                <a:gd name="T6" fmla="*/ 6 w 58"/>
                <a:gd name="T7" fmla="*/ 7 h 134"/>
              </a:gdLst>
              <a:ahLst/>
              <a:cxnLst>
                <a:cxn ang="0">
                  <a:pos x="T0" y="T1"/>
                </a:cxn>
                <a:cxn ang="0">
                  <a:pos x="T2" y="T3"/>
                </a:cxn>
                <a:cxn ang="0">
                  <a:pos x="T4" y="T5"/>
                </a:cxn>
                <a:cxn ang="0">
                  <a:pos x="T6" y="T7"/>
                </a:cxn>
              </a:cxnLst>
              <a:rect l="0" t="0" r="r" b="b"/>
              <a:pathLst>
                <a:path w="58" h="134">
                  <a:moveTo>
                    <a:pt x="6" y="7"/>
                  </a:moveTo>
                  <a:cubicBezTo>
                    <a:pt x="2" y="72"/>
                    <a:pt x="0" y="116"/>
                    <a:pt x="57" y="134"/>
                  </a:cubicBezTo>
                  <a:cubicBezTo>
                    <a:pt x="58" y="85"/>
                    <a:pt x="57" y="40"/>
                    <a:pt x="43" y="0"/>
                  </a:cubicBezTo>
                  <a:lnTo>
                    <a:pt x="6"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cxnSp>
        <p:nvCxnSpPr>
          <p:cNvPr id="7" name="直接连接符 6">
            <a:extLst>
              <a:ext uri="{FF2B5EF4-FFF2-40B4-BE49-F238E27FC236}">
                <a16:creationId xmlns:a16="http://schemas.microsoft.com/office/drawing/2014/main" id="{E51F3465-A705-4961-AD0D-883F42AF7D27}"/>
              </a:ext>
            </a:extLst>
          </p:cNvPr>
          <p:cNvCxnSpPr/>
          <p:nvPr userDrawn="1"/>
        </p:nvCxnSpPr>
        <p:spPr>
          <a:xfrm>
            <a:off x="408214" y="6044327"/>
            <a:ext cx="11375571"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5" name="标题 1">
            <a:extLst>
              <a:ext uri="{FF2B5EF4-FFF2-40B4-BE49-F238E27FC236}">
                <a16:creationId xmlns:a16="http://schemas.microsoft.com/office/drawing/2014/main" id="{8EAED555-D5FF-421E-8F3E-DE58928AE724}"/>
              </a:ext>
            </a:extLst>
          </p:cNvPr>
          <p:cNvSpPr>
            <a:spLocks noGrp="1"/>
          </p:cNvSpPr>
          <p:nvPr>
            <p:ph type="title" hasCustomPrompt="1"/>
          </p:nvPr>
        </p:nvSpPr>
        <p:spPr>
          <a:xfrm>
            <a:off x="1256060" y="2557015"/>
            <a:ext cx="9679880" cy="840230"/>
          </a:xfrm>
          <a:noFill/>
        </p:spPr>
        <p:txBody>
          <a:bodyPr wrap="square" rtlCol="0">
            <a:spAutoFit/>
          </a:bodyPr>
          <a:lstStyle>
            <a:lvl1pPr algn="ctr">
              <a:defRPr lang="zh-CN" altLang="en-US" sz="5400">
                <a:solidFill>
                  <a:schemeClr val="bg1"/>
                </a:solidFill>
                <a:cs typeface="+mn-cs"/>
              </a:defRPr>
            </a:lvl1pPr>
          </a:lstStyle>
          <a:p>
            <a:pPr marL="0" lvl="0" algn="ctr"/>
            <a:r>
              <a:rPr lang="zh-CN" altLang="en-US" dirty="0"/>
              <a:t>单击此处加入总结文字</a:t>
            </a:r>
          </a:p>
        </p:txBody>
      </p:sp>
      <p:grpSp>
        <p:nvGrpSpPr>
          <p:cNvPr id="132" name="组合 131">
            <a:extLst>
              <a:ext uri="{FF2B5EF4-FFF2-40B4-BE49-F238E27FC236}">
                <a16:creationId xmlns:a16="http://schemas.microsoft.com/office/drawing/2014/main" id="{CA3DC253-738F-4280-80F1-4ED1880AFE4F}"/>
              </a:ext>
            </a:extLst>
          </p:cNvPr>
          <p:cNvGrpSpPr/>
          <p:nvPr userDrawn="1"/>
        </p:nvGrpSpPr>
        <p:grpSpPr>
          <a:xfrm>
            <a:off x="3795131" y="6307262"/>
            <a:ext cx="4766946" cy="452499"/>
            <a:chOff x="3721016" y="5441926"/>
            <a:chExt cx="5306957" cy="503759"/>
          </a:xfrm>
        </p:grpSpPr>
        <p:pic>
          <p:nvPicPr>
            <p:cNvPr id="133" name="图片 132">
              <a:extLst>
                <a:ext uri="{FF2B5EF4-FFF2-40B4-BE49-F238E27FC236}">
                  <a16:creationId xmlns:a16="http://schemas.microsoft.com/office/drawing/2014/main" id="{61B8B69B-4A0A-48E4-A215-ECCB09C53802}"/>
                </a:ext>
              </a:extLst>
            </p:cNvPr>
            <p:cNvPicPr>
              <a:picLocks noChangeAspect="1"/>
            </p:cNvPicPr>
            <p:nvPr/>
          </p:nvPicPr>
          <p:blipFill>
            <a:blip r:embed="rId2">
              <a:alphaModFix amt="25000"/>
              <a:extLst>
                <a:ext uri="{28A0092B-C50C-407E-A947-70E740481C1C}">
                  <a14:useLocalDpi xmlns:a14="http://schemas.microsoft.com/office/drawing/2010/main" val="0"/>
                </a:ext>
              </a:extLst>
            </a:blip>
            <a:stretch>
              <a:fillRect/>
            </a:stretch>
          </p:blipFill>
          <p:spPr>
            <a:xfrm>
              <a:off x="3721016" y="5441926"/>
              <a:ext cx="2459915" cy="503759"/>
            </a:xfrm>
            <a:prstGeom prst="rect">
              <a:avLst/>
            </a:prstGeom>
          </p:spPr>
        </p:pic>
        <p:pic>
          <p:nvPicPr>
            <p:cNvPr id="134" name="图片 133">
              <a:extLst>
                <a:ext uri="{FF2B5EF4-FFF2-40B4-BE49-F238E27FC236}">
                  <a16:creationId xmlns:a16="http://schemas.microsoft.com/office/drawing/2014/main" id="{223002FA-8A0D-4EF4-ADF0-D4365BB9D0AC}"/>
                </a:ext>
              </a:extLst>
            </p:cNvPr>
            <p:cNvPicPr>
              <a:picLocks noChangeAspect="1"/>
            </p:cNvPicPr>
            <p:nvPr/>
          </p:nvPicPr>
          <p:blipFill>
            <a:blip r:embed="rId3">
              <a:alphaModFix amt="30000"/>
              <a:extLst>
                <a:ext uri="{28A0092B-C50C-407E-A947-70E740481C1C}">
                  <a14:useLocalDpi xmlns:a14="http://schemas.microsoft.com/office/drawing/2010/main" val="0"/>
                </a:ext>
              </a:extLst>
            </a:blip>
            <a:stretch>
              <a:fillRect/>
            </a:stretch>
          </p:blipFill>
          <p:spPr>
            <a:xfrm>
              <a:off x="6302928" y="5518467"/>
              <a:ext cx="2725045" cy="350676"/>
            </a:xfrm>
            <a:prstGeom prst="rect">
              <a:avLst/>
            </a:prstGeom>
          </p:spPr>
        </p:pic>
      </p:grpSp>
    </p:spTree>
    <p:extLst>
      <p:ext uri="{BB962C8B-B14F-4D97-AF65-F5344CB8AC3E}">
        <p14:creationId xmlns:p14="http://schemas.microsoft.com/office/powerpoint/2010/main" val="33369348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32C7C6-6EF9-4A00-A774-6DD9DB60FC92}"/>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AAFD1455-8EFB-4323-AE3B-9521883023AB}"/>
              </a:ext>
            </a:extLst>
          </p:cNvPr>
          <p:cNvSpPr>
            <a:spLocks noGrp="1"/>
          </p:cNvSpPr>
          <p:nvPr>
            <p:ph type="dt" sz="half" idx="10"/>
          </p:nvPr>
        </p:nvSpPr>
        <p:spPr/>
        <p:txBody>
          <a:bodyPr/>
          <a:lstStyle/>
          <a:p>
            <a:fld id="{ADCF6A66-06AB-406A-8E76-6AC987CF60A9}" type="datetimeFigureOut">
              <a:rPr lang="zh-CN" altLang="en-US" smtClean="0"/>
              <a:t>2024/11/8</a:t>
            </a:fld>
            <a:endParaRPr lang="zh-CN" altLang="en-US"/>
          </a:p>
        </p:txBody>
      </p:sp>
      <p:sp>
        <p:nvSpPr>
          <p:cNvPr id="4" name="页脚占位符 3">
            <a:extLst>
              <a:ext uri="{FF2B5EF4-FFF2-40B4-BE49-F238E27FC236}">
                <a16:creationId xmlns:a16="http://schemas.microsoft.com/office/drawing/2014/main" id="{206E8621-F367-435C-9287-CB7CA65D1660}"/>
              </a:ext>
            </a:extLst>
          </p:cNvPr>
          <p:cNvSpPr>
            <a:spLocks noGrp="1"/>
          </p:cNvSpPr>
          <p:nvPr>
            <p:ph type="ftr" sz="quarter" idx="11"/>
          </p:nvPr>
        </p:nvSpPr>
        <p:spPr/>
        <p:txBody>
          <a:bodyPr/>
          <a:lstStyle/>
          <a:p>
            <a:endParaRPr lang="zh-CN" altLang="en-US" dirty="0"/>
          </a:p>
        </p:txBody>
      </p:sp>
      <p:sp>
        <p:nvSpPr>
          <p:cNvPr id="5" name="灯片编号占位符 4">
            <a:extLst>
              <a:ext uri="{FF2B5EF4-FFF2-40B4-BE49-F238E27FC236}">
                <a16:creationId xmlns:a16="http://schemas.microsoft.com/office/drawing/2014/main" id="{143F900B-55E5-48D4-BBC0-E005FF92A3DD}"/>
              </a:ext>
            </a:extLst>
          </p:cNvPr>
          <p:cNvSpPr>
            <a:spLocks noGrp="1"/>
          </p:cNvSpPr>
          <p:nvPr>
            <p:ph type="sldNum" sz="quarter" idx="12"/>
          </p:nvPr>
        </p:nvSpPr>
        <p:spPr/>
        <p:txBody>
          <a:bodyPr/>
          <a:lstStyle/>
          <a:p>
            <a:fld id="{62882B55-B6B2-497F-8568-5D2D4C04CE38}" type="slidenum">
              <a:rPr lang="zh-CN" altLang="en-US" smtClean="0"/>
              <a:t>‹#›</a:t>
            </a:fld>
            <a:endParaRPr lang="zh-CN" altLang="en-US"/>
          </a:p>
        </p:txBody>
      </p:sp>
    </p:spTree>
    <p:extLst>
      <p:ext uri="{BB962C8B-B14F-4D97-AF65-F5344CB8AC3E}">
        <p14:creationId xmlns:p14="http://schemas.microsoft.com/office/powerpoint/2010/main" val="28117909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封面页">
    <p:spTree>
      <p:nvGrpSpPr>
        <p:cNvPr id="1" name=""/>
        <p:cNvGrpSpPr/>
        <p:nvPr/>
      </p:nvGrpSpPr>
      <p:grpSpPr>
        <a:xfrm>
          <a:off x="0" y="0"/>
          <a:ext cx="0" cy="0"/>
          <a:chOff x="0" y="0"/>
          <a:chExt cx="0" cy="0"/>
        </a:xfrm>
      </p:grpSpPr>
      <p:sp>
        <p:nvSpPr>
          <p:cNvPr id="7" name="梯形 6">
            <a:extLst>
              <a:ext uri="{FF2B5EF4-FFF2-40B4-BE49-F238E27FC236}">
                <a16:creationId xmlns:a16="http://schemas.microsoft.com/office/drawing/2014/main" id="{5DA474DD-E671-4614-8CBA-37A6CC638BA9}"/>
              </a:ext>
            </a:extLst>
          </p:cNvPr>
          <p:cNvSpPr/>
          <p:nvPr userDrawn="1"/>
        </p:nvSpPr>
        <p:spPr>
          <a:xfrm>
            <a:off x="4643677" y="522016"/>
            <a:ext cx="2904645" cy="217858"/>
          </a:xfrm>
          <a:prstGeom prst="trapezoid">
            <a:avLst>
              <a:gd name="adj" fmla="val 43986"/>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Freeform 6">
            <a:extLst>
              <a:ext uri="{FF2B5EF4-FFF2-40B4-BE49-F238E27FC236}">
                <a16:creationId xmlns:a16="http://schemas.microsoft.com/office/drawing/2014/main" id="{85AE9A9F-6827-4D26-8857-8049C764799E}"/>
              </a:ext>
            </a:extLst>
          </p:cNvPr>
          <p:cNvSpPr>
            <a:spLocks/>
          </p:cNvSpPr>
          <p:nvPr userDrawn="1"/>
        </p:nvSpPr>
        <p:spPr bwMode="auto">
          <a:xfrm>
            <a:off x="-1683695" y="4450772"/>
            <a:ext cx="3375914" cy="1986812"/>
          </a:xfrm>
          <a:custGeom>
            <a:avLst/>
            <a:gdLst>
              <a:gd name="T0" fmla="*/ 3510 w 4495"/>
              <a:gd name="T1" fmla="*/ 741 h 2642"/>
              <a:gd name="T2" fmla="*/ 3185 w 4495"/>
              <a:gd name="T3" fmla="*/ 1023 h 2642"/>
              <a:gd name="T4" fmla="*/ 3732 w 4495"/>
              <a:gd name="T5" fmla="*/ 1571 h 2642"/>
              <a:gd name="T6" fmla="*/ 4453 w 4495"/>
              <a:gd name="T7" fmla="*/ 1757 h 2642"/>
              <a:gd name="T8" fmla="*/ 725 w 4495"/>
              <a:gd name="T9" fmla="*/ 1957 h 2642"/>
              <a:gd name="T10" fmla="*/ 2100 w 4495"/>
              <a:gd name="T11" fmla="*/ 2171 h 2642"/>
              <a:gd name="T12" fmla="*/ 3175 w 4495"/>
              <a:gd name="T13" fmla="*/ 2386 h 2642"/>
              <a:gd name="T14" fmla="*/ 2639 w 4495"/>
              <a:gd name="T15" fmla="*/ 2600 h 2642"/>
              <a:gd name="T16" fmla="*/ 2714 w 4495"/>
              <a:gd name="T17" fmla="*/ 2484 h 2642"/>
              <a:gd name="T18" fmla="*/ 1960 w 4495"/>
              <a:gd name="T19" fmla="*/ 2363 h 2642"/>
              <a:gd name="T20" fmla="*/ 3653 w 4495"/>
              <a:gd name="T21" fmla="*/ 2111 h 2642"/>
              <a:gd name="T22" fmla="*/ 483 w 4495"/>
              <a:gd name="T23" fmla="*/ 1826 h 2642"/>
              <a:gd name="T24" fmla="*/ 4246 w 4495"/>
              <a:gd name="T25" fmla="*/ 1608 h 2642"/>
              <a:gd name="T26" fmla="*/ 3226 w 4495"/>
              <a:gd name="T27" fmla="*/ 1362 h 2642"/>
              <a:gd name="T28" fmla="*/ 2917 w 4495"/>
              <a:gd name="T29" fmla="*/ 965 h 2642"/>
              <a:gd name="T30" fmla="*/ 2651 w 4495"/>
              <a:gd name="T31" fmla="*/ 569 h 2642"/>
              <a:gd name="T32" fmla="*/ 2698 w 4495"/>
              <a:gd name="T33" fmla="*/ 339 h 2642"/>
              <a:gd name="T34" fmla="*/ 2417 w 4495"/>
              <a:gd name="T35" fmla="*/ 760 h 2642"/>
              <a:gd name="T36" fmla="*/ 2957 w 4495"/>
              <a:gd name="T37" fmla="*/ 1168 h 2642"/>
              <a:gd name="T38" fmla="*/ 2536 w 4495"/>
              <a:gd name="T39" fmla="*/ 1677 h 2642"/>
              <a:gd name="T40" fmla="*/ 2788 w 4495"/>
              <a:gd name="T41" fmla="*/ 1371 h 2642"/>
              <a:gd name="T42" fmla="*/ 2696 w 4495"/>
              <a:gd name="T43" fmla="*/ 1468 h 2642"/>
              <a:gd name="T44" fmla="*/ 2758 w 4495"/>
              <a:gd name="T45" fmla="*/ 1583 h 2642"/>
              <a:gd name="T46" fmla="*/ 2430 w 4495"/>
              <a:gd name="T47" fmla="*/ 1081 h 2642"/>
              <a:gd name="T48" fmla="*/ 2128 w 4495"/>
              <a:gd name="T49" fmla="*/ 612 h 2642"/>
              <a:gd name="T50" fmla="*/ 1747 w 4495"/>
              <a:gd name="T51" fmla="*/ 1209 h 2642"/>
              <a:gd name="T52" fmla="*/ 1956 w 4495"/>
              <a:gd name="T53" fmla="*/ 1028 h 2642"/>
              <a:gd name="T54" fmla="*/ 2026 w 4495"/>
              <a:gd name="T55" fmla="*/ 1148 h 2642"/>
              <a:gd name="T56" fmla="*/ 2025 w 4495"/>
              <a:gd name="T57" fmla="*/ 900 h 2642"/>
              <a:gd name="T58" fmla="*/ 2014 w 4495"/>
              <a:gd name="T59" fmla="*/ 1417 h 2642"/>
              <a:gd name="T60" fmla="*/ 1370 w 4495"/>
              <a:gd name="T61" fmla="*/ 1129 h 2642"/>
              <a:gd name="T62" fmla="*/ 1441 w 4495"/>
              <a:gd name="T63" fmla="*/ 1512 h 2642"/>
              <a:gd name="T64" fmla="*/ 1377 w 4495"/>
              <a:gd name="T65" fmla="*/ 1512 h 2642"/>
              <a:gd name="T66" fmla="*/ 1565 w 4495"/>
              <a:gd name="T67" fmla="*/ 1514 h 2642"/>
              <a:gd name="T68" fmla="*/ 310 w 4495"/>
              <a:gd name="T69" fmla="*/ 1616 h 2642"/>
              <a:gd name="T70" fmla="*/ 700 w 4495"/>
              <a:gd name="T71" fmla="*/ 1359 h 2642"/>
              <a:gd name="T72" fmla="*/ 146 w 4495"/>
              <a:gd name="T73" fmla="*/ 1543 h 2642"/>
              <a:gd name="T74" fmla="*/ 1036 w 4495"/>
              <a:gd name="T75" fmla="*/ 1300 h 2642"/>
              <a:gd name="T76" fmla="*/ 1555 w 4495"/>
              <a:gd name="T77" fmla="*/ 974 h 2642"/>
              <a:gd name="T78" fmla="*/ 2229 w 4495"/>
              <a:gd name="T79" fmla="*/ 428 h 2642"/>
              <a:gd name="T80" fmla="*/ 2497 w 4495"/>
              <a:gd name="T81" fmla="*/ 62 h 2642"/>
              <a:gd name="T82" fmla="*/ 2941 w 4495"/>
              <a:gd name="T83" fmla="*/ 384 h 2642"/>
              <a:gd name="T84" fmla="*/ 3423 w 4495"/>
              <a:gd name="T85" fmla="*/ 610 h 2642"/>
              <a:gd name="T86" fmla="*/ 3857 w 4495"/>
              <a:gd name="T87" fmla="*/ 656 h 2642"/>
              <a:gd name="T88" fmla="*/ 3839 w 4495"/>
              <a:gd name="T89" fmla="*/ 686 h 2642"/>
              <a:gd name="T90" fmla="*/ 3376 w 4495"/>
              <a:gd name="T91" fmla="*/ 585 h 2642"/>
              <a:gd name="T92" fmla="*/ 3112 w 4495"/>
              <a:gd name="T93" fmla="*/ 787 h 2642"/>
              <a:gd name="T94" fmla="*/ 2761 w 4495"/>
              <a:gd name="T95" fmla="*/ 654 h 2642"/>
              <a:gd name="T96" fmla="*/ 2882 w 4495"/>
              <a:gd name="T97" fmla="*/ 706 h 2642"/>
              <a:gd name="T98" fmla="*/ 2992 w 4495"/>
              <a:gd name="T99" fmla="*/ 676 h 2642"/>
              <a:gd name="T100" fmla="*/ 2960 w 4495"/>
              <a:gd name="T101" fmla="*/ 817 h 2642"/>
              <a:gd name="T102" fmla="*/ 3010 w 4495"/>
              <a:gd name="T103" fmla="*/ 599 h 2642"/>
              <a:gd name="T104" fmla="*/ 2580 w 4495"/>
              <a:gd name="T105" fmla="*/ 736 h 2642"/>
              <a:gd name="T106" fmla="*/ 3008 w 4495"/>
              <a:gd name="T107" fmla="*/ 913 h 2642"/>
              <a:gd name="T108" fmla="*/ 3489 w 4495"/>
              <a:gd name="T109" fmla="*/ 733 h 2642"/>
              <a:gd name="T110" fmla="*/ 3887 w 4495"/>
              <a:gd name="T111" fmla="*/ 672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95" h="2642">
                <a:moveTo>
                  <a:pt x="3887" y="672"/>
                </a:moveTo>
                <a:cubicBezTo>
                  <a:pt x="3873" y="700"/>
                  <a:pt x="3861" y="729"/>
                  <a:pt x="3842" y="754"/>
                </a:cubicBezTo>
                <a:cubicBezTo>
                  <a:pt x="3824" y="778"/>
                  <a:pt x="3795" y="780"/>
                  <a:pt x="3767" y="770"/>
                </a:cubicBezTo>
                <a:cubicBezTo>
                  <a:pt x="3743" y="762"/>
                  <a:pt x="3721" y="749"/>
                  <a:pt x="3697" y="739"/>
                </a:cubicBezTo>
                <a:cubicBezTo>
                  <a:pt x="3667" y="727"/>
                  <a:pt x="3637" y="715"/>
                  <a:pt x="3607" y="706"/>
                </a:cubicBezTo>
                <a:cubicBezTo>
                  <a:pt x="3579" y="699"/>
                  <a:pt x="3551" y="704"/>
                  <a:pt x="3524" y="713"/>
                </a:cubicBezTo>
                <a:cubicBezTo>
                  <a:pt x="3510" y="718"/>
                  <a:pt x="3506" y="726"/>
                  <a:pt x="3510" y="741"/>
                </a:cubicBezTo>
                <a:cubicBezTo>
                  <a:pt x="3514" y="764"/>
                  <a:pt x="3517" y="787"/>
                  <a:pt x="3505" y="808"/>
                </a:cubicBezTo>
                <a:cubicBezTo>
                  <a:pt x="3500" y="816"/>
                  <a:pt x="3493" y="824"/>
                  <a:pt x="3484" y="829"/>
                </a:cubicBezTo>
                <a:cubicBezTo>
                  <a:pt x="3452" y="847"/>
                  <a:pt x="3418" y="853"/>
                  <a:pt x="3382" y="840"/>
                </a:cubicBezTo>
                <a:cubicBezTo>
                  <a:pt x="3367" y="835"/>
                  <a:pt x="3351" y="832"/>
                  <a:pt x="3334" y="828"/>
                </a:cubicBezTo>
                <a:cubicBezTo>
                  <a:pt x="3329" y="869"/>
                  <a:pt x="3323" y="912"/>
                  <a:pt x="3281" y="935"/>
                </a:cubicBezTo>
                <a:cubicBezTo>
                  <a:pt x="3240" y="958"/>
                  <a:pt x="3200" y="943"/>
                  <a:pt x="3160" y="924"/>
                </a:cubicBezTo>
                <a:cubicBezTo>
                  <a:pt x="3169" y="959"/>
                  <a:pt x="3176" y="991"/>
                  <a:pt x="3185" y="1023"/>
                </a:cubicBezTo>
                <a:cubicBezTo>
                  <a:pt x="3197" y="1068"/>
                  <a:pt x="3211" y="1112"/>
                  <a:pt x="3223" y="1156"/>
                </a:cubicBezTo>
                <a:cubicBezTo>
                  <a:pt x="3228" y="1171"/>
                  <a:pt x="3231" y="1188"/>
                  <a:pt x="3237" y="1203"/>
                </a:cubicBezTo>
                <a:cubicBezTo>
                  <a:pt x="3250" y="1238"/>
                  <a:pt x="3262" y="1274"/>
                  <a:pt x="3278" y="1308"/>
                </a:cubicBezTo>
                <a:cubicBezTo>
                  <a:pt x="3291" y="1334"/>
                  <a:pt x="3307" y="1358"/>
                  <a:pt x="3326" y="1381"/>
                </a:cubicBezTo>
                <a:cubicBezTo>
                  <a:pt x="3345" y="1405"/>
                  <a:pt x="3367" y="1427"/>
                  <a:pt x="3389" y="1448"/>
                </a:cubicBezTo>
                <a:cubicBezTo>
                  <a:pt x="3421" y="1477"/>
                  <a:pt x="3458" y="1497"/>
                  <a:pt x="3497" y="1514"/>
                </a:cubicBezTo>
                <a:cubicBezTo>
                  <a:pt x="3572" y="1548"/>
                  <a:pt x="3651" y="1563"/>
                  <a:pt x="3732" y="1571"/>
                </a:cubicBezTo>
                <a:cubicBezTo>
                  <a:pt x="3761" y="1573"/>
                  <a:pt x="3790" y="1574"/>
                  <a:pt x="3819" y="1577"/>
                </a:cubicBezTo>
                <a:cubicBezTo>
                  <a:pt x="3938" y="1590"/>
                  <a:pt x="4056" y="1582"/>
                  <a:pt x="4175" y="1581"/>
                </a:cubicBezTo>
                <a:cubicBezTo>
                  <a:pt x="4204" y="1581"/>
                  <a:pt x="4233" y="1578"/>
                  <a:pt x="4262" y="1577"/>
                </a:cubicBezTo>
                <a:cubicBezTo>
                  <a:pt x="4314" y="1576"/>
                  <a:pt x="4366" y="1583"/>
                  <a:pt x="4415" y="1601"/>
                </a:cubicBezTo>
                <a:cubicBezTo>
                  <a:pt x="4438" y="1610"/>
                  <a:pt x="4459" y="1623"/>
                  <a:pt x="4474" y="1644"/>
                </a:cubicBezTo>
                <a:cubicBezTo>
                  <a:pt x="4484" y="1657"/>
                  <a:pt x="4491" y="1669"/>
                  <a:pt x="4493" y="1685"/>
                </a:cubicBezTo>
                <a:cubicBezTo>
                  <a:pt x="4495" y="1718"/>
                  <a:pt x="4477" y="1738"/>
                  <a:pt x="4453" y="1757"/>
                </a:cubicBezTo>
                <a:cubicBezTo>
                  <a:pt x="4426" y="1778"/>
                  <a:pt x="4394" y="1785"/>
                  <a:pt x="4362" y="1790"/>
                </a:cubicBezTo>
                <a:cubicBezTo>
                  <a:pt x="4334" y="1794"/>
                  <a:pt x="4306" y="1798"/>
                  <a:pt x="4278" y="1798"/>
                </a:cubicBezTo>
                <a:cubicBezTo>
                  <a:pt x="3089" y="1799"/>
                  <a:pt x="1900" y="1799"/>
                  <a:pt x="711" y="1798"/>
                </a:cubicBezTo>
                <a:cubicBezTo>
                  <a:pt x="685" y="1798"/>
                  <a:pt x="662" y="1802"/>
                  <a:pt x="643" y="1822"/>
                </a:cubicBezTo>
                <a:cubicBezTo>
                  <a:pt x="615" y="1850"/>
                  <a:pt x="617" y="1910"/>
                  <a:pt x="647" y="1936"/>
                </a:cubicBezTo>
                <a:cubicBezTo>
                  <a:pt x="664" y="1952"/>
                  <a:pt x="683" y="1956"/>
                  <a:pt x="705" y="1957"/>
                </a:cubicBezTo>
                <a:cubicBezTo>
                  <a:pt x="712" y="1957"/>
                  <a:pt x="718" y="1957"/>
                  <a:pt x="725" y="1957"/>
                </a:cubicBezTo>
                <a:cubicBezTo>
                  <a:pt x="1686" y="1957"/>
                  <a:pt x="2647" y="1957"/>
                  <a:pt x="3609" y="1957"/>
                </a:cubicBezTo>
                <a:cubicBezTo>
                  <a:pt x="3654" y="1957"/>
                  <a:pt x="3700" y="1957"/>
                  <a:pt x="3742" y="1974"/>
                </a:cubicBezTo>
                <a:cubicBezTo>
                  <a:pt x="3780" y="1989"/>
                  <a:pt x="3820" y="2007"/>
                  <a:pt x="3827" y="2055"/>
                </a:cubicBezTo>
                <a:cubicBezTo>
                  <a:pt x="3831" y="2081"/>
                  <a:pt x="3823" y="2102"/>
                  <a:pt x="3803" y="2120"/>
                </a:cubicBezTo>
                <a:cubicBezTo>
                  <a:pt x="3758" y="2159"/>
                  <a:pt x="3704" y="2169"/>
                  <a:pt x="3648" y="2170"/>
                </a:cubicBezTo>
                <a:cubicBezTo>
                  <a:pt x="3553" y="2172"/>
                  <a:pt x="3459" y="2171"/>
                  <a:pt x="3364" y="2171"/>
                </a:cubicBezTo>
                <a:cubicBezTo>
                  <a:pt x="2943" y="2171"/>
                  <a:pt x="2521" y="2171"/>
                  <a:pt x="2100" y="2171"/>
                </a:cubicBezTo>
                <a:cubicBezTo>
                  <a:pt x="2045" y="2171"/>
                  <a:pt x="1991" y="2172"/>
                  <a:pt x="1936" y="2171"/>
                </a:cubicBezTo>
                <a:cubicBezTo>
                  <a:pt x="1867" y="2169"/>
                  <a:pt x="1836" y="2241"/>
                  <a:pt x="1862" y="2295"/>
                </a:cubicBezTo>
                <a:cubicBezTo>
                  <a:pt x="1874" y="2318"/>
                  <a:pt x="1896" y="2332"/>
                  <a:pt x="1924" y="2333"/>
                </a:cubicBezTo>
                <a:cubicBezTo>
                  <a:pt x="1931" y="2333"/>
                  <a:pt x="1939" y="2333"/>
                  <a:pt x="1946" y="2333"/>
                </a:cubicBezTo>
                <a:cubicBezTo>
                  <a:pt x="2291" y="2333"/>
                  <a:pt x="2636" y="2332"/>
                  <a:pt x="2981" y="2333"/>
                </a:cubicBezTo>
                <a:cubicBezTo>
                  <a:pt x="3020" y="2333"/>
                  <a:pt x="3059" y="2337"/>
                  <a:pt x="3097" y="2345"/>
                </a:cubicBezTo>
                <a:cubicBezTo>
                  <a:pt x="3125" y="2352"/>
                  <a:pt x="3155" y="2361"/>
                  <a:pt x="3175" y="2386"/>
                </a:cubicBezTo>
                <a:cubicBezTo>
                  <a:pt x="3200" y="2419"/>
                  <a:pt x="3200" y="2433"/>
                  <a:pt x="3175" y="2462"/>
                </a:cubicBezTo>
                <a:cubicBezTo>
                  <a:pt x="3162" y="2477"/>
                  <a:pt x="3145" y="2484"/>
                  <a:pt x="3127" y="2492"/>
                </a:cubicBezTo>
                <a:cubicBezTo>
                  <a:pt x="3080" y="2512"/>
                  <a:pt x="3031" y="2513"/>
                  <a:pt x="2982" y="2513"/>
                </a:cubicBezTo>
                <a:cubicBezTo>
                  <a:pt x="2882" y="2514"/>
                  <a:pt x="2783" y="2515"/>
                  <a:pt x="2684" y="2516"/>
                </a:cubicBezTo>
                <a:cubicBezTo>
                  <a:pt x="2671" y="2516"/>
                  <a:pt x="2658" y="2519"/>
                  <a:pt x="2645" y="2522"/>
                </a:cubicBezTo>
                <a:cubicBezTo>
                  <a:pt x="2627" y="2526"/>
                  <a:pt x="2616" y="2539"/>
                  <a:pt x="2615" y="2556"/>
                </a:cubicBezTo>
                <a:cubicBezTo>
                  <a:pt x="2614" y="2573"/>
                  <a:pt x="2624" y="2594"/>
                  <a:pt x="2639" y="2600"/>
                </a:cubicBezTo>
                <a:cubicBezTo>
                  <a:pt x="2672" y="2617"/>
                  <a:pt x="2707" y="2629"/>
                  <a:pt x="2744" y="2635"/>
                </a:cubicBezTo>
                <a:cubicBezTo>
                  <a:pt x="2751" y="2636"/>
                  <a:pt x="2758" y="2638"/>
                  <a:pt x="2764" y="2642"/>
                </a:cubicBezTo>
                <a:cubicBezTo>
                  <a:pt x="2731" y="2639"/>
                  <a:pt x="2698" y="2638"/>
                  <a:pt x="2665" y="2631"/>
                </a:cubicBezTo>
                <a:cubicBezTo>
                  <a:pt x="2643" y="2626"/>
                  <a:pt x="2620" y="2616"/>
                  <a:pt x="2602" y="2603"/>
                </a:cubicBezTo>
                <a:cubicBezTo>
                  <a:pt x="2580" y="2589"/>
                  <a:pt x="2579" y="2564"/>
                  <a:pt x="2582" y="2539"/>
                </a:cubicBezTo>
                <a:cubicBezTo>
                  <a:pt x="2586" y="2511"/>
                  <a:pt x="2607" y="2497"/>
                  <a:pt x="2631" y="2492"/>
                </a:cubicBezTo>
                <a:cubicBezTo>
                  <a:pt x="2658" y="2487"/>
                  <a:pt x="2686" y="2484"/>
                  <a:pt x="2714" y="2484"/>
                </a:cubicBezTo>
                <a:cubicBezTo>
                  <a:pt x="2817" y="2483"/>
                  <a:pt x="2919" y="2483"/>
                  <a:pt x="3022" y="2483"/>
                </a:cubicBezTo>
                <a:cubicBezTo>
                  <a:pt x="3037" y="2483"/>
                  <a:pt x="3052" y="2483"/>
                  <a:pt x="3066" y="2478"/>
                </a:cubicBezTo>
                <a:cubicBezTo>
                  <a:pt x="3089" y="2471"/>
                  <a:pt x="3114" y="2449"/>
                  <a:pt x="3113" y="2420"/>
                </a:cubicBezTo>
                <a:cubicBezTo>
                  <a:pt x="3111" y="2395"/>
                  <a:pt x="3094" y="2373"/>
                  <a:pt x="3068" y="2368"/>
                </a:cubicBezTo>
                <a:cubicBezTo>
                  <a:pt x="3054" y="2365"/>
                  <a:pt x="3041" y="2363"/>
                  <a:pt x="3027" y="2363"/>
                </a:cubicBezTo>
                <a:cubicBezTo>
                  <a:pt x="2853" y="2363"/>
                  <a:pt x="2679" y="2363"/>
                  <a:pt x="2506" y="2363"/>
                </a:cubicBezTo>
                <a:cubicBezTo>
                  <a:pt x="2324" y="2363"/>
                  <a:pt x="2142" y="2364"/>
                  <a:pt x="1960" y="2363"/>
                </a:cubicBezTo>
                <a:cubicBezTo>
                  <a:pt x="1929" y="2362"/>
                  <a:pt x="1897" y="2360"/>
                  <a:pt x="1868" y="2353"/>
                </a:cubicBezTo>
                <a:cubicBezTo>
                  <a:pt x="1832" y="2343"/>
                  <a:pt x="1797" y="2328"/>
                  <a:pt x="1773" y="2298"/>
                </a:cubicBezTo>
                <a:cubicBezTo>
                  <a:pt x="1748" y="2268"/>
                  <a:pt x="1754" y="2220"/>
                  <a:pt x="1777" y="2197"/>
                </a:cubicBezTo>
                <a:cubicBezTo>
                  <a:pt x="1824" y="2151"/>
                  <a:pt x="1883" y="2143"/>
                  <a:pt x="1943" y="2141"/>
                </a:cubicBezTo>
                <a:cubicBezTo>
                  <a:pt x="1995" y="2140"/>
                  <a:pt x="2046" y="2141"/>
                  <a:pt x="2098" y="2141"/>
                </a:cubicBezTo>
                <a:cubicBezTo>
                  <a:pt x="2591" y="2141"/>
                  <a:pt x="3084" y="2141"/>
                  <a:pt x="3577" y="2141"/>
                </a:cubicBezTo>
                <a:cubicBezTo>
                  <a:pt x="3608" y="2141"/>
                  <a:pt x="3633" y="2134"/>
                  <a:pt x="3653" y="2111"/>
                </a:cubicBezTo>
                <a:cubicBezTo>
                  <a:pt x="3668" y="2094"/>
                  <a:pt x="3670" y="2073"/>
                  <a:pt x="3667" y="2051"/>
                </a:cubicBezTo>
                <a:cubicBezTo>
                  <a:pt x="3663" y="2024"/>
                  <a:pt x="3642" y="2002"/>
                  <a:pt x="3615" y="1998"/>
                </a:cubicBezTo>
                <a:cubicBezTo>
                  <a:pt x="3602" y="1995"/>
                  <a:pt x="3588" y="1994"/>
                  <a:pt x="3575" y="1994"/>
                </a:cubicBezTo>
                <a:cubicBezTo>
                  <a:pt x="2614" y="1994"/>
                  <a:pt x="1653" y="1994"/>
                  <a:pt x="692" y="1994"/>
                </a:cubicBezTo>
                <a:cubicBezTo>
                  <a:pt x="658" y="1994"/>
                  <a:pt x="623" y="1991"/>
                  <a:pt x="589" y="1984"/>
                </a:cubicBezTo>
                <a:cubicBezTo>
                  <a:pt x="563" y="1978"/>
                  <a:pt x="537" y="1966"/>
                  <a:pt x="514" y="1951"/>
                </a:cubicBezTo>
                <a:cubicBezTo>
                  <a:pt x="469" y="1923"/>
                  <a:pt x="456" y="1870"/>
                  <a:pt x="483" y="1826"/>
                </a:cubicBezTo>
                <a:cubicBezTo>
                  <a:pt x="498" y="1802"/>
                  <a:pt x="522" y="1785"/>
                  <a:pt x="549" y="1775"/>
                </a:cubicBezTo>
                <a:cubicBezTo>
                  <a:pt x="595" y="1758"/>
                  <a:pt x="642" y="1753"/>
                  <a:pt x="691" y="1753"/>
                </a:cubicBezTo>
                <a:cubicBezTo>
                  <a:pt x="1148" y="1754"/>
                  <a:pt x="1605" y="1754"/>
                  <a:pt x="2062" y="1754"/>
                </a:cubicBezTo>
                <a:cubicBezTo>
                  <a:pt x="2788" y="1754"/>
                  <a:pt x="3515" y="1754"/>
                  <a:pt x="4241" y="1753"/>
                </a:cubicBezTo>
                <a:cubicBezTo>
                  <a:pt x="4259" y="1753"/>
                  <a:pt x="4278" y="1749"/>
                  <a:pt x="4295" y="1743"/>
                </a:cubicBezTo>
                <a:cubicBezTo>
                  <a:pt x="4328" y="1729"/>
                  <a:pt x="4340" y="1682"/>
                  <a:pt x="4325" y="1650"/>
                </a:cubicBezTo>
                <a:cubicBezTo>
                  <a:pt x="4308" y="1616"/>
                  <a:pt x="4278" y="1607"/>
                  <a:pt x="4246" y="1608"/>
                </a:cubicBezTo>
                <a:cubicBezTo>
                  <a:pt x="4163" y="1609"/>
                  <a:pt x="4080" y="1616"/>
                  <a:pt x="3998" y="1617"/>
                </a:cubicBezTo>
                <a:cubicBezTo>
                  <a:pt x="3903" y="1617"/>
                  <a:pt x="3809" y="1617"/>
                  <a:pt x="3714" y="1611"/>
                </a:cubicBezTo>
                <a:cubicBezTo>
                  <a:pt x="3660" y="1608"/>
                  <a:pt x="3605" y="1595"/>
                  <a:pt x="3551" y="1583"/>
                </a:cubicBezTo>
                <a:cubicBezTo>
                  <a:pt x="3520" y="1576"/>
                  <a:pt x="3489" y="1565"/>
                  <a:pt x="3460" y="1552"/>
                </a:cubicBezTo>
                <a:cubicBezTo>
                  <a:pt x="3434" y="1541"/>
                  <a:pt x="3411" y="1525"/>
                  <a:pt x="3387" y="1512"/>
                </a:cubicBezTo>
                <a:cubicBezTo>
                  <a:pt x="3346" y="1491"/>
                  <a:pt x="3315" y="1457"/>
                  <a:pt x="3282" y="1427"/>
                </a:cubicBezTo>
                <a:cubicBezTo>
                  <a:pt x="3261" y="1408"/>
                  <a:pt x="3245" y="1383"/>
                  <a:pt x="3226" y="1362"/>
                </a:cubicBezTo>
                <a:cubicBezTo>
                  <a:pt x="3213" y="1346"/>
                  <a:pt x="3198" y="1331"/>
                  <a:pt x="3186" y="1315"/>
                </a:cubicBezTo>
                <a:cubicBezTo>
                  <a:pt x="3169" y="1292"/>
                  <a:pt x="3154" y="1267"/>
                  <a:pt x="3139" y="1243"/>
                </a:cubicBezTo>
                <a:cubicBezTo>
                  <a:pt x="3123" y="1218"/>
                  <a:pt x="3109" y="1191"/>
                  <a:pt x="3094" y="1165"/>
                </a:cubicBezTo>
                <a:cubicBezTo>
                  <a:pt x="3090" y="1157"/>
                  <a:pt x="3087" y="1148"/>
                  <a:pt x="3083" y="1139"/>
                </a:cubicBezTo>
                <a:cubicBezTo>
                  <a:pt x="3069" y="1102"/>
                  <a:pt x="3055" y="1066"/>
                  <a:pt x="3041" y="1029"/>
                </a:cubicBezTo>
                <a:cubicBezTo>
                  <a:pt x="3033" y="1006"/>
                  <a:pt x="3024" y="982"/>
                  <a:pt x="3014" y="957"/>
                </a:cubicBezTo>
                <a:cubicBezTo>
                  <a:pt x="2983" y="968"/>
                  <a:pt x="2952" y="977"/>
                  <a:pt x="2917" y="965"/>
                </a:cubicBezTo>
                <a:cubicBezTo>
                  <a:pt x="2884" y="953"/>
                  <a:pt x="2858" y="936"/>
                  <a:pt x="2847" y="899"/>
                </a:cubicBezTo>
                <a:cubicBezTo>
                  <a:pt x="2837" y="901"/>
                  <a:pt x="2827" y="904"/>
                  <a:pt x="2817" y="904"/>
                </a:cubicBezTo>
                <a:cubicBezTo>
                  <a:pt x="2756" y="904"/>
                  <a:pt x="2694" y="898"/>
                  <a:pt x="2638" y="875"/>
                </a:cubicBezTo>
                <a:cubicBezTo>
                  <a:pt x="2589" y="856"/>
                  <a:pt x="2545" y="826"/>
                  <a:pt x="2518" y="777"/>
                </a:cubicBezTo>
                <a:cubicBezTo>
                  <a:pt x="2495" y="736"/>
                  <a:pt x="2493" y="696"/>
                  <a:pt x="2511" y="655"/>
                </a:cubicBezTo>
                <a:cubicBezTo>
                  <a:pt x="2518" y="638"/>
                  <a:pt x="2535" y="624"/>
                  <a:pt x="2549" y="610"/>
                </a:cubicBezTo>
                <a:cubicBezTo>
                  <a:pt x="2577" y="583"/>
                  <a:pt x="2613" y="573"/>
                  <a:pt x="2651" y="569"/>
                </a:cubicBezTo>
                <a:cubicBezTo>
                  <a:pt x="2678" y="566"/>
                  <a:pt x="2706" y="562"/>
                  <a:pt x="2734" y="563"/>
                </a:cubicBezTo>
                <a:cubicBezTo>
                  <a:pt x="2751" y="563"/>
                  <a:pt x="2763" y="559"/>
                  <a:pt x="2770" y="545"/>
                </a:cubicBezTo>
                <a:cubicBezTo>
                  <a:pt x="2780" y="525"/>
                  <a:pt x="2799" y="516"/>
                  <a:pt x="2816" y="506"/>
                </a:cubicBezTo>
                <a:cubicBezTo>
                  <a:pt x="2819" y="505"/>
                  <a:pt x="2822" y="503"/>
                  <a:pt x="2825" y="501"/>
                </a:cubicBezTo>
                <a:cubicBezTo>
                  <a:pt x="2807" y="471"/>
                  <a:pt x="2790" y="441"/>
                  <a:pt x="2770" y="414"/>
                </a:cubicBezTo>
                <a:cubicBezTo>
                  <a:pt x="2757" y="396"/>
                  <a:pt x="2741" y="379"/>
                  <a:pt x="2726" y="363"/>
                </a:cubicBezTo>
                <a:cubicBezTo>
                  <a:pt x="2717" y="354"/>
                  <a:pt x="2708" y="346"/>
                  <a:pt x="2698" y="339"/>
                </a:cubicBezTo>
                <a:cubicBezTo>
                  <a:pt x="2663" y="317"/>
                  <a:pt x="2626" y="323"/>
                  <a:pt x="2589" y="330"/>
                </a:cubicBezTo>
                <a:cubicBezTo>
                  <a:pt x="2558" y="335"/>
                  <a:pt x="2531" y="350"/>
                  <a:pt x="2507" y="369"/>
                </a:cubicBezTo>
                <a:cubicBezTo>
                  <a:pt x="2489" y="383"/>
                  <a:pt x="2475" y="401"/>
                  <a:pt x="2460" y="418"/>
                </a:cubicBezTo>
                <a:cubicBezTo>
                  <a:pt x="2426" y="455"/>
                  <a:pt x="2409" y="501"/>
                  <a:pt x="2389" y="546"/>
                </a:cubicBezTo>
                <a:cubicBezTo>
                  <a:pt x="2378" y="569"/>
                  <a:pt x="2372" y="594"/>
                  <a:pt x="2364" y="619"/>
                </a:cubicBezTo>
                <a:cubicBezTo>
                  <a:pt x="2363" y="622"/>
                  <a:pt x="2364" y="626"/>
                  <a:pt x="2366" y="630"/>
                </a:cubicBezTo>
                <a:cubicBezTo>
                  <a:pt x="2383" y="673"/>
                  <a:pt x="2401" y="716"/>
                  <a:pt x="2417" y="760"/>
                </a:cubicBezTo>
                <a:cubicBezTo>
                  <a:pt x="2429" y="789"/>
                  <a:pt x="2439" y="818"/>
                  <a:pt x="2448" y="848"/>
                </a:cubicBezTo>
                <a:cubicBezTo>
                  <a:pt x="2460" y="888"/>
                  <a:pt x="2471" y="929"/>
                  <a:pt x="2483" y="969"/>
                </a:cubicBezTo>
                <a:cubicBezTo>
                  <a:pt x="2488" y="990"/>
                  <a:pt x="2495" y="1010"/>
                  <a:pt x="2501" y="1031"/>
                </a:cubicBezTo>
                <a:cubicBezTo>
                  <a:pt x="2519" y="1025"/>
                  <a:pt x="2537" y="1017"/>
                  <a:pt x="2556" y="1013"/>
                </a:cubicBezTo>
                <a:cubicBezTo>
                  <a:pt x="2626" y="995"/>
                  <a:pt x="2696" y="998"/>
                  <a:pt x="2764" y="1022"/>
                </a:cubicBezTo>
                <a:cubicBezTo>
                  <a:pt x="2802" y="1035"/>
                  <a:pt x="2839" y="1053"/>
                  <a:pt x="2870" y="1080"/>
                </a:cubicBezTo>
                <a:cubicBezTo>
                  <a:pt x="2901" y="1107"/>
                  <a:pt x="2930" y="1137"/>
                  <a:pt x="2957" y="1168"/>
                </a:cubicBezTo>
                <a:cubicBezTo>
                  <a:pt x="2977" y="1192"/>
                  <a:pt x="2990" y="1222"/>
                  <a:pt x="3002" y="1252"/>
                </a:cubicBezTo>
                <a:cubicBezTo>
                  <a:pt x="3033" y="1327"/>
                  <a:pt x="3031" y="1403"/>
                  <a:pt x="3011" y="1479"/>
                </a:cubicBezTo>
                <a:cubicBezTo>
                  <a:pt x="3004" y="1506"/>
                  <a:pt x="2993" y="1533"/>
                  <a:pt x="2979" y="1556"/>
                </a:cubicBezTo>
                <a:cubicBezTo>
                  <a:pt x="2960" y="1585"/>
                  <a:pt x="2938" y="1612"/>
                  <a:pt x="2911" y="1637"/>
                </a:cubicBezTo>
                <a:cubicBezTo>
                  <a:pt x="2872" y="1674"/>
                  <a:pt x="2826" y="1694"/>
                  <a:pt x="2776" y="1707"/>
                </a:cubicBezTo>
                <a:cubicBezTo>
                  <a:pt x="2725" y="1721"/>
                  <a:pt x="2672" y="1721"/>
                  <a:pt x="2620" y="1709"/>
                </a:cubicBezTo>
                <a:cubicBezTo>
                  <a:pt x="2591" y="1703"/>
                  <a:pt x="2562" y="1692"/>
                  <a:pt x="2536" y="1677"/>
                </a:cubicBezTo>
                <a:cubicBezTo>
                  <a:pt x="2506" y="1659"/>
                  <a:pt x="2481" y="1635"/>
                  <a:pt x="2462" y="1604"/>
                </a:cubicBezTo>
                <a:cubicBezTo>
                  <a:pt x="2419" y="1534"/>
                  <a:pt x="2418" y="1462"/>
                  <a:pt x="2447" y="1390"/>
                </a:cubicBezTo>
                <a:cubicBezTo>
                  <a:pt x="2460" y="1358"/>
                  <a:pt x="2484" y="1331"/>
                  <a:pt x="2511" y="1308"/>
                </a:cubicBezTo>
                <a:cubicBezTo>
                  <a:pt x="2532" y="1290"/>
                  <a:pt x="2557" y="1281"/>
                  <a:pt x="2583" y="1276"/>
                </a:cubicBezTo>
                <a:cubicBezTo>
                  <a:pt x="2602" y="1273"/>
                  <a:pt x="2621" y="1267"/>
                  <a:pt x="2639" y="1269"/>
                </a:cubicBezTo>
                <a:cubicBezTo>
                  <a:pt x="2672" y="1272"/>
                  <a:pt x="2706" y="1280"/>
                  <a:pt x="2733" y="1301"/>
                </a:cubicBezTo>
                <a:cubicBezTo>
                  <a:pt x="2757" y="1319"/>
                  <a:pt x="2777" y="1341"/>
                  <a:pt x="2788" y="1371"/>
                </a:cubicBezTo>
                <a:cubicBezTo>
                  <a:pt x="2795" y="1391"/>
                  <a:pt x="2801" y="1412"/>
                  <a:pt x="2794" y="1431"/>
                </a:cubicBezTo>
                <a:cubicBezTo>
                  <a:pt x="2780" y="1468"/>
                  <a:pt x="2763" y="1501"/>
                  <a:pt x="2720" y="1516"/>
                </a:cubicBezTo>
                <a:cubicBezTo>
                  <a:pt x="2691" y="1527"/>
                  <a:pt x="2639" y="1507"/>
                  <a:pt x="2630" y="1478"/>
                </a:cubicBezTo>
                <a:cubicBezTo>
                  <a:pt x="2624" y="1459"/>
                  <a:pt x="2627" y="1446"/>
                  <a:pt x="2642" y="1433"/>
                </a:cubicBezTo>
                <a:cubicBezTo>
                  <a:pt x="2651" y="1425"/>
                  <a:pt x="2660" y="1417"/>
                  <a:pt x="2669" y="1410"/>
                </a:cubicBezTo>
                <a:cubicBezTo>
                  <a:pt x="2672" y="1427"/>
                  <a:pt x="2674" y="1442"/>
                  <a:pt x="2679" y="1455"/>
                </a:cubicBezTo>
                <a:cubicBezTo>
                  <a:pt x="2681" y="1461"/>
                  <a:pt x="2690" y="1468"/>
                  <a:pt x="2696" y="1468"/>
                </a:cubicBezTo>
                <a:cubicBezTo>
                  <a:pt x="2702" y="1468"/>
                  <a:pt x="2709" y="1460"/>
                  <a:pt x="2712" y="1454"/>
                </a:cubicBezTo>
                <a:cubicBezTo>
                  <a:pt x="2716" y="1448"/>
                  <a:pt x="2719" y="1439"/>
                  <a:pt x="2719" y="1432"/>
                </a:cubicBezTo>
                <a:cubicBezTo>
                  <a:pt x="2721" y="1412"/>
                  <a:pt x="2719" y="1391"/>
                  <a:pt x="2701" y="1379"/>
                </a:cubicBezTo>
                <a:cubicBezTo>
                  <a:pt x="2675" y="1362"/>
                  <a:pt x="2646" y="1361"/>
                  <a:pt x="2618" y="1375"/>
                </a:cubicBezTo>
                <a:cubicBezTo>
                  <a:pt x="2567" y="1402"/>
                  <a:pt x="2544" y="1475"/>
                  <a:pt x="2584" y="1530"/>
                </a:cubicBezTo>
                <a:cubicBezTo>
                  <a:pt x="2599" y="1551"/>
                  <a:pt x="2618" y="1565"/>
                  <a:pt x="2640" y="1576"/>
                </a:cubicBezTo>
                <a:cubicBezTo>
                  <a:pt x="2679" y="1596"/>
                  <a:pt x="2719" y="1596"/>
                  <a:pt x="2758" y="1583"/>
                </a:cubicBezTo>
                <a:cubicBezTo>
                  <a:pt x="2794" y="1571"/>
                  <a:pt x="2824" y="1549"/>
                  <a:pt x="2845" y="1515"/>
                </a:cubicBezTo>
                <a:cubicBezTo>
                  <a:pt x="2890" y="1444"/>
                  <a:pt x="2884" y="1370"/>
                  <a:pt x="2860" y="1296"/>
                </a:cubicBezTo>
                <a:cubicBezTo>
                  <a:pt x="2852" y="1269"/>
                  <a:pt x="2832" y="1245"/>
                  <a:pt x="2816" y="1220"/>
                </a:cubicBezTo>
                <a:cubicBezTo>
                  <a:pt x="2794" y="1187"/>
                  <a:pt x="2760" y="1168"/>
                  <a:pt x="2724" y="1151"/>
                </a:cubicBezTo>
                <a:cubicBezTo>
                  <a:pt x="2663" y="1123"/>
                  <a:pt x="2601" y="1124"/>
                  <a:pt x="2539" y="1143"/>
                </a:cubicBezTo>
                <a:cubicBezTo>
                  <a:pt x="2512" y="1152"/>
                  <a:pt x="2488" y="1169"/>
                  <a:pt x="2461" y="1183"/>
                </a:cubicBezTo>
                <a:cubicBezTo>
                  <a:pt x="2451" y="1151"/>
                  <a:pt x="2442" y="1116"/>
                  <a:pt x="2430" y="1081"/>
                </a:cubicBezTo>
                <a:cubicBezTo>
                  <a:pt x="2417" y="1047"/>
                  <a:pt x="2402" y="1014"/>
                  <a:pt x="2389" y="980"/>
                </a:cubicBezTo>
                <a:cubicBezTo>
                  <a:pt x="2386" y="972"/>
                  <a:pt x="2383" y="964"/>
                  <a:pt x="2380" y="956"/>
                </a:cubicBezTo>
                <a:cubicBezTo>
                  <a:pt x="2366" y="926"/>
                  <a:pt x="2352" y="895"/>
                  <a:pt x="2337" y="865"/>
                </a:cubicBezTo>
                <a:cubicBezTo>
                  <a:pt x="2324" y="841"/>
                  <a:pt x="2309" y="819"/>
                  <a:pt x="2295" y="796"/>
                </a:cubicBezTo>
                <a:cubicBezTo>
                  <a:pt x="2282" y="777"/>
                  <a:pt x="2271" y="757"/>
                  <a:pt x="2257" y="739"/>
                </a:cubicBezTo>
                <a:cubicBezTo>
                  <a:pt x="2237" y="714"/>
                  <a:pt x="2217" y="689"/>
                  <a:pt x="2194" y="667"/>
                </a:cubicBezTo>
                <a:cubicBezTo>
                  <a:pt x="2174" y="647"/>
                  <a:pt x="2152" y="628"/>
                  <a:pt x="2128" y="612"/>
                </a:cubicBezTo>
                <a:cubicBezTo>
                  <a:pt x="2078" y="579"/>
                  <a:pt x="2023" y="567"/>
                  <a:pt x="1963" y="582"/>
                </a:cubicBezTo>
                <a:cubicBezTo>
                  <a:pt x="1930" y="590"/>
                  <a:pt x="1902" y="606"/>
                  <a:pt x="1877" y="629"/>
                </a:cubicBezTo>
                <a:cubicBezTo>
                  <a:pt x="1861" y="644"/>
                  <a:pt x="1843" y="657"/>
                  <a:pt x="1829" y="674"/>
                </a:cubicBezTo>
                <a:cubicBezTo>
                  <a:pt x="1802" y="709"/>
                  <a:pt x="1775" y="745"/>
                  <a:pt x="1757" y="786"/>
                </a:cubicBezTo>
                <a:cubicBezTo>
                  <a:pt x="1741" y="819"/>
                  <a:pt x="1723" y="852"/>
                  <a:pt x="1711" y="886"/>
                </a:cubicBezTo>
                <a:cubicBezTo>
                  <a:pt x="1686" y="963"/>
                  <a:pt x="1678" y="1042"/>
                  <a:pt x="1700" y="1121"/>
                </a:cubicBezTo>
                <a:cubicBezTo>
                  <a:pt x="1709" y="1154"/>
                  <a:pt x="1727" y="1182"/>
                  <a:pt x="1747" y="1209"/>
                </a:cubicBezTo>
                <a:cubicBezTo>
                  <a:pt x="1768" y="1236"/>
                  <a:pt x="1793" y="1257"/>
                  <a:pt x="1822" y="1273"/>
                </a:cubicBezTo>
                <a:cubicBezTo>
                  <a:pt x="1846" y="1286"/>
                  <a:pt x="1874" y="1294"/>
                  <a:pt x="1901" y="1300"/>
                </a:cubicBezTo>
                <a:cubicBezTo>
                  <a:pt x="1943" y="1308"/>
                  <a:pt x="1985" y="1301"/>
                  <a:pt x="2021" y="1276"/>
                </a:cubicBezTo>
                <a:cubicBezTo>
                  <a:pt x="2039" y="1264"/>
                  <a:pt x="2055" y="1247"/>
                  <a:pt x="2067" y="1229"/>
                </a:cubicBezTo>
                <a:cubicBezTo>
                  <a:pt x="2090" y="1197"/>
                  <a:pt x="2102" y="1160"/>
                  <a:pt x="2093" y="1119"/>
                </a:cubicBezTo>
                <a:cubicBezTo>
                  <a:pt x="2081" y="1067"/>
                  <a:pt x="2054" y="1037"/>
                  <a:pt x="2001" y="1027"/>
                </a:cubicBezTo>
                <a:cubicBezTo>
                  <a:pt x="1986" y="1025"/>
                  <a:pt x="1971" y="1026"/>
                  <a:pt x="1956" y="1028"/>
                </a:cubicBezTo>
                <a:cubicBezTo>
                  <a:pt x="1928" y="1033"/>
                  <a:pt x="1907" y="1049"/>
                  <a:pt x="1898" y="1075"/>
                </a:cubicBezTo>
                <a:cubicBezTo>
                  <a:pt x="1889" y="1100"/>
                  <a:pt x="1884" y="1127"/>
                  <a:pt x="1904" y="1150"/>
                </a:cubicBezTo>
                <a:cubicBezTo>
                  <a:pt x="1917" y="1165"/>
                  <a:pt x="1952" y="1169"/>
                  <a:pt x="1967" y="1156"/>
                </a:cubicBezTo>
                <a:cubicBezTo>
                  <a:pt x="1979" y="1147"/>
                  <a:pt x="1975" y="1124"/>
                  <a:pt x="1960" y="1114"/>
                </a:cubicBezTo>
                <a:cubicBezTo>
                  <a:pt x="1953" y="1109"/>
                  <a:pt x="1946" y="1106"/>
                  <a:pt x="1938" y="1101"/>
                </a:cubicBezTo>
                <a:cubicBezTo>
                  <a:pt x="1958" y="1089"/>
                  <a:pt x="1978" y="1080"/>
                  <a:pt x="2000" y="1094"/>
                </a:cubicBezTo>
                <a:cubicBezTo>
                  <a:pt x="2020" y="1106"/>
                  <a:pt x="2031" y="1126"/>
                  <a:pt x="2026" y="1148"/>
                </a:cubicBezTo>
                <a:cubicBezTo>
                  <a:pt x="2022" y="1169"/>
                  <a:pt x="2012" y="1189"/>
                  <a:pt x="1992" y="1203"/>
                </a:cubicBezTo>
                <a:cubicBezTo>
                  <a:pt x="1963" y="1224"/>
                  <a:pt x="1934" y="1226"/>
                  <a:pt x="1901" y="1218"/>
                </a:cubicBezTo>
                <a:cubicBezTo>
                  <a:pt x="1864" y="1209"/>
                  <a:pt x="1837" y="1185"/>
                  <a:pt x="1824" y="1149"/>
                </a:cubicBezTo>
                <a:cubicBezTo>
                  <a:pt x="1804" y="1096"/>
                  <a:pt x="1810" y="1043"/>
                  <a:pt x="1836" y="993"/>
                </a:cubicBezTo>
                <a:cubicBezTo>
                  <a:pt x="1845" y="976"/>
                  <a:pt x="1862" y="964"/>
                  <a:pt x="1875" y="949"/>
                </a:cubicBezTo>
                <a:cubicBezTo>
                  <a:pt x="1901" y="921"/>
                  <a:pt x="1935" y="909"/>
                  <a:pt x="1971" y="905"/>
                </a:cubicBezTo>
                <a:cubicBezTo>
                  <a:pt x="1989" y="902"/>
                  <a:pt x="2008" y="897"/>
                  <a:pt x="2025" y="900"/>
                </a:cubicBezTo>
                <a:cubicBezTo>
                  <a:pt x="2065" y="906"/>
                  <a:pt x="2103" y="915"/>
                  <a:pt x="2137" y="939"/>
                </a:cubicBezTo>
                <a:cubicBezTo>
                  <a:pt x="2169" y="961"/>
                  <a:pt x="2191" y="989"/>
                  <a:pt x="2209" y="1020"/>
                </a:cubicBezTo>
                <a:cubicBezTo>
                  <a:pt x="2221" y="1041"/>
                  <a:pt x="2225" y="1066"/>
                  <a:pt x="2230" y="1090"/>
                </a:cubicBezTo>
                <a:cubicBezTo>
                  <a:pt x="2237" y="1133"/>
                  <a:pt x="2233" y="1176"/>
                  <a:pt x="2217" y="1217"/>
                </a:cubicBezTo>
                <a:cubicBezTo>
                  <a:pt x="2206" y="1244"/>
                  <a:pt x="2189" y="1270"/>
                  <a:pt x="2172" y="1295"/>
                </a:cubicBezTo>
                <a:cubicBezTo>
                  <a:pt x="2159" y="1314"/>
                  <a:pt x="2145" y="1332"/>
                  <a:pt x="2128" y="1348"/>
                </a:cubicBezTo>
                <a:cubicBezTo>
                  <a:pt x="2095" y="1379"/>
                  <a:pt x="2057" y="1401"/>
                  <a:pt x="2014" y="1417"/>
                </a:cubicBezTo>
                <a:cubicBezTo>
                  <a:pt x="1955" y="1439"/>
                  <a:pt x="1894" y="1442"/>
                  <a:pt x="1834" y="1429"/>
                </a:cubicBezTo>
                <a:cubicBezTo>
                  <a:pt x="1798" y="1421"/>
                  <a:pt x="1763" y="1408"/>
                  <a:pt x="1730" y="1389"/>
                </a:cubicBezTo>
                <a:cubicBezTo>
                  <a:pt x="1696" y="1368"/>
                  <a:pt x="1666" y="1344"/>
                  <a:pt x="1640" y="1315"/>
                </a:cubicBezTo>
                <a:cubicBezTo>
                  <a:pt x="1616" y="1289"/>
                  <a:pt x="1594" y="1261"/>
                  <a:pt x="1570" y="1235"/>
                </a:cubicBezTo>
                <a:cubicBezTo>
                  <a:pt x="1557" y="1220"/>
                  <a:pt x="1542" y="1206"/>
                  <a:pt x="1527" y="1193"/>
                </a:cubicBezTo>
                <a:cubicBezTo>
                  <a:pt x="1507" y="1176"/>
                  <a:pt x="1486" y="1159"/>
                  <a:pt x="1464" y="1145"/>
                </a:cubicBezTo>
                <a:cubicBezTo>
                  <a:pt x="1435" y="1128"/>
                  <a:pt x="1403" y="1125"/>
                  <a:pt x="1370" y="1129"/>
                </a:cubicBezTo>
                <a:cubicBezTo>
                  <a:pt x="1318" y="1136"/>
                  <a:pt x="1275" y="1160"/>
                  <a:pt x="1239" y="1196"/>
                </a:cubicBezTo>
                <a:cubicBezTo>
                  <a:pt x="1207" y="1229"/>
                  <a:pt x="1185" y="1267"/>
                  <a:pt x="1167" y="1309"/>
                </a:cubicBezTo>
                <a:cubicBezTo>
                  <a:pt x="1143" y="1367"/>
                  <a:pt x="1138" y="1425"/>
                  <a:pt x="1155" y="1484"/>
                </a:cubicBezTo>
                <a:cubicBezTo>
                  <a:pt x="1164" y="1517"/>
                  <a:pt x="1183" y="1544"/>
                  <a:pt x="1208" y="1567"/>
                </a:cubicBezTo>
                <a:cubicBezTo>
                  <a:pt x="1258" y="1613"/>
                  <a:pt x="1331" y="1616"/>
                  <a:pt x="1384" y="1588"/>
                </a:cubicBezTo>
                <a:cubicBezTo>
                  <a:pt x="1402" y="1578"/>
                  <a:pt x="1421" y="1564"/>
                  <a:pt x="1428" y="1542"/>
                </a:cubicBezTo>
                <a:cubicBezTo>
                  <a:pt x="1431" y="1531"/>
                  <a:pt x="1438" y="1522"/>
                  <a:pt x="1441" y="1512"/>
                </a:cubicBezTo>
                <a:cubicBezTo>
                  <a:pt x="1453" y="1464"/>
                  <a:pt x="1409" y="1390"/>
                  <a:pt x="1345" y="1402"/>
                </a:cubicBezTo>
                <a:cubicBezTo>
                  <a:pt x="1326" y="1406"/>
                  <a:pt x="1309" y="1412"/>
                  <a:pt x="1301" y="1433"/>
                </a:cubicBezTo>
                <a:cubicBezTo>
                  <a:pt x="1294" y="1454"/>
                  <a:pt x="1299" y="1473"/>
                  <a:pt x="1310" y="1490"/>
                </a:cubicBezTo>
                <a:cubicBezTo>
                  <a:pt x="1318" y="1503"/>
                  <a:pt x="1334" y="1501"/>
                  <a:pt x="1338" y="1486"/>
                </a:cubicBezTo>
                <a:cubicBezTo>
                  <a:pt x="1342" y="1473"/>
                  <a:pt x="1341" y="1460"/>
                  <a:pt x="1342" y="1445"/>
                </a:cubicBezTo>
                <a:cubicBezTo>
                  <a:pt x="1361" y="1444"/>
                  <a:pt x="1372" y="1460"/>
                  <a:pt x="1382" y="1474"/>
                </a:cubicBezTo>
                <a:cubicBezTo>
                  <a:pt x="1390" y="1485"/>
                  <a:pt x="1386" y="1499"/>
                  <a:pt x="1377" y="1512"/>
                </a:cubicBezTo>
                <a:cubicBezTo>
                  <a:pt x="1348" y="1550"/>
                  <a:pt x="1294" y="1550"/>
                  <a:pt x="1261" y="1514"/>
                </a:cubicBezTo>
                <a:cubicBezTo>
                  <a:pt x="1225" y="1477"/>
                  <a:pt x="1224" y="1437"/>
                  <a:pt x="1243" y="1394"/>
                </a:cubicBezTo>
                <a:cubicBezTo>
                  <a:pt x="1253" y="1372"/>
                  <a:pt x="1270" y="1356"/>
                  <a:pt x="1290" y="1341"/>
                </a:cubicBezTo>
                <a:cubicBezTo>
                  <a:pt x="1335" y="1309"/>
                  <a:pt x="1384" y="1307"/>
                  <a:pt x="1435" y="1320"/>
                </a:cubicBezTo>
                <a:cubicBezTo>
                  <a:pt x="1451" y="1324"/>
                  <a:pt x="1466" y="1334"/>
                  <a:pt x="1480" y="1343"/>
                </a:cubicBezTo>
                <a:cubicBezTo>
                  <a:pt x="1521" y="1372"/>
                  <a:pt x="1549" y="1410"/>
                  <a:pt x="1559" y="1460"/>
                </a:cubicBezTo>
                <a:cubicBezTo>
                  <a:pt x="1562" y="1477"/>
                  <a:pt x="1567" y="1496"/>
                  <a:pt x="1565" y="1514"/>
                </a:cubicBezTo>
                <a:cubicBezTo>
                  <a:pt x="1561" y="1552"/>
                  <a:pt x="1551" y="1589"/>
                  <a:pt x="1526" y="1621"/>
                </a:cubicBezTo>
                <a:cubicBezTo>
                  <a:pt x="1496" y="1661"/>
                  <a:pt x="1456" y="1685"/>
                  <a:pt x="1408" y="1701"/>
                </a:cubicBezTo>
                <a:cubicBezTo>
                  <a:pt x="1356" y="1718"/>
                  <a:pt x="1304" y="1720"/>
                  <a:pt x="1252" y="1708"/>
                </a:cubicBezTo>
                <a:cubicBezTo>
                  <a:pt x="1218" y="1700"/>
                  <a:pt x="1184" y="1689"/>
                  <a:pt x="1155" y="1665"/>
                </a:cubicBezTo>
                <a:cubicBezTo>
                  <a:pt x="1139" y="1652"/>
                  <a:pt x="1124" y="1638"/>
                  <a:pt x="1107" y="1626"/>
                </a:cubicBezTo>
                <a:cubicBezTo>
                  <a:pt x="1100" y="1621"/>
                  <a:pt x="1089" y="1616"/>
                  <a:pt x="1080" y="1616"/>
                </a:cubicBezTo>
                <a:cubicBezTo>
                  <a:pt x="823" y="1616"/>
                  <a:pt x="567" y="1616"/>
                  <a:pt x="310" y="1616"/>
                </a:cubicBezTo>
                <a:cubicBezTo>
                  <a:pt x="283" y="1616"/>
                  <a:pt x="255" y="1617"/>
                  <a:pt x="228" y="1612"/>
                </a:cubicBezTo>
                <a:cubicBezTo>
                  <a:pt x="187" y="1606"/>
                  <a:pt x="145" y="1598"/>
                  <a:pt x="106" y="1585"/>
                </a:cubicBezTo>
                <a:cubicBezTo>
                  <a:pt x="74" y="1575"/>
                  <a:pt x="44" y="1558"/>
                  <a:pt x="22" y="1531"/>
                </a:cubicBezTo>
                <a:cubicBezTo>
                  <a:pt x="0" y="1505"/>
                  <a:pt x="2" y="1457"/>
                  <a:pt x="27" y="1432"/>
                </a:cubicBezTo>
                <a:cubicBezTo>
                  <a:pt x="68" y="1390"/>
                  <a:pt x="120" y="1378"/>
                  <a:pt x="173" y="1366"/>
                </a:cubicBezTo>
                <a:cubicBezTo>
                  <a:pt x="238" y="1351"/>
                  <a:pt x="303" y="1355"/>
                  <a:pt x="368" y="1356"/>
                </a:cubicBezTo>
                <a:cubicBezTo>
                  <a:pt x="479" y="1356"/>
                  <a:pt x="589" y="1355"/>
                  <a:pt x="700" y="1359"/>
                </a:cubicBezTo>
                <a:cubicBezTo>
                  <a:pt x="785" y="1362"/>
                  <a:pt x="870" y="1372"/>
                  <a:pt x="955" y="1378"/>
                </a:cubicBezTo>
                <a:cubicBezTo>
                  <a:pt x="957" y="1379"/>
                  <a:pt x="959" y="1379"/>
                  <a:pt x="962" y="1383"/>
                </a:cubicBezTo>
                <a:cubicBezTo>
                  <a:pt x="952" y="1384"/>
                  <a:pt x="942" y="1385"/>
                  <a:pt x="931" y="1385"/>
                </a:cubicBezTo>
                <a:cubicBezTo>
                  <a:pt x="786" y="1387"/>
                  <a:pt x="640" y="1389"/>
                  <a:pt x="495" y="1392"/>
                </a:cubicBezTo>
                <a:cubicBezTo>
                  <a:pt x="406" y="1394"/>
                  <a:pt x="316" y="1397"/>
                  <a:pt x="227" y="1400"/>
                </a:cubicBezTo>
                <a:cubicBezTo>
                  <a:pt x="196" y="1401"/>
                  <a:pt x="168" y="1410"/>
                  <a:pt x="144" y="1432"/>
                </a:cubicBezTo>
                <a:cubicBezTo>
                  <a:pt x="115" y="1458"/>
                  <a:pt x="116" y="1518"/>
                  <a:pt x="146" y="1543"/>
                </a:cubicBezTo>
                <a:cubicBezTo>
                  <a:pt x="173" y="1566"/>
                  <a:pt x="204" y="1570"/>
                  <a:pt x="237" y="1570"/>
                </a:cubicBezTo>
                <a:cubicBezTo>
                  <a:pt x="329" y="1571"/>
                  <a:pt x="421" y="1570"/>
                  <a:pt x="513" y="1570"/>
                </a:cubicBezTo>
                <a:cubicBezTo>
                  <a:pt x="689" y="1570"/>
                  <a:pt x="866" y="1570"/>
                  <a:pt x="1042" y="1570"/>
                </a:cubicBezTo>
                <a:cubicBezTo>
                  <a:pt x="1048" y="1570"/>
                  <a:pt x="1054" y="1570"/>
                  <a:pt x="1061" y="1570"/>
                </a:cubicBezTo>
                <a:cubicBezTo>
                  <a:pt x="1055" y="1552"/>
                  <a:pt x="1047" y="1535"/>
                  <a:pt x="1043" y="1518"/>
                </a:cubicBezTo>
                <a:cubicBezTo>
                  <a:pt x="1036" y="1491"/>
                  <a:pt x="1028" y="1464"/>
                  <a:pt x="1025" y="1437"/>
                </a:cubicBezTo>
                <a:cubicBezTo>
                  <a:pt x="1021" y="1391"/>
                  <a:pt x="1025" y="1345"/>
                  <a:pt x="1036" y="1300"/>
                </a:cubicBezTo>
                <a:cubicBezTo>
                  <a:pt x="1044" y="1266"/>
                  <a:pt x="1055" y="1233"/>
                  <a:pt x="1069" y="1202"/>
                </a:cubicBezTo>
                <a:cubicBezTo>
                  <a:pt x="1083" y="1170"/>
                  <a:pt x="1101" y="1139"/>
                  <a:pt x="1121" y="1111"/>
                </a:cubicBezTo>
                <a:cubicBezTo>
                  <a:pt x="1143" y="1080"/>
                  <a:pt x="1170" y="1053"/>
                  <a:pt x="1203" y="1031"/>
                </a:cubicBezTo>
                <a:cubicBezTo>
                  <a:pt x="1264" y="990"/>
                  <a:pt x="1330" y="976"/>
                  <a:pt x="1401" y="989"/>
                </a:cubicBezTo>
                <a:cubicBezTo>
                  <a:pt x="1441" y="997"/>
                  <a:pt x="1479" y="1011"/>
                  <a:pt x="1514" y="1034"/>
                </a:cubicBezTo>
                <a:cubicBezTo>
                  <a:pt x="1524" y="1041"/>
                  <a:pt x="1536" y="1047"/>
                  <a:pt x="1548" y="1054"/>
                </a:cubicBezTo>
                <a:cubicBezTo>
                  <a:pt x="1551" y="1027"/>
                  <a:pt x="1551" y="1000"/>
                  <a:pt x="1555" y="974"/>
                </a:cubicBezTo>
                <a:cubicBezTo>
                  <a:pt x="1564" y="925"/>
                  <a:pt x="1573" y="876"/>
                  <a:pt x="1586" y="827"/>
                </a:cubicBezTo>
                <a:cubicBezTo>
                  <a:pt x="1595" y="790"/>
                  <a:pt x="1607" y="753"/>
                  <a:pt x="1622" y="718"/>
                </a:cubicBezTo>
                <a:cubicBezTo>
                  <a:pt x="1644" y="668"/>
                  <a:pt x="1668" y="619"/>
                  <a:pt x="1698" y="573"/>
                </a:cubicBezTo>
                <a:cubicBezTo>
                  <a:pt x="1733" y="520"/>
                  <a:pt x="1772" y="472"/>
                  <a:pt x="1822" y="433"/>
                </a:cubicBezTo>
                <a:cubicBezTo>
                  <a:pt x="1847" y="414"/>
                  <a:pt x="1875" y="398"/>
                  <a:pt x="1903" y="384"/>
                </a:cubicBezTo>
                <a:cubicBezTo>
                  <a:pt x="1982" y="344"/>
                  <a:pt x="2064" y="345"/>
                  <a:pt x="2147" y="372"/>
                </a:cubicBezTo>
                <a:cubicBezTo>
                  <a:pt x="2178" y="382"/>
                  <a:pt x="2206" y="403"/>
                  <a:pt x="2229" y="428"/>
                </a:cubicBezTo>
                <a:cubicBezTo>
                  <a:pt x="2237" y="436"/>
                  <a:pt x="2245" y="443"/>
                  <a:pt x="2253" y="451"/>
                </a:cubicBezTo>
                <a:cubicBezTo>
                  <a:pt x="2266" y="420"/>
                  <a:pt x="2277" y="389"/>
                  <a:pt x="2290" y="358"/>
                </a:cubicBezTo>
                <a:cubicBezTo>
                  <a:pt x="2306" y="320"/>
                  <a:pt x="2322" y="281"/>
                  <a:pt x="2341" y="244"/>
                </a:cubicBezTo>
                <a:cubicBezTo>
                  <a:pt x="2354" y="216"/>
                  <a:pt x="2369" y="189"/>
                  <a:pt x="2386" y="164"/>
                </a:cubicBezTo>
                <a:cubicBezTo>
                  <a:pt x="2397" y="147"/>
                  <a:pt x="2412" y="133"/>
                  <a:pt x="2427" y="119"/>
                </a:cubicBezTo>
                <a:cubicBezTo>
                  <a:pt x="2444" y="103"/>
                  <a:pt x="2462" y="88"/>
                  <a:pt x="2480" y="72"/>
                </a:cubicBezTo>
                <a:cubicBezTo>
                  <a:pt x="2485" y="68"/>
                  <a:pt x="2491" y="66"/>
                  <a:pt x="2497" y="62"/>
                </a:cubicBezTo>
                <a:cubicBezTo>
                  <a:pt x="2526" y="44"/>
                  <a:pt x="2555" y="30"/>
                  <a:pt x="2587" y="19"/>
                </a:cubicBezTo>
                <a:cubicBezTo>
                  <a:pt x="2624" y="5"/>
                  <a:pt x="2662" y="0"/>
                  <a:pt x="2699" y="9"/>
                </a:cubicBezTo>
                <a:cubicBezTo>
                  <a:pt x="2730" y="15"/>
                  <a:pt x="2760" y="25"/>
                  <a:pt x="2786" y="46"/>
                </a:cubicBezTo>
                <a:cubicBezTo>
                  <a:pt x="2815" y="70"/>
                  <a:pt x="2833" y="99"/>
                  <a:pt x="2848" y="132"/>
                </a:cubicBezTo>
                <a:cubicBezTo>
                  <a:pt x="2859" y="156"/>
                  <a:pt x="2869" y="180"/>
                  <a:pt x="2878" y="204"/>
                </a:cubicBezTo>
                <a:cubicBezTo>
                  <a:pt x="2889" y="235"/>
                  <a:pt x="2899" y="266"/>
                  <a:pt x="2910" y="297"/>
                </a:cubicBezTo>
                <a:cubicBezTo>
                  <a:pt x="2920" y="326"/>
                  <a:pt x="2930" y="355"/>
                  <a:pt x="2941" y="384"/>
                </a:cubicBezTo>
                <a:cubicBezTo>
                  <a:pt x="2962" y="435"/>
                  <a:pt x="2983" y="485"/>
                  <a:pt x="3005" y="536"/>
                </a:cubicBezTo>
                <a:cubicBezTo>
                  <a:pt x="3010" y="548"/>
                  <a:pt x="3018" y="559"/>
                  <a:pt x="3024" y="569"/>
                </a:cubicBezTo>
                <a:cubicBezTo>
                  <a:pt x="3050" y="571"/>
                  <a:pt x="3077" y="574"/>
                  <a:pt x="3104" y="577"/>
                </a:cubicBezTo>
                <a:cubicBezTo>
                  <a:pt x="3107" y="577"/>
                  <a:pt x="3111" y="575"/>
                  <a:pt x="3114" y="572"/>
                </a:cubicBezTo>
                <a:cubicBezTo>
                  <a:pt x="3140" y="543"/>
                  <a:pt x="3172" y="523"/>
                  <a:pt x="3207" y="507"/>
                </a:cubicBezTo>
                <a:cubicBezTo>
                  <a:pt x="3248" y="487"/>
                  <a:pt x="3290" y="482"/>
                  <a:pt x="3334" y="490"/>
                </a:cubicBezTo>
                <a:cubicBezTo>
                  <a:pt x="3393" y="501"/>
                  <a:pt x="3428" y="550"/>
                  <a:pt x="3423" y="610"/>
                </a:cubicBezTo>
                <a:cubicBezTo>
                  <a:pt x="3423" y="616"/>
                  <a:pt x="3422" y="623"/>
                  <a:pt x="3422" y="630"/>
                </a:cubicBezTo>
                <a:cubicBezTo>
                  <a:pt x="3444" y="638"/>
                  <a:pt x="3461" y="626"/>
                  <a:pt x="3477" y="616"/>
                </a:cubicBezTo>
                <a:cubicBezTo>
                  <a:pt x="3489" y="609"/>
                  <a:pt x="3499" y="599"/>
                  <a:pt x="3509" y="590"/>
                </a:cubicBezTo>
                <a:cubicBezTo>
                  <a:pt x="3533" y="568"/>
                  <a:pt x="3573" y="560"/>
                  <a:pt x="3606" y="577"/>
                </a:cubicBezTo>
                <a:cubicBezTo>
                  <a:pt x="3631" y="591"/>
                  <a:pt x="3655" y="608"/>
                  <a:pt x="3679" y="624"/>
                </a:cubicBezTo>
                <a:cubicBezTo>
                  <a:pt x="3716" y="650"/>
                  <a:pt x="3751" y="680"/>
                  <a:pt x="3800" y="677"/>
                </a:cubicBezTo>
                <a:cubicBezTo>
                  <a:pt x="3821" y="675"/>
                  <a:pt x="3841" y="671"/>
                  <a:pt x="3857" y="656"/>
                </a:cubicBezTo>
                <a:cubicBezTo>
                  <a:pt x="3873" y="641"/>
                  <a:pt x="3890" y="628"/>
                  <a:pt x="3906" y="615"/>
                </a:cubicBezTo>
                <a:cubicBezTo>
                  <a:pt x="3930" y="597"/>
                  <a:pt x="3960" y="595"/>
                  <a:pt x="3980" y="607"/>
                </a:cubicBezTo>
                <a:cubicBezTo>
                  <a:pt x="3966" y="611"/>
                  <a:pt x="3948" y="614"/>
                  <a:pt x="3933" y="621"/>
                </a:cubicBezTo>
                <a:cubicBezTo>
                  <a:pt x="3925" y="624"/>
                  <a:pt x="3919" y="633"/>
                  <a:pt x="3913" y="639"/>
                </a:cubicBezTo>
                <a:cubicBezTo>
                  <a:pt x="3909" y="643"/>
                  <a:pt x="3905" y="645"/>
                  <a:pt x="3901" y="648"/>
                </a:cubicBezTo>
                <a:cubicBezTo>
                  <a:pt x="3897" y="650"/>
                  <a:pt x="3893" y="651"/>
                  <a:pt x="3890" y="653"/>
                </a:cubicBezTo>
                <a:cubicBezTo>
                  <a:pt x="3873" y="664"/>
                  <a:pt x="3857" y="676"/>
                  <a:pt x="3839" y="686"/>
                </a:cubicBezTo>
                <a:cubicBezTo>
                  <a:pt x="3801" y="708"/>
                  <a:pt x="3761" y="707"/>
                  <a:pt x="3722" y="692"/>
                </a:cubicBezTo>
                <a:cubicBezTo>
                  <a:pt x="3690" y="679"/>
                  <a:pt x="3661" y="658"/>
                  <a:pt x="3631" y="641"/>
                </a:cubicBezTo>
                <a:cubicBezTo>
                  <a:pt x="3623" y="636"/>
                  <a:pt x="3615" y="629"/>
                  <a:pt x="3607" y="624"/>
                </a:cubicBezTo>
                <a:cubicBezTo>
                  <a:pt x="3564" y="599"/>
                  <a:pt x="3530" y="583"/>
                  <a:pt x="3492" y="627"/>
                </a:cubicBezTo>
                <a:cubicBezTo>
                  <a:pt x="3475" y="646"/>
                  <a:pt x="3438" y="653"/>
                  <a:pt x="3414" y="641"/>
                </a:cubicBezTo>
                <a:cubicBezTo>
                  <a:pt x="3409" y="638"/>
                  <a:pt x="3406" y="631"/>
                  <a:pt x="3402" y="626"/>
                </a:cubicBezTo>
                <a:cubicBezTo>
                  <a:pt x="3393" y="612"/>
                  <a:pt x="3388" y="595"/>
                  <a:pt x="3376" y="585"/>
                </a:cubicBezTo>
                <a:cubicBezTo>
                  <a:pt x="3351" y="564"/>
                  <a:pt x="3320" y="552"/>
                  <a:pt x="3286" y="550"/>
                </a:cubicBezTo>
                <a:cubicBezTo>
                  <a:pt x="3230" y="545"/>
                  <a:pt x="3176" y="550"/>
                  <a:pt x="3130" y="586"/>
                </a:cubicBezTo>
                <a:cubicBezTo>
                  <a:pt x="3139" y="591"/>
                  <a:pt x="3148" y="597"/>
                  <a:pt x="3157" y="600"/>
                </a:cubicBezTo>
                <a:cubicBezTo>
                  <a:pt x="3191" y="611"/>
                  <a:pt x="3211" y="636"/>
                  <a:pt x="3222" y="666"/>
                </a:cubicBezTo>
                <a:cubicBezTo>
                  <a:pt x="3228" y="680"/>
                  <a:pt x="3227" y="699"/>
                  <a:pt x="3221" y="713"/>
                </a:cubicBezTo>
                <a:cubicBezTo>
                  <a:pt x="3209" y="742"/>
                  <a:pt x="3184" y="759"/>
                  <a:pt x="3152" y="765"/>
                </a:cubicBezTo>
                <a:cubicBezTo>
                  <a:pt x="3136" y="768"/>
                  <a:pt x="3124" y="775"/>
                  <a:pt x="3112" y="787"/>
                </a:cubicBezTo>
                <a:cubicBezTo>
                  <a:pt x="3096" y="806"/>
                  <a:pt x="3075" y="821"/>
                  <a:pt x="3057" y="838"/>
                </a:cubicBezTo>
                <a:cubicBezTo>
                  <a:pt x="3029" y="864"/>
                  <a:pt x="2988" y="871"/>
                  <a:pt x="2955" y="855"/>
                </a:cubicBezTo>
                <a:cubicBezTo>
                  <a:pt x="2932" y="844"/>
                  <a:pt x="2914" y="828"/>
                  <a:pt x="2899" y="808"/>
                </a:cubicBezTo>
                <a:cubicBezTo>
                  <a:pt x="2893" y="798"/>
                  <a:pt x="2886" y="794"/>
                  <a:pt x="2873" y="796"/>
                </a:cubicBezTo>
                <a:cubicBezTo>
                  <a:pt x="2835" y="803"/>
                  <a:pt x="2796" y="797"/>
                  <a:pt x="2761" y="782"/>
                </a:cubicBezTo>
                <a:cubicBezTo>
                  <a:pt x="2745" y="775"/>
                  <a:pt x="2728" y="763"/>
                  <a:pt x="2720" y="749"/>
                </a:cubicBezTo>
                <a:cubicBezTo>
                  <a:pt x="2698" y="711"/>
                  <a:pt x="2717" y="670"/>
                  <a:pt x="2761" y="654"/>
                </a:cubicBezTo>
                <a:cubicBezTo>
                  <a:pt x="2803" y="638"/>
                  <a:pt x="2847" y="632"/>
                  <a:pt x="2892" y="634"/>
                </a:cubicBezTo>
                <a:cubicBezTo>
                  <a:pt x="2902" y="635"/>
                  <a:pt x="2913" y="634"/>
                  <a:pt x="2923" y="633"/>
                </a:cubicBezTo>
                <a:cubicBezTo>
                  <a:pt x="2963" y="628"/>
                  <a:pt x="3001" y="631"/>
                  <a:pt x="3035" y="654"/>
                </a:cubicBezTo>
                <a:cubicBezTo>
                  <a:pt x="3059" y="670"/>
                  <a:pt x="3062" y="709"/>
                  <a:pt x="3040" y="725"/>
                </a:cubicBezTo>
                <a:cubicBezTo>
                  <a:pt x="3008" y="749"/>
                  <a:pt x="2972" y="762"/>
                  <a:pt x="2932" y="754"/>
                </a:cubicBezTo>
                <a:cubicBezTo>
                  <a:pt x="2918" y="751"/>
                  <a:pt x="2904" y="741"/>
                  <a:pt x="2891" y="732"/>
                </a:cubicBezTo>
                <a:cubicBezTo>
                  <a:pt x="2882" y="727"/>
                  <a:pt x="2877" y="716"/>
                  <a:pt x="2882" y="706"/>
                </a:cubicBezTo>
                <a:cubicBezTo>
                  <a:pt x="2889" y="696"/>
                  <a:pt x="2896" y="682"/>
                  <a:pt x="2911" y="681"/>
                </a:cubicBezTo>
                <a:cubicBezTo>
                  <a:pt x="2914" y="680"/>
                  <a:pt x="2918" y="683"/>
                  <a:pt x="2922" y="685"/>
                </a:cubicBezTo>
                <a:cubicBezTo>
                  <a:pt x="2920" y="688"/>
                  <a:pt x="2918" y="692"/>
                  <a:pt x="2916" y="695"/>
                </a:cubicBezTo>
                <a:cubicBezTo>
                  <a:pt x="2912" y="700"/>
                  <a:pt x="2903" y="706"/>
                  <a:pt x="2904" y="709"/>
                </a:cubicBezTo>
                <a:cubicBezTo>
                  <a:pt x="2906" y="717"/>
                  <a:pt x="2911" y="726"/>
                  <a:pt x="2918" y="730"/>
                </a:cubicBezTo>
                <a:cubicBezTo>
                  <a:pt x="2935" y="740"/>
                  <a:pt x="2953" y="735"/>
                  <a:pt x="2971" y="727"/>
                </a:cubicBezTo>
                <a:cubicBezTo>
                  <a:pt x="2992" y="718"/>
                  <a:pt x="2999" y="694"/>
                  <a:pt x="2992" y="676"/>
                </a:cubicBezTo>
                <a:cubicBezTo>
                  <a:pt x="2980" y="647"/>
                  <a:pt x="2951" y="637"/>
                  <a:pt x="2926" y="642"/>
                </a:cubicBezTo>
                <a:cubicBezTo>
                  <a:pt x="2917" y="644"/>
                  <a:pt x="2908" y="647"/>
                  <a:pt x="2900" y="647"/>
                </a:cubicBezTo>
                <a:cubicBezTo>
                  <a:pt x="2863" y="644"/>
                  <a:pt x="2830" y="655"/>
                  <a:pt x="2798" y="674"/>
                </a:cubicBezTo>
                <a:cubicBezTo>
                  <a:pt x="2760" y="696"/>
                  <a:pt x="2767" y="734"/>
                  <a:pt x="2797" y="754"/>
                </a:cubicBezTo>
                <a:cubicBezTo>
                  <a:pt x="2826" y="773"/>
                  <a:pt x="2858" y="782"/>
                  <a:pt x="2893" y="778"/>
                </a:cubicBezTo>
                <a:cubicBezTo>
                  <a:pt x="2896" y="778"/>
                  <a:pt x="2898" y="780"/>
                  <a:pt x="2900" y="782"/>
                </a:cubicBezTo>
                <a:cubicBezTo>
                  <a:pt x="2920" y="794"/>
                  <a:pt x="2939" y="808"/>
                  <a:pt x="2960" y="817"/>
                </a:cubicBezTo>
                <a:cubicBezTo>
                  <a:pt x="3003" y="837"/>
                  <a:pt x="3049" y="823"/>
                  <a:pt x="3082" y="781"/>
                </a:cubicBezTo>
                <a:cubicBezTo>
                  <a:pt x="3095" y="765"/>
                  <a:pt x="3112" y="757"/>
                  <a:pt x="3131" y="751"/>
                </a:cubicBezTo>
                <a:cubicBezTo>
                  <a:pt x="3148" y="747"/>
                  <a:pt x="3163" y="736"/>
                  <a:pt x="3167" y="718"/>
                </a:cubicBezTo>
                <a:cubicBezTo>
                  <a:pt x="3173" y="688"/>
                  <a:pt x="3174" y="660"/>
                  <a:pt x="3154" y="633"/>
                </a:cubicBezTo>
                <a:cubicBezTo>
                  <a:pt x="3137" y="609"/>
                  <a:pt x="3116" y="593"/>
                  <a:pt x="3089" y="589"/>
                </a:cubicBezTo>
                <a:cubicBezTo>
                  <a:pt x="3065" y="585"/>
                  <a:pt x="3040" y="581"/>
                  <a:pt x="3018" y="598"/>
                </a:cubicBezTo>
                <a:cubicBezTo>
                  <a:pt x="3016" y="599"/>
                  <a:pt x="3012" y="600"/>
                  <a:pt x="3010" y="599"/>
                </a:cubicBezTo>
                <a:cubicBezTo>
                  <a:pt x="3001" y="596"/>
                  <a:pt x="2991" y="593"/>
                  <a:pt x="2984" y="588"/>
                </a:cubicBezTo>
                <a:cubicBezTo>
                  <a:pt x="2968" y="577"/>
                  <a:pt x="2954" y="563"/>
                  <a:pt x="2937" y="553"/>
                </a:cubicBezTo>
                <a:cubicBezTo>
                  <a:pt x="2925" y="546"/>
                  <a:pt x="2911" y="542"/>
                  <a:pt x="2897" y="541"/>
                </a:cubicBezTo>
                <a:cubicBezTo>
                  <a:pt x="2849" y="535"/>
                  <a:pt x="2804" y="539"/>
                  <a:pt x="2767" y="577"/>
                </a:cubicBezTo>
                <a:cubicBezTo>
                  <a:pt x="2764" y="581"/>
                  <a:pt x="2756" y="582"/>
                  <a:pt x="2750" y="581"/>
                </a:cubicBezTo>
                <a:cubicBezTo>
                  <a:pt x="2709" y="578"/>
                  <a:pt x="2669" y="580"/>
                  <a:pt x="2633" y="604"/>
                </a:cubicBezTo>
                <a:cubicBezTo>
                  <a:pt x="2597" y="627"/>
                  <a:pt x="2565" y="676"/>
                  <a:pt x="2580" y="736"/>
                </a:cubicBezTo>
                <a:cubicBezTo>
                  <a:pt x="2585" y="756"/>
                  <a:pt x="2591" y="776"/>
                  <a:pt x="2603" y="792"/>
                </a:cubicBezTo>
                <a:cubicBezTo>
                  <a:pt x="2615" y="810"/>
                  <a:pt x="2633" y="825"/>
                  <a:pt x="2651" y="837"/>
                </a:cubicBezTo>
                <a:cubicBezTo>
                  <a:pt x="2675" y="853"/>
                  <a:pt x="2700" y="867"/>
                  <a:pt x="2727" y="878"/>
                </a:cubicBezTo>
                <a:cubicBezTo>
                  <a:pt x="2762" y="892"/>
                  <a:pt x="2800" y="888"/>
                  <a:pt x="2837" y="886"/>
                </a:cubicBezTo>
                <a:cubicBezTo>
                  <a:pt x="2845" y="886"/>
                  <a:pt x="2854" y="888"/>
                  <a:pt x="2862" y="890"/>
                </a:cubicBezTo>
                <a:cubicBezTo>
                  <a:pt x="2881" y="896"/>
                  <a:pt x="2900" y="906"/>
                  <a:pt x="2921" y="909"/>
                </a:cubicBezTo>
                <a:cubicBezTo>
                  <a:pt x="2950" y="913"/>
                  <a:pt x="2979" y="913"/>
                  <a:pt x="3008" y="913"/>
                </a:cubicBezTo>
                <a:cubicBezTo>
                  <a:pt x="3022" y="913"/>
                  <a:pt x="3035" y="909"/>
                  <a:pt x="3047" y="903"/>
                </a:cubicBezTo>
                <a:cubicBezTo>
                  <a:pt x="3067" y="894"/>
                  <a:pt x="3085" y="881"/>
                  <a:pt x="3102" y="871"/>
                </a:cubicBezTo>
                <a:cubicBezTo>
                  <a:pt x="3143" y="891"/>
                  <a:pt x="3186" y="899"/>
                  <a:pt x="3231" y="892"/>
                </a:cubicBezTo>
                <a:cubicBezTo>
                  <a:pt x="3279" y="883"/>
                  <a:pt x="3307" y="850"/>
                  <a:pt x="3329" y="808"/>
                </a:cubicBezTo>
                <a:cubicBezTo>
                  <a:pt x="3346" y="808"/>
                  <a:pt x="3364" y="810"/>
                  <a:pt x="3382" y="808"/>
                </a:cubicBezTo>
                <a:cubicBezTo>
                  <a:pt x="3400" y="806"/>
                  <a:pt x="3419" y="802"/>
                  <a:pt x="3436" y="796"/>
                </a:cubicBezTo>
                <a:cubicBezTo>
                  <a:pt x="3462" y="788"/>
                  <a:pt x="3491" y="759"/>
                  <a:pt x="3489" y="733"/>
                </a:cubicBezTo>
                <a:cubicBezTo>
                  <a:pt x="3488" y="718"/>
                  <a:pt x="3494" y="709"/>
                  <a:pt x="3502" y="697"/>
                </a:cubicBezTo>
                <a:cubicBezTo>
                  <a:pt x="3521" y="669"/>
                  <a:pt x="3547" y="663"/>
                  <a:pt x="3576" y="671"/>
                </a:cubicBezTo>
                <a:cubicBezTo>
                  <a:pt x="3606" y="678"/>
                  <a:pt x="3634" y="690"/>
                  <a:pt x="3663" y="700"/>
                </a:cubicBezTo>
                <a:cubicBezTo>
                  <a:pt x="3677" y="705"/>
                  <a:pt x="3692" y="709"/>
                  <a:pt x="3705" y="716"/>
                </a:cubicBezTo>
                <a:cubicBezTo>
                  <a:pt x="3736" y="731"/>
                  <a:pt x="3769" y="735"/>
                  <a:pt x="3802" y="730"/>
                </a:cubicBezTo>
                <a:cubicBezTo>
                  <a:pt x="3813" y="728"/>
                  <a:pt x="3823" y="723"/>
                  <a:pt x="3832" y="719"/>
                </a:cubicBezTo>
                <a:cubicBezTo>
                  <a:pt x="3855" y="709"/>
                  <a:pt x="3872" y="691"/>
                  <a:pt x="3887" y="672"/>
                </a:cubicBezTo>
                <a:close/>
              </a:path>
            </a:pathLst>
          </a:custGeom>
          <a:solidFill>
            <a:schemeClr val="accent1">
              <a:alpha val="2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Freeform 6">
            <a:extLst>
              <a:ext uri="{FF2B5EF4-FFF2-40B4-BE49-F238E27FC236}">
                <a16:creationId xmlns:a16="http://schemas.microsoft.com/office/drawing/2014/main" id="{D6734A1D-DD75-4F62-809C-71F37BD94F42}"/>
              </a:ext>
            </a:extLst>
          </p:cNvPr>
          <p:cNvSpPr>
            <a:spLocks/>
          </p:cNvSpPr>
          <p:nvPr userDrawn="1"/>
        </p:nvSpPr>
        <p:spPr bwMode="auto">
          <a:xfrm>
            <a:off x="9820527" y="-161673"/>
            <a:ext cx="3063747" cy="1803094"/>
          </a:xfrm>
          <a:custGeom>
            <a:avLst/>
            <a:gdLst>
              <a:gd name="T0" fmla="*/ 3510 w 4495"/>
              <a:gd name="T1" fmla="*/ 741 h 2642"/>
              <a:gd name="T2" fmla="*/ 3185 w 4495"/>
              <a:gd name="T3" fmla="*/ 1023 h 2642"/>
              <a:gd name="T4" fmla="*/ 3732 w 4495"/>
              <a:gd name="T5" fmla="*/ 1571 h 2642"/>
              <a:gd name="T6" fmla="*/ 4453 w 4495"/>
              <a:gd name="T7" fmla="*/ 1757 h 2642"/>
              <a:gd name="T8" fmla="*/ 725 w 4495"/>
              <a:gd name="T9" fmla="*/ 1957 h 2642"/>
              <a:gd name="T10" fmla="*/ 2100 w 4495"/>
              <a:gd name="T11" fmla="*/ 2171 h 2642"/>
              <a:gd name="T12" fmla="*/ 3175 w 4495"/>
              <a:gd name="T13" fmla="*/ 2386 h 2642"/>
              <a:gd name="T14" fmla="*/ 2639 w 4495"/>
              <a:gd name="T15" fmla="*/ 2600 h 2642"/>
              <a:gd name="T16" fmla="*/ 2714 w 4495"/>
              <a:gd name="T17" fmla="*/ 2484 h 2642"/>
              <a:gd name="T18" fmla="*/ 1960 w 4495"/>
              <a:gd name="T19" fmla="*/ 2363 h 2642"/>
              <a:gd name="T20" fmla="*/ 3653 w 4495"/>
              <a:gd name="T21" fmla="*/ 2111 h 2642"/>
              <a:gd name="T22" fmla="*/ 483 w 4495"/>
              <a:gd name="T23" fmla="*/ 1826 h 2642"/>
              <a:gd name="T24" fmla="*/ 4246 w 4495"/>
              <a:gd name="T25" fmla="*/ 1608 h 2642"/>
              <a:gd name="T26" fmla="*/ 3226 w 4495"/>
              <a:gd name="T27" fmla="*/ 1362 h 2642"/>
              <a:gd name="T28" fmla="*/ 2917 w 4495"/>
              <a:gd name="T29" fmla="*/ 965 h 2642"/>
              <a:gd name="T30" fmla="*/ 2651 w 4495"/>
              <a:gd name="T31" fmla="*/ 569 h 2642"/>
              <a:gd name="T32" fmla="*/ 2698 w 4495"/>
              <a:gd name="T33" fmla="*/ 339 h 2642"/>
              <a:gd name="T34" fmla="*/ 2417 w 4495"/>
              <a:gd name="T35" fmla="*/ 760 h 2642"/>
              <a:gd name="T36" fmla="*/ 2957 w 4495"/>
              <a:gd name="T37" fmla="*/ 1168 h 2642"/>
              <a:gd name="T38" fmla="*/ 2536 w 4495"/>
              <a:gd name="T39" fmla="*/ 1677 h 2642"/>
              <a:gd name="T40" fmla="*/ 2788 w 4495"/>
              <a:gd name="T41" fmla="*/ 1371 h 2642"/>
              <a:gd name="T42" fmla="*/ 2696 w 4495"/>
              <a:gd name="T43" fmla="*/ 1468 h 2642"/>
              <a:gd name="T44" fmla="*/ 2758 w 4495"/>
              <a:gd name="T45" fmla="*/ 1583 h 2642"/>
              <a:gd name="T46" fmla="*/ 2430 w 4495"/>
              <a:gd name="T47" fmla="*/ 1081 h 2642"/>
              <a:gd name="T48" fmla="*/ 2128 w 4495"/>
              <a:gd name="T49" fmla="*/ 612 h 2642"/>
              <a:gd name="T50" fmla="*/ 1747 w 4495"/>
              <a:gd name="T51" fmla="*/ 1209 h 2642"/>
              <a:gd name="T52" fmla="*/ 1956 w 4495"/>
              <a:gd name="T53" fmla="*/ 1028 h 2642"/>
              <a:gd name="T54" fmla="*/ 2026 w 4495"/>
              <a:gd name="T55" fmla="*/ 1148 h 2642"/>
              <a:gd name="T56" fmla="*/ 2025 w 4495"/>
              <a:gd name="T57" fmla="*/ 900 h 2642"/>
              <a:gd name="T58" fmla="*/ 2014 w 4495"/>
              <a:gd name="T59" fmla="*/ 1417 h 2642"/>
              <a:gd name="T60" fmla="*/ 1370 w 4495"/>
              <a:gd name="T61" fmla="*/ 1129 h 2642"/>
              <a:gd name="T62" fmla="*/ 1441 w 4495"/>
              <a:gd name="T63" fmla="*/ 1512 h 2642"/>
              <a:gd name="T64" fmla="*/ 1377 w 4495"/>
              <a:gd name="T65" fmla="*/ 1512 h 2642"/>
              <a:gd name="T66" fmla="*/ 1565 w 4495"/>
              <a:gd name="T67" fmla="*/ 1514 h 2642"/>
              <a:gd name="T68" fmla="*/ 310 w 4495"/>
              <a:gd name="T69" fmla="*/ 1616 h 2642"/>
              <a:gd name="T70" fmla="*/ 700 w 4495"/>
              <a:gd name="T71" fmla="*/ 1359 h 2642"/>
              <a:gd name="T72" fmla="*/ 146 w 4495"/>
              <a:gd name="T73" fmla="*/ 1543 h 2642"/>
              <a:gd name="T74" fmla="*/ 1036 w 4495"/>
              <a:gd name="T75" fmla="*/ 1300 h 2642"/>
              <a:gd name="T76" fmla="*/ 1555 w 4495"/>
              <a:gd name="T77" fmla="*/ 974 h 2642"/>
              <a:gd name="T78" fmla="*/ 2229 w 4495"/>
              <a:gd name="T79" fmla="*/ 428 h 2642"/>
              <a:gd name="T80" fmla="*/ 2497 w 4495"/>
              <a:gd name="T81" fmla="*/ 62 h 2642"/>
              <a:gd name="T82" fmla="*/ 2941 w 4495"/>
              <a:gd name="T83" fmla="*/ 384 h 2642"/>
              <a:gd name="T84" fmla="*/ 3423 w 4495"/>
              <a:gd name="T85" fmla="*/ 610 h 2642"/>
              <a:gd name="T86" fmla="*/ 3857 w 4495"/>
              <a:gd name="T87" fmla="*/ 656 h 2642"/>
              <a:gd name="T88" fmla="*/ 3839 w 4495"/>
              <a:gd name="T89" fmla="*/ 686 h 2642"/>
              <a:gd name="T90" fmla="*/ 3376 w 4495"/>
              <a:gd name="T91" fmla="*/ 585 h 2642"/>
              <a:gd name="T92" fmla="*/ 3112 w 4495"/>
              <a:gd name="T93" fmla="*/ 787 h 2642"/>
              <a:gd name="T94" fmla="*/ 2761 w 4495"/>
              <a:gd name="T95" fmla="*/ 654 h 2642"/>
              <a:gd name="T96" fmla="*/ 2882 w 4495"/>
              <a:gd name="T97" fmla="*/ 706 h 2642"/>
              <a:gd name="T98" fmla="*/ 2992 w 4495"/>
              <a:gd name="T99" fmla="*/ 676 h 2642"/>
              <a:gd name="T100" fmla="*/ 2960 w 4495"/>
              <a:gd name="T101" fmla="*/ 817 h 2642"/>
              <a:gd name="T102" fmla="*/ 3010 w 4495"/>
              <a:gd name="T103" fmla="*/ 599 h 2642"/>
              <a:gd name="T104" fmla="*/ 2580 w 4495"/>
              <a:gd name="T105" fmla="*/ 736 h 2642"/>
              <a:gd name="T106" fmla="*/ 3008 w 4495"/>
              <a:gd name="T107" fmla="*/ 913 h 2642"/>
              <a:gd name="T108" fmla="*/ 3489 w 4495"/>
              <a:gd name="T109" fmla="*/ 733 h 2642"/>
              <a:gd name="T110" fmla="*/ 3887 w 4495"/>
              <a:gd name="T111" fmla="*/ 672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95" h="2642">
                <a:moveTo>
                  <a:pt x="3887" y="672"/>
                </a:moveTo>
                <a:cubicBezTo>
                  <a:pt x="3873" y="700"/>
                  <a:pt x="3861" y="729"/>
                  <a:pt x="3842" y="754"/>
                </a:cubicBezTo>
                <a:cubicBezTo>
                  <a:pt x="3824" y="778"/>
                  <a:pt x="3795" y="780"/>
                  <a:pt x="3767" y="770"/>
                </a:cubicBezTo>
                <a:cubicBezTo>
                  <a:pt x="3743" y="762"/>
                  <a:pt x="3721" y="749"/>
                  <a:pt x="3697" y="739"/>
                </a:cubicBezTo>
                <a:cubicBezTo>
                  <a:pt x="3667" y="727"/>
                  <a:pt x="3637" y="715"/>
                  <a:pt x="3607" y="706"/>
                </a:cubicBezTo>
                <a:cubicBezTo>
                  <a:pt x="3579" y="699"/>
                  <a:pt x="3551" y="704"/>
                  <a:pt x="3524" y="713"/>
                </a:cubicBezTo>
                <a:cubicBezTo>
                  <a:pt x="3510" y="718"/>
                  <a:pt x="3506" y="726"/>
                  <a:pt x="3510" y="741"/>
                </a:cubicBezTo>
                <a:cubicBezTo>
                  <a:pt x="3514" y="764"/>
                  <a:pt x="3517" y="787"/>
                  <a:pt x="3505" y="808"/>
                </a:cubicBezTo>
                <a:cubicBezTo>
                  <a:pt x="3500" y="816"/>
                  <a:pt x="3493" y="824"/>
                  <a:pt x="3484" y="829"/>
                </a:cubicBezTo>
                <a:cubicBezTo>
                  <a:pt x="3452" y="847"/>
                  <a:pt x="3418" y="853"/>
                  <a:pt x="3382" y="840"/>
                </a:cubicBezTo>
                <a:cubicBezTo>
                  <a:pt x="3367" y="835"/>
                  <a:pt x="3351" y="832"/>
                  <a:pt x="3334" y="828"/>
                </a:cubicBezTo>
                <a:cubicBezTo>
                  <a:pt x="3329" y="869"/>
                  <a:pt x="3323" y="912"/>
                  <a:pt x="3281" y="935"/>
                </a:cubicBezTo>
                <a:cubicBezTo>
                  <a:pt x="3240" y="958"/>
                  <a:pt x="3200" y="943"/>
                  <a:pt x="3160" y="924"/>
                </a:cubicBezTo>
                <a:cubicBezTo>
                  <a:pt x="3169" y="959"/>
                  <a:pt x="3176" y="991"/>
                  <a:pt x="3185" y="1023"/>
                </a:cubicBezTo>
                <a:cubicBezTo>
                  <a:pt x="3197" y="1068"/>
                  <a:pt x="3211" y="1112"/>
                  <a:pt x="3223" y="1156"/>
                </a:cubicBezTo>
                <a:cubicBezTo>
                  <a:pt x="3228" y="1171"/>
                  <a:pt x="3231" y="1188"/>
                  <a:pt x="3237" y="1203"/>
                </a:cubicBezTo>
                <a:cubicBezTo>
                  <a:pt x="3250" y="1238"/>
                  <a:pt x="3262" y="1274"/>
                  <a:pt x="3278" y="1308"/>
                </a:cubicBezTo>
                <a:cubicBezTo>
                  <a:pt x="3291" y="1334"/>
                  <a:pt x="3307" y="1358"/>
                  <a:pt x="3326" y="1381"/>
                </a:cubicBezTo>
                <a:cubicBezTo>
                  <a:pt x="3345" y="1405"/>
                  <a:pt x="3367" y="1427"/>
                  <a:pt x="3389" y="1448"/>
                </a:cubicBezTo>
                <a:cubicBezTo>
                  <a:pt x="3421" y="1477"/>
                  <a:pt x="3458" y="1497"/>
                  <a:pt x="3497" y="1514"/>
                </a:cubicBezTo>
                <a:cubicBezTo>
                  <a:pt x="3572" y="1548"/>
                  <a:pt x="3651" y="1563"/>
                  <a:pt x="3732" y="1571"/>
                </a:cubicBezTo>
                <a:cubicBezTo>
                  <a:pt x="3761" y="1573"/>
                  <a:pt x="3790" y="1574"/>
                  <a:pt x="3819" y="1577"/>
                </a:cubicBezTo>
                <a:cubicBezTo>
                  <a:pt x="3938" y="1590"/>
                  <a:pt x="4056" y="1582"/>
                  <a:pt x="4175" y="1581"/>
                </a:cubicBezTo>
                <a:cubicBezTo>
                  <a:pt x="4204" y="1581"/>
                  <a:pt x="4233" y="1578"/>
                  <a:pt x="4262" y="1577"/>
                </a:cubicBezTo>
                <a:cubicBezTo>
                  <a:pt x="4314" y="1576"/>
                  <a:pt x="4366" y="1583"/>
                  <a:pt x="4415" y="1601"/>
                </a:cubicBezTo>
                <a:cubicBezTo>
                  <a:pt x="4438" y="1610"/>
                  <a:pt x="4459" y="1623"/>
                  <a:pt x="4474" y="1644"/>
                </a:cubicBezTo>
                <a:cubicBezTo>
                  <a:pt x="4484" y="1657"/>
                  <a:pt x="4491" y="1669"/>
                  <a:pt x="4493" y="1685"/>
                </a:cubicBezTo>
                <a:cubicBezTo>
                  <a:pt x="4495" y="1718"/>
                  <a:pt x="4477" y="1738"/>
                  <a:pt x="4453" y="1757"/>
                </a:cubicBezTo>
                <a:cubicBezTo>
                  <a:pt x="4426" y="1778"/>
                  <a:pt x="4394" y="1785"/>
                  <a:pt x="4362" y="1790"/>
                </a:cubicBezTo>
                <a:cubicBezTo>
                  <a:pt x="4334" y="1794"/>
                  <a:pt x="4306" y="1798"/>
                  <a:pt x="4278" y="1798"/>
                </a:cubicBezTo>
                <a:cubicBezTo>
                  <a:pt x="3089" y="1799"/>
                  <a:pt x="1900" y="1799"/>
                  <a:pt x="711" y="1798"/>
                </a:cubicBezTo>
                <a:cubicBezTo>
                  <a:pt x="685" y="1798"/>
                  <a:pt x="662" y="1802"/>
                  <a:pt x="643" y="1822"/>
                </a:cubicBezTo>
                <a:cubicBezTo>
                  <a:pt x="615" y="1850"/>
                  <a:pt x="617" y="1910"/>
                  <a:pt x="647" y="1936"/>
                </a:cubicBezTo>
                <a:cubicBezTo>
                  <a:pt x="664" y="1952"/>
                  <a:pt x="683" y="1956"/>
                  <a:pt x="705" y="1957"/>
                </a:cubicBezTo>
                <a:cubicBezTo>
                  <a:pt x="712" y="1957"/>
                  <a:pt x="718" y="1957"/>
                  <a:pt x="725" y="1957"/>
                </a:cubicBezTo>
                <a:cubicBezTo>
                  <a:pt x="1686" y="1957"/>
                  <a:pt x="2647" y="1957"/>
                  <a:pt x="3609" y="1957"/>
                </a:cubicBezTo>
                <a:cubicBezTo>
                  <a:pt x="3654" y="1957"/>
                  <a:pt x="3700" y="1957"/>
                  <a:pt x="3742" y="1974"/>
                </a:cubicBezTo>
                <a:cubicBezTo>
                  <a:pt x="3780" y="1989"/>
                  <a:pt x="3820" y="2007"/>
                  <a:pt x="3827" y="2055"/>
                </a:cubicBezTo>
                <a:cubicBezTo>
                  <a:pt x="3831" y="2081"/>
                  <a:pt x="3823" y="2102"/>
                  <a:pt x="3803" y="2120"/>
                </a:cubicBezTo>
                <a:cubicBezTo>
                  <a:pt x="3758" y="2159"/>
                  <a:pt x="3704" y="2169"/>
                  <a:pt x="3648" y="2170"/>
                </a:cubicBezTo>
                <a:cubicBezTo>
                  <a:pt x="3553" y="2172"/>
                  <a:pt x="3459" y="2171"/>
                  <a:pt x="3364" y="2171"/>
                </a:cubicBezTo>
                <a:cubicBezTo>
                  <a:pt x="2943" y="2171"/>
                  <a:pt x="2521" y="2171"/>
                  <a:pt x="2100" y="2171"/>
                </a:cubicBezTo>
                <a:cubicBezTo>
                  <a:pt x="2045" y="2171"/>
                  <a:pt x="1991" y="2172"/>
                  <a:pt x="1936" y="2171"/>
                </a:cubicBezTo>
                <a:cubicBezTo>
                  <a:pt x="1867" y="2169"/>
                  <a:pt x="1836" y="2241"/>
                  <a:pt x="1862" y="2295"/>
                </a:cubicBezTo>
                <a:cubicBezTo>
                  <a:pt x="1874" y="2318"/>
                  <a:pt x="1896" y="2332"/>
                  <a:pt x="1924" y="2333"/>
                </a:cubicBezTo>
                <a:cubicBezTo>
                  <a:pt x="1931" y="2333"/>
                  <a:pt x="1939" y="2333"/>
                  <a:pt x="1946" y="2333"/>
                </a:cubicBezTo>
                <a:cubicBezTo>
                  <a:pt x="2291" y="2333"/>
                  <a:pt x="2636" y="2332"/>
                  <a:pt x="2981" y="2333"/>
                </a:cubicBezTo>
                <a:cubicBezTo>
                  <a:pt x="3020" y="2333"/>
                  <a:pt x="3059" y="2337"/>
                  <a:pt x="3097" y="2345"/>
                </a:cubicBezTo>
                <a:cubicBezTo>
                  <a:pt x="3125" y="2352"/>
                  <a:pt x="3155" y="2361"/>
                  <a:pt x="3175" y="2386"/>
                </a:cubicBezTo>
                <a:cubicBezTo>
                  <a:pt x="3200" y="2419"/>
                  <a:pt x="3200" y="2433"/>
                  <a:pt x="3175" y="2462"/>
                </a:cubicBezTo>
                <a:cubicBezTo>
                  <a:pt x="3162" y="2477"/>
                  <a:pt x="3145" y="2484"/>
                  <a:pt x="3127" y="2492"/>
                </a:cubicBezTo>
                <a:cubicBezTo>
                  <a:pt x="3080" y="2512"/>
                  <a:pt x="3031" y="2513"/>
                  <a:pt x="2982" y="2513"/>
                </a:cubicBezTo>
                <a:cubicBezTo>
                  <a:pt x="2882" y="2514"/>
                  <a:pt x="2783" y="2515"/>
                  <a:pt x="2684" y="2516"/>
                </a:cubicBezTo>
                <a:cubicBezTo>
                  <a:pt x="2671" y="2516"/>
                  <a:pt x="2658" y="2519"/>
                  <a:pt x="2645" y="2522"/>
                </a:cubicBezTo>
                <a:cubicBezTo>
                  <a:pt x="2627" y="2526"/>
                  <a:pt x="2616" y="2539"/>
                  <a:pt x="2615" y="2556"/>
                </a:cubicBezTo>
                <a:cubicBezTo>
                  <a:pt x="2614" y="2573"/>
                  <a:pt x="2624" y="2594"/>
                  <a:pt x="2639" y="2600"/>
                </a:cubicBezTo>
                <a:cubicBezTo>
                  <a:pt x="2672" y="2617"/>
                  <a:pt x="2707" y="2629"/>
                  <a:pt x="2744" y="2635"/>
                </a:cubicBezTo>
                <a:cubicBezTo>
                  <a:pt x="2751" y="2636"/>
                  <a:pt x="2758" y="2638"/>
                  <a:pt x="2764" y="2642"/>
                </a:cubicBezTo>
                <a:cubicBezTo>
                  <a:pt x="2731" y="2639"/>
                  <a:pt x="2698" y="2638"/>
                  <a:pt x="2665" y="2631"/>
                </a:cubicBezTo>
                <a:cubicBezTo>
                  <a:pt x="2643" y="2626"/>
                  <a:pt x="2620" y="2616"/>
                  <a:pt x="2602" y="2603"/>
                </a:cubicBezTo>
                <a:cubicBezTo>
                  <a:pt x="2580" y="2589"/>
                  <a:pt x="2579" y="2564"/>
                  <a:pt x="2582" y="2539"/>
                </a:cubicBezTo>
                <a:cubicBezTo>
                  <a:pt x="2586" y="2511"/>
                  <a:pt x="2607" y="2497"/>
                  <a:pt x="2631" y="2492"/>
                </a:cubicBezTo>
                <a:cubicBezTo>
                  <a:pt x="2658" y="2487"/>
                  <a:pt x="2686" y="2484"/>
                  <a:pt x="2714" y="2484"/>
                </a:cubicBezTo>
                <a:cubicBezTo>
                  <a:pt x="2817" y="2483"/>
                  <a:pt x="2919" y="2483"/>
                  <a:pt x="3022" y="2483"/>
                </a:cubicBezTo>
                <a:cubicBezTo>
                  <a:pt x="3037" y="2483"/>
                  <a:pt x="3052" y="2483"/>
                  <a:pt x="3066" y="2478"/>
                </a:cubicBezTo>
                <a:cubicBezTo>
                  <a:pt x="3089" y="2471"/>
                  <a:pt x="3114" y="2449"/>
                  <a:pt x="3113" y="2420"/>
                </a:cubicBezTo>
                <a:cubicBezTo>
                  <a:pt x="3111" y="2395"/>
                  <a:pt x="3094" y="2373"/>
                  <a:pt x="3068" y="2368"/>
                </a:cubicBezTo>
                <a:cubicBezTo>
                  <a:pt x="3054" y="2365"/>
                  <a:pt x="3041" y="2363"/>
                  <a:pt x="3027" y="2363"/>
                </a:cubicBezTo>
                <a:cubicBezTo>
                  <a:pt x="2853" y="2363"/>
                  <a:pt x="2679" y="2363"/>
                  <a:pt x="2506" y="2363"/>
                </a:cubicBezTo>
                <a:cubicBezTo>
                  <a:pt x="2324" y="2363"/>
                  <a:pt x="2142" y="2364"/>
                  <a:pt x="1960" y="2363"/>
                </a:cubicBezTo>
                <a:cubicBezTo>
                  <a:pt x="1929" y="2362"/>
                  <a:pt x="1897" y="2360"/>
                  <a:pt x="1868" y="2353"/>
                </a:cubicBezTo>
                <a:cubicBezTo>
                  <a:pt x="1832" y="2343"/>
                  <a:pt x="1797" y="2328"/>
                  <a:pt x="1773" y="2298"/>
                </a:cubicBezTo>
                <a:cubicBezTo>
                  <a:pt x="1748" y="2268"/>
                  <a:pt x="1754" y="2220"/>
                  <a:pt x="1777" y="2197"/>
                </a:cubicBezTo>
                <a:cubicBezTo>
                  <a:pt x="1824" y="2151"/>
                  <a:pt x="1883" y="2143"/>
                  <a:pt x="1943" y="2141"/>
                </a:cubicBezTo>
                <a:cubicBezTo>
                  <a:pt x="1995" y="2140"/>
                  <a:pt x="2046" y="2141"/>
                  <a:pt x="2098" y="2141"/>
                </a:cubicBezTo>
                <a:cubicBezTo>
                  <a:pt x="2591" y="2141"/>
                  <a:pt x="3084" y="2141"/>
                  <a:pt x="3577" y="2141"/>
                </a:cubicBezTo>
                <a:cubicBezTo>
                  <a:pt x="3608" y="2141"/>
                  <a:pt x="3633" y="2134"/>
                  <a:pt x="3653" y="2111"/>
                </a:cubicBezTo>
                <a:cubicBezTo>
                  <a:pt x="3668" y="2094"/>
                  <a:pt x="3670" y="2073"/>
                  <a:pt x="3667" y="2051"/>
                </a:cubicBezTo>
                <a:cubicBezTo>
                  <a:pt x="3663" y="2024"/>
                  <a:pt x="3642" y="2002"/>
                  <a:pt x="3615" y="1998"/>
                </a:cubicBezTo>
                <a:cubicBezTo>
                  <a:pt x="3602" y="1995"/>
                  <a:pt x="3588" y="1994"/>
                  <a:pt x="3575" y="1994"/>
                </a:cubicBezTo>
                <a:cubicBezTo>
                  <a:pt x="2614" y="1994"/>
                  <a:pt x="1653" y="1994"/>
                  <a:pt x="692" y="1994"/>
                </a:cubicBezTo>
                <a:cubicBezTo>
                  <a:pt x="658" y="1994"/>
                  <a:pt x="623" y="1991"/>
                  <a:pt x="589" y="1984"/>
                </a:cubicBezTo>
                <a:cubicBezTo>
                  <a:pt x="563" y="1978"/>
                  <a:pt x="537" y="1966"/>
                  <a:pt x="514" y="1951"/>
                </a:cubicBezTo>
                <a:cubicBezTo>
                  <a:pt x="469" y="1923"/>
                  <a:pt x="456" y="1870"/>
                  <a:pt x="483" y="1826"/>
                </a:cubicBezTo>
                <a:cubicBezTo>
                  <a:pt x="498" y="1802"/>
                  <a:pt x="522" y="1785"/>
                  <a:pt x="549" y="1775"/>
                </a:cubicBezTo>
                <a:cubicBezTo>
                  <a:pt x="595" y="1758"/>
                  <a:pt x="642" y="1753"/>
                  <a:pt x="691" y="1753"/>
                </a:cubicBezTo>
                <a:cubicBezTo>
                  <a:pt x="1148" y="1754"/>
                  <a:pt x="1605" y="1754"/>
                  <a:pt x="2062" y="1754"/>
                </a:cubicBezTo>
                <a:cubicBezTo>
                  <a:pt x="2788" y="1754"/>
                  <a:pt x="3515" y="1754"/>
                  <a:pt x="4241" y="1753"/>
                </a:cubicBezTo>
                <a:cubicBezTo>
                  <a:pt x="4259" y="1753"/>
                  <a:pt x="4278" y="1749"/>
                  <a:pt x="4295" y="1743"/>
                </a:cubicBezTo>
                <a:cubicBezTo>
                  <a:pt x="4328" y="1729"/>
                  <a:pt x="4340" y="1682"/>
                  <a:pt x="4325" y="1650"/>
                </a:cubicBezTo>
                <a:cubicBezTo>
                  <a:pt x="4308" y="1616"/>
                  <a:pt x="4278" y="1607"/>
                  <a:pt x="4246" y="1608"/>
                </a:cubicBezTo>
                <a:cubicBezTo>
                  <a:pt x="4163" y="1609"/>
                  <a:pt x="4080" y="1616"/>
                  <a:pt x="3998" y="1617"/>
                </a:cubicBezTo>
                <a:cubicBezTo>
                  <a:pt x="3903" y="1617"/>
                  <a:pt x="3809" y="1617"/>
                  <a:pt x="3714" y="1611"/>
                </a:cubicBezTo>
                <a:cubicBezTo>
                  <a:pt x="3660" y="1608"/>
                  <a:pt x="3605" y="1595"/>
                  <a:pt x="3551" y="1583"/>
                </a:cubicBezTo>
                <a:cubicBezTo>
                  <a:pt x="3520" y="1576"/>
                  <a:pt x="3489" y="1565"/>
                  <a:pt x="3460" y="1552"/>
                </a:cubicBezTo>
                <a:cubicBezTo>
                  <a:pt x="3434" y="1541"/>
                  <a:pt x="3411" y="1525"/>
                  <a:pt x="3387" y="1512"/>
                </a:cubicBezTo>
                <a:cubicBezTo>
                  <a:pt x="3346" y="1491"/>
                  <a:pt x="3315" y="1457"/>
                  <a:pt x="3282" y="1427"/>
                </a:cubicBezTo>
                <a:cubicBezTo>
                  <a:pt x="3261" y="1408"/>
                  <a:pt x="3245" y="1383"/>
                  <a:pt x="3226" y="1362"/>
                </a:cubicBezTo>
                <a:cubicBezTo>
                  <a:pt x="3213" y="1346"/>
                  <a:pt x="3198" y="1331"/>
                  <a:pt x="3186" y="1315"/>
                </a:cubicBezTo>
                <a:cubicBezTo>
                  <a:pt x="3169" y="1292"/>
                  <a:pt x="3154" y="1267"/>
                  <a:pt x="3139" y="1243"/>
                </a:cubicBezTo>
                <a:cubicBezTo>
                  <a:pt x="3123" y="1218"/>
                  <a:pt x="3109" y="1191"/>
                  <a:pt x="3094" y="1165"/>
                </a:cubicBezTo>
                <a:cubicBezTo>
                  <a:pt x="3090" y="1157"/>
                  <a:pt x="3087" y="1148"/>
                  <a:pt x="3083" y="1139"/>
                </a:cubicBezTo>
                <a:cubicBezTo>
                  <a:pt x="3069" y="1102"/>
                  <a:pt x="3055" y="1066"/>
                  <a:pt x="3041" y="1029"/>
                </a:cubicBezTo>
                <a:cubicBezTo>
                  <a:pt x="3033" y="1006"/>
                  <a:pt x="3024" y="982"/>
                  <a:pt x="3014" y="957"/>
                </a:cubicBezTo>
                <a:cubicBezTo>
                  <a:pt x="2983" y="968"/>
                  <a:pt x="2952" y="977"/>
                  <a:pt x="2917" y="965"/>
                </a:cubicBezTo>
                <a:cubicBezTo>
                  <a:pt x="2884" y="953"/>
                  <a:pt x="2858" y="936"/>
                  <a:pt x="2847" y="899"/>
                </a:cubicBezTo>
                <a:cubicBezTo>
                  <a:pt x="2837" y="901"/>
                  <a:pt x="2827" y="904"/>
                  <a:pt x="2817" y="904"/>
                </a:cubicBezTo>
                <a:cubicBezTo>
                  <a:pt x="2756" y="904"/>
                  <a:pt x="2694" y="898"/>
                  <a:pt x="2638" y="875"/>
                </a:cubicBezTo>
                <a:cubicBezTo>
                  <a:pt x="2589" y="856"/>
                  <a:pt x="2545" y="826"/>
                  <a:pt x="2518" y="777"/>
                </a:cubicBezTo>
                <a:cubicBezTo>
                  <a:pt x="2495" y="736"/>
                  <a:pt x="2493" y="696"/>
                  <a:pt x="2511" y="655"/>
                </a:cubicBezTo>
                <a:cubicBezTo>
                  <a:pt x="2518" y="638"/>
                  <a:pt x="2535" y="624"/>
                  <a:pt x="2549" y="610"/>
                </a:cubicBezTo>
                <a:cubicBezTo>
                  <a:pt x="2577" y="583"/>
                  <a:pt x="2613" y="573"/>
                  <a:pt x="2651" y="569"/>
                </a:cubicBezTo>
                <a:cubicBezTo>
                  <a:pt x="2678" y="566"/>
                  <a:pt x="2706" y="562"/>
                  <a:pt x="2734" y="563"/>
                </a:cubicBezTo>
                <a:cubicBezTo>
                  <a:pt x="2751" y="563"/>
                  <a:pt x="2763" y="559"/>
                  <a:pt x="2770" y="545"/>
                </a:cubicBezTo>
                <a:cubicBezTo>
                  <a:pt x="2780" y="525"/>
                  <a:pt x="2799" y="516"/>
                  <a:pt x="2816" y="506"/>
                </a:cubicBezTo>
                <a:cubicBezTo>
                  <a:pt x="2819" y="505"/>
                  <a:pt x="2822" y="503"/>
                  <a:pt x="2825" y="501"/>
                </a:cubicBezTo>
                <a:cubicBezTo>
                  <a:pt x="2807" y="471"/>
                  <a:pt x="2790" y="441"/>
                  <a:pt x="2770" y="414"/>
                </a:cubicBezTo>
                <a:cubicBezTo>
                  <a:pt x="2757" y="396"/>
                  <a:pt x="2741" y="379"/>
                  <a:pt x="2726" y="363"/>
                </a:cubicBezTo>
                <a:cubicBezTo>
                  <a:pt x="2717" y="354"/>
                  <a:pt x="2708" y="346"/>
                  <a:pt x="2698" y="339"/>
                </a:cubicBezTo>
                <a:cubicBezTo>
                  <a:pt x="2663" y="317"/>
                  <a:pt x="2626" y="323"/>
                  <a:pt x="2589" y="330"/>
                </a:cubicBezTo>
                <a:cubicBezTo>
                  <a:pt x="2558" y="335"/>
                  <a:pt x="2531" y="350"/>
                  <a:pt x="2507" y="369"/>
                </a:cubicBezTo>
                <a:cubicBezTo>
                  <a:pt x="2489" y="383"/>
                  <a:pt x="2475" y="401"/>
                  <a:pt x="2460" y="418"/>
                </a:cubicBezTo>
                <a:cubicBezTo>
                  <a:pt x="2426" y="455"/>
                  <a:pt x="2409" y="501"/>
                  <a:pt x="2389" y="546"/>
                </a:cubicBezTo>
                <a:cubicBezTo>
                  <a:pt x="2378" y="569"/>
                  <a:pt x="2372" y="594"/>
                  <a:pt x="2364" y="619"/>
                </a:cubicBezTo>
                <a:cubicBezTo>
                  <a:pt x="2363" y="622"/>
                  <a:pt x="2364" y="626"/>
                  <a:pt x="2366" y="630"/>
                </a:cubicBezTo>
                <a:cubicBezTo>
                  <a:pt x="2383" y="673"/>
                  <a:pt x="2401" y="716"/>
                  <a:pt x="2417" y="760"/>
                </a:cubicBezTo>
                <a:cubicBezTo>
                  <a:pt x="2429" y="789"/>
                  <a:pt x="2439" y="818"/>
                  <a:pt x="2448" y="848"/>
                </a:cubicBezTo>
                <a:cubicBezTo>
                  <a:pt x="2460" y="888"/>
                  <a:pt x="2471" y="929"/>
                  <a:pt x="2483" y="969"/>
                </a:cubicBezTo>
                <a:cubicBezTo>
                  <a:pt x="2488" y="990"/>
                  <a:pt x="2495" y="1010"/>
                  <a:pt x="2501" y="1031"/>
                </a:cubicBezTo>
                <a:cubicBezTo>
                  <a:pt x="2519" y="1025"/>
                  <a:pt x="2537" y="1017"/>
                  <a:pt x="2556" y="1013"/>
                </a:cubicBezTo>
                <a:cubicBezTo>
                  <a:pt x="2626" y="995"/>
                  <a:pt x="2696" y="998"/>
                  <a:pt x="2764" y="1022"/>
                </a:cubicBezTo>
                <a:cubicBezTo>
                  <a:pt x="2802" y="1035"/>
                  <a:pt x="2839" y="1053"/>
                  <a:pt x="2870" y="1080"/>
                </a:cubicBezTo>
                <a:cubicBezTo>
                  <a:pt x="2901" y="1107"/>
                  <a:pt x="2930" y="1137"/>
                  <a:pt x="2957" y="1168"/>
                </a:cubicBezTo>
                <a:cubicBezTo>
                  <a:pt x="2977" y="1192"/>
                  <a:pt x="2990" y="1222"/>
                  <a:pt x="3002" y="1252"/>
                </a:cubicBezTo>
                <a:cubicBezTo>
                  <a:pt x="3033" y="1327"/>
                  <a:pt x="3031" y="1403"/>
                  <a:pt x="3011" y="1479"/>
                </a:cubicBezTo>
                <a:cubicBezTo>
                  <a:pt x="3004" y="1506"/>
                  <a:pt x="2993" y="1533"/>
                  <a:pt x="2979" y="1556"/>
                </a:cubicBezTo>
                <a:cubicBezTo>
                  <a:pt x="2960" y="1585"/>
                  <a:pt x="2938" y="1612"/>
                  <a:pt x="2911" y="1637"/>
                </a:cubicBezTo>
                <a:cubicBezTo>
                  <a:pt x="2872" y="1674"/>
                  <a:pt x="2826" y="1694"/>
                  <a:pt x="2776" y="1707"/>
                </a:cubicBezTo>
                <a:cubicBezTo>
                  <a:pt x="2725" y="1721"/>
                  <a:pt x="2672" y="1721"/>
                  <a:pt x="2620" y="1709"/>
                </a:cubicBezTo>
                <a:cubicBezTo>
                  <a:pt x="2591" y="1703"/>
                  <a:pt x="2562" y="1692"/>
                  <a:pt x="2536" y="1677"/>
                </a:cubicBezTo>
                <a:cubicBezTo>
                  <a:pt x="2506" y="1659"/>
                  <a:pt x="2481" y="1635"/>
                  <a:pt x="2462" y="1604"/>
                </a:cubicBezTo>
                <a:cubicBezTo>
                  <a:pt x="2419" y="1534"/>
                  <a:pt x="2418" y="1462"/>
                  <a:pt x="2447" y="1390"/>
                </a:cubicBezTo>
                <a:cubicBezTo>
                  <a:pt x="2460" y="1358"/>
                  <a:pt x="2484" y="1331"/>
                  <a:pt x="2511" y="1308"/>
                </a:cubicBezTo>
                <a:cubicBezTo>
                  <a:pt x="2532" y="1290"/>
                  <a:pt x="2557" y="1281"/>
                  <a:pt x="2583" y="1276"/>
                </a:cubicBezTo>
                <a:cubicBezTo>
                  <a:pt x="2602" y="1273"/>
                  <a:pt x="2621" y="1267"/>
                  <a:pt x="2639" y="1269"/>
                </a:cubicBezTo>
                <a:cubicBezTo>
                  <a:pt x="2672" y="1272"/>
                  <a:pt x="2706" y="1280"/>
                  <a:pt x="2733" y="1301"/>
                </a:cubicBezTo>
                <a:cubicBezTo>
                  <a:pt x="2757" y="1319"/>
                  <a:pt x="2777" y="1341"/>
                  <a:pt x="2788" y="1371"/>
                </a:cubicBezTo>
                <a:cubicBezTo>
                  <a:pt x="2795" y="1391"/>
                  <a:pt x="2801" y="1412"/>
                  <a:pt x="2794" y="1431"/>
                </a:cubicBezTo>
                <a:cubicBezTo>
                  <a:pt x="2780" y="1468"/>
                  <a:pt x="2763" y="1501"/>
                  <a:pt x="2720" y="1516"/>
                </a:cubicBezTo>
                <a:cubicBezTo>
                  <a:pt x="2691" y="1527"/>
                  <a:pt x="2639" y="1507"/>
                  <a:pt x="2630" y="1478"/>
                </a:cubicBezTo>
                <a:cubicBezTo>
                  <a:pt x="2624" y="1459"/>
                  <a:pt x="2627" y="1446"/>
                  <a:pt x="2642" y="1433"/>
                </a:cubicBezTo>
                <a:cubicBezTo>
                  <a:pt x="2651" y="1425"/>
                  <a:pt x="2660" y="1417"/>
                  <a:pt x="2669" y="1410"/>
                </a:cubicBezTo>
                <a:cubicBezTo>
                  <a:pt x="2672" y="1427"/>
                  <a:pt x="2674" y="1442"/>
                  <a:pt x="2679" y="1455"/>
                </a:cubicBezTo>
                <a:cubicBezTo>
                  <a:pt x="2681" y="1461"/>
                  <a:pt x="2690" y="1468"/>
                  <a:pt x="2696" y="1468"/>
                </a:cubicBezTo>
                <a:cubicBezTo>
                  <a:pt x="2702" y="1468"/>
                  <a:pt x="2709" y="1460"/>
                  <a:pt x="2712" y="1454"/>
                </a:cubicBezTo>
                <a:cubicBezTo>
                  <a:pt x="2716" y="1448"/>
                  <a:pt x="2719" y="1439"/>
                  <a:pt x="2719" y="1432"/>
                </a:cubicBezTo>
                <a:cubicBezTo>
                  <a:pt x="2721" y="1412"/>
                  <a:pt x="2719" y="1391"/>
                  <a:pt x="2701" y="1379"/>
                </a:cubicBezTo>
                <a:cubicBezTo>
                  <a:pt x="2675" y="1362"/>
                  <a:pt x="2646" y="1361"/>
                  <a:pt x="2618" y="1375"/>
                </a:cubicBezTo>
                <a:cubicBezTo>
                  <a:pt x="2567" y="1402"/>
                  <a:pt x="2544" y="1475"/>
                  <a:pt x="2584" y="1530"/>
                </a:cubicBezTo>
                <a:cubicBezTo>
                  <a:pt x="2599" y="1551"/>
                  <a:pt x="2618" y="1565"/>
                  <a:pt x="2640" y="1576"/>
                </a:cubicBezTo>
                <a:cubicBezTo>
                  <a:pt x="2679" y="1596"/>
                  <a:pt x="2719" y="1596"/>
                  <a:pt x="2758" y="1583"/>
                </a:cubicBezTo>
                <a:cubicBezTo>
                  <a:pt x="2794" y="1571"/>
                  <a:pt x="2824" y="1549"/>
                  <a:pt x="2845" y="1515"/>
                </a:cubicBezTo>
                <a:cubicBezTo>
                  <a:pt x="2890" y="1444"/>
                  <a:pt x="2884" y="1370"/>
                  <a:pt x="2860" y="1296"/>
                </a:cubicBezTo>
                <a:cubicBezTo>
                  <a:pt x="2852" y="1269"/>
                  <a:pt x="2832" y="1245"/>
                  <a:pt x="2816" y="1220"/>
                </a:cubicBezTo>
                <a:cubicBezTo>
                  <a:pt x="2794" y="1187"/>
                  <a:pt x="2760" y="1168"/>
                  <a:pt x="2724" y="1151"/>
                </a:cubicBezTo>
                <a:cubicBezTo>
                  <a:pt x="2663" y="1123"/>
                  <a:pt x="2601" y="1124"/>
                  <a:pt x="2539" y="1143"/>
                </a:cubicBezTo>
                <a:cubicBezTo>
                  <a:pt x="2512" y="1152"/>
                  <a:pt x="2488" y="1169"/>
                  <a:pt x="2461" y="1183"/>
                </a:cubicBezTo>
                <a:cubicBezTo>
                  <a:pt x="2451" y="1151"/>
                  <a:pt x="2442" y="1116"/>
                  <a:pt x="2430" y="1081"/>
                </a:cubicBezTo>
                <a:cubicBezTo>
                  <a:pt x="2417" y="1047"/>
                  <a:pt x="2402" y="1014"/>
                  <a:pt x="2389" y="980"/>
                </a:cubicBezTo>
                <a:cubicBezTo>
                  <a:pt x="2386" y="972"/>
                  <a:pt x="2383" y="964"/>
                  <a:pt x="2380" y="956"/>
                </a:cubicBezTo>
                <a:cubicBezTo>
                  <a:pt x="2366" y="926"/>
                  <a:pt x="2352" y="895"/>
                  <a:pt x="2337" y="865"/>
                </a:cubicBezTo>
                <a:cubicBezTo>
                  <a:pt x="2324" y="841"/>
                  <a:pt x="2309" y="819"/>
                  <a:pt x="2295" y="796"/>
                </a:cubicBezTo>
                <a:cubicBezTo>
                  <a:pt x="2282" y="777"/>
                  <a:pt x="2271" y="757"/>
                  <a:pt x="2257" y="739"/>
                </a:cubicBezTo>
                <a:cubicBezTo>
                  <a:pt x="2237" y="714"/>
                  <a:pt x="2217" y="689"/>
                  <a:pt x="2194" y="667"/>
                </a:cubicBezTo>
                <a:cubicBezTo>
                  <a:pt x="2174" y="647"/>
                  <a:pt x="2152" y="628"/>
                  <a:pt x="2128" y="612"/>
                </a:cubicBezTo>
                <a:cubicBezTo>
                  <a:pt x="2078" y="579"/>
                  <a:pt x="2023" y="567"/>
                  <a:pt x="1963" y="582"/>
                </a:cubicBezTo>
                <a:cubicBezTo>
                  <a:pt x="1930" y="590"/>
                  <a:pt x="1902" y="606"/>
                  <a:pt x="1877" y="629"/>
                </a:cubicBezTo>
                <a:cubicBezTo>
                  <a:pt x="1861" y="644"/>
                  <a:pt x="1843" y="657"/>
                  <a:pt x="1829" y="674"/>
                </a:cubicBezTo>
                <a:cubicBezTo>
                  <a:pt x="1802" y="709"/>
                  <a:pt x="1775" y="745"/>
                  <a:pt x="1757" y="786"/>
                </a:cubicBezTo>
                <a:cubicBezTo>
                  <a:pt x="1741" y="819"/>
                  <a:pt x="1723" y="852"/>
                  <a:pt x="1711" y="886"/>
                </a:cubicBezTo>
                <a:cubicBezTo>
                  <a:pt x="1686" y="963"/>
                  <a:pt x="1678" y="1042"/>
                  <a:pt x="1700" y="1121"/>
                </a:cubicBezTo>
                <a:cubicBezTo>
                  <a:pt x="1709" y="1154"/>
                  <a:pt x="1727" y="1182"/>
                  <a:pt x="1747" y="1209"/>
                </a:cubicBezTo>
                <a:cubicBezTo>
                  <a:pt x="1768" y="1236"/>
                  <a:pt x="1793" y="1257"/>
                  <a:pt x="1822" y="1273"/>
                </a:cubicBezTo>
                <a:cubicBezTo>
                  <a:pt x="1846" y="1286"/>
                  <a:pt x="1874" y="1294"/>
                  <a:pt x="1901" y="1300"/>
                </a:cubicBezTo>
                <a:cubicBezTo>
                  <a:pt x="1943" y="1308"/>
                  <a:pt x="1985" y="1301"/>
                  <a:pt x="2021" y="1276"/>
                </a:cubicBezTo>
                <a:cubicBezTo>
                  <a:pt x="2039" y="1264"/>
                  <a:pt x="2055" y="1247"/>
                  <a:pt x="2067" y="1229"/>
                </a:cubicBezTo>
                <a:cubicBezTo>
                  <a:pt x="2090" y="1197"/>
                  <a:pt x="2102" y="1160"/>
                  <a:pt x="2093" y="1119"/>
                </a:cubicBezTo>
                <a:cubicBezTo>
                  <a:pt x="2081" y="1067"/>
                  <a:pt x="2054" y="1037"/>
                  <a:pt x="2001" y="1027"/>
                </a:cubicBezTo>
                <a:cubicBezTo>
                  <a:pt x="1986" y="1025"/>
                  <a:pt x="1971" y="1026"/>
                  <a:pt x="1956" y="1028"/>
                </a:cubicBezTo>
                <a:cubicBezTo>
                  <a:pt x="1928" y="1033"/>
                  <a:pt x="1907" y="1049"/>
                  <a:pt x="1898" y="1075"/>
                </a:cubicBezTo>
                <a:cubicBezTo>
                  <a:pt x="1889" y="1100"/>
                  <a:pt x="1884" y="1127"/>
                  <a:pt x="1904" y="1150"/>
                </a:cubicBezTo>
                <a:cubicBezTo>
                  <a:pt x="1917" y="1165"/>
                  <a:pt x="1952" y="1169"/>
                  <a:pt x="1967" y="1156"/>
                </a:cubicBezTo>
                <a:cubicBezTo>
                  <a:pt x="1979" y="1147"/>
                  <a:pt x="1975" y="1124"/>
                  <a:pt x="1960" y="1114"/>
                </a:cubicBezTo>
                <a:cubicBezTo>
                  <a:pt x="1953" y="1109"/>
                  <a:pt x="1946" y="1106"/>
                  <a:pt x="1938" y="1101"/>
                </a:cubicBezTo>
                <a:cubicBezTo>
                  <a:pt x="1958" y="1089"/>
                  <a:pt x="1978" y="1080"/>
                  <a:pt x="2000" y="1094"/>
                </a:cubicBezTo>
                <a:cubicBezTo>
                  <a:pt x="2020" y="1106"/>
                  <a:pt x="2031" y="1126"/>
                  <a:pt x="2026" y="1148"/>
                </a:cubicBezTo>
                <a:cubicBezTo>
                  <a:pt x="2022" y="1169"/>
                  <a:pt x="2012" y="1189"/>
                  <a:pt x="1992" y="1203"/>
                </a:cubicBezTo>
                <a:cubicBezTo>
                  <a:pt x="1963" y="1224"/>
                  <a:pt x="1934" y="1226"/>
                  <a:pt x="1901" y="1218"/>
                </a:cubicBezTo>
                <a:cubicBezTo>
                  <a:pt x="1864" y="1209"/>
                  <a:pt x="1837" y="1185"/>
                  <a:pt x="1824" y="1149"/>
                </a:cubicBezTo>
                <a:cubicBezTo>
                  <a:pt x="1804" y="1096"/>
                  <a:pt x="1810" y="1043"/>
                  <a:pt x="1836" y="993"/>
                </a:cubicBezTo>
                <a:cubicBezTo>
                  <a:pt x="1845" y="976"/>
                  <a:pt x="1862" y="964"/>
                  <a:pt x="1875" y="949"/>
                </a:cubicBezTo>
                <a:cubicBezTo>
                  <a:pt x="1901" y="921"/>
                  <a:pt x="1935" y="909"/>
                  <a:pt x="1971" y="905"/>
                </a:cubicBezTo>
                <a:cubicBezTo>
                  <a:pt x="1989" y="902"/>
                  <a:pt x="2008" y="897"/>
                  <a:pt x="2025" y="900"/>
                </a:cubicBezTo>
                <a:cubicBezTo>
                  <a:pt x="2065" y="906"/>
                  <a:pt x="2103" y="915"/>
                  <a:pt x="2137" y="939"/>
                </a:cubicBezTo>
                <a:cubicBezTo>
                  <a:pt x="2169" y="961"/>
                  <a:pt x="2191" y="989"/>
                  <a:pt x="2209" y="1020"/>
                </a:cubicBezTo>
                <a:cubicBezTo>
                  <a:pt x="2221" y="1041"/>
                  <a:pt x="2225" y="1066"/>
                  <a:pt x="2230" y="1090"/>
                </a:cubicBezTo>
                <a:cubicBezTo>
                  <a:pt x="2237" y="1133"/>
                  <a:pt x="2233" y="1176"/>
                  <a:pt x="2217" y="1217"/>
                </a:cubicBezTo>
                <a:cubicBezTo>
                  <a:pt x="2206" y="1244"/>
                  <a:pt x="2189" y="1270"/>
                  <a:pt x="2172" y="1295"/>
                </a:cubicBezTo>
                <a:cubicBezTo>
                  <a:pt x="2159" y="1314"/>
                  <a:pt x="2145" y="1332"/>
                  <a:pt x="2128" y="1348"/>
                </a:cubicBezTo>
                <a:cubicBezTo>
                  <a:pt x="2095" y="1379"/>
                  <a:pt x="2057" y="1401"/>
                  <a:pt x="2014" y="1417"/>
                </a:cubicBezTo>
                <a:cubicBezTo>
                  <a:pt x="1955" y="1439"/>
                  <a:pt x="1894" y="1442"/>
                  <a:pt x="1834" y="1429"/>
                </a:cubicBezTo>
                <a:cubicBezTo>
                  <a:pt x="1798" y="1421"/>
                  <a:pt x="1763" y="1408"/>
                  <a:pt x="1730" y="1389"/>
                </a:cubicBezTo>
                <a:cubicBezTo>
                  <a:pt x="1696" y="1368"/>
                  <a:pt x="1666" y="1344"/>
                  <a:pt x="1640" y="1315"/>
                </a:cubicBezTo>
                <a:cubicBezTo>
                  <a:pt x="1616" y="1289"/>
                  <a:pt x="1594" y="1261"/>
                  <a:pt x="1570" y="1235"/>
                </a:cubicBezTo>
                <a:cubicBezTo>
                  <a:pt x="1557" y="1220"/>
                  <a:pt x="1542" y="1206"/>
                  <a:pt x="1527" y="1193"/>
                </a:cubicBezTo>
                <a:cubicBezTo>
                  <a:pt x="1507" y="1176"/>
                  <a:pt x="1486" y="1159"/>
                  <a:pt x="1464" y="1145"/>
                </a:cubicBezTo>
                <a:cubicBezTo>
                  <a:pt x="1435" y="1128"/>
                  <a:pt x="1403" y="1125"/>
                  <a:pt x="1370" y="1129"/>
                </a:cubicBezTo>
                <a:cubicBezTo>
                  <a:pt x="1318" y="1136"/>
                  <a:pt x="1275" y="1160"/>
                  <a:pt x="1239" y="1196"/>
                </a:cubicBezTo>
                <a:cubicBezTo>
                  <a:pt x="1207" y="1229"/>
                  <a:pt x="1185" y="1267"/>
                  <a:pt x="1167" y="1309"/>
                </a:cubicBezTo>
                <a:cubicBezTo>
                  <a:pt x="1143" y="1367"/>
                  <a:pt x="1138" y="1425"/>
                  <a:pt x="1155" y="1484"/>
                </a:cubicBezTo>
                <a:cubicBezTo>
                  <a:pt x="1164" y="1517"/>
                  <a:pt x="1183" y="1544"/>
                  <a:pt x="1208" y="1567"/>
                </a:cubicBezTo>
                <a:cubicBezTo>
                  <a:pt x="1258" y="1613"/>
                  <a:pt x="1331" y="1616"/>
                  <a:pt x="1384" y="1588"/>
                </a:cubicBezTo>
                <a:cubicBezTo>
                  <a:pt x="1402" y="1578"/>
                  <a:pt x="1421" y="1564"/>
                  <a:pt x="1428" y="1542"/>
                </a:cubicBezTo>
                <a:cubicBezTo>
                  <a:pt x="1431" y="1531"/>
                  <a:pt x="1438" y="1522"/>
                  <a:pt x="1441" y="1512"/>
                </a:cubicBezTo>
                <a:cubicBezTo>
                  <a:pt x="1453" y="1464"/>
                  <a:pt x="1409" y="1390"/>
                  <a:pt x="1345" y="1402"/>
                </a:cubicBezTo>
                <a:cubicBezTo>
                  <a:pt x="1326" y="1406"/>
                  <a:pt x="1309" y="1412"/>
                  <a:pt x="1301" y="1433"/>
                </a:cubicBezTo>
                <a:cubicBezTo>
                  <a:pt x="1294" y="1454"/>
                  <a:pt x="1299" y="1473"/>
                  <a:pt x="1310" y="1490"/>
                </a:cubicBezTo>
                <a:cubicBezTo>
                  <a:pt x="1318" y="1503"/>
                  <a:pt x="1334" y="1501"/>
                  <a:pt x="1338" y="1486"/>
                </a:cubicBezTo>
                <a:cubicBezTo>
                  <a:pt x="1342" y="1473"/>
                  <a:pt x="1341" y="1460"/>
                  <a:pt x="1342" y="1445"/>
                </a:cubicBezTo>
                <a:cubicBezTo>
                  <a:pt x="1361" y="1444"/>
                  <a:pt x="1372" y="1460"/>
                  <a:pt x="1382" y="1474"/>
                </a:cubicBezTo>
                <a:cubicBezTo>
                  <a:pt x="1390" y="1485"/>
                  <a:pt x="1386" y="1499"/>
                  <a:pt x="1377" y="1512"/>
                </a:cubicBezTo>
                <a:cubicBezTo>
                  <a:pt x="1348" y="1550"/>
                  <a:pt x="1294" y="1550"/>
                  <a:pt x="1261" y="1514"/>
                </a:cubicBezTo>
                <a:cubicBezTo>
                  <a:pt x="1225" y="1477"/>
                  <a:pt x="1224" y="1437"/>
                  <a:pt x="1243" y="1394"/>
                </a:cubicBezTo>
                <a:cubicBezTo>
                  <a:pt x="1253" y="1372"/>
                  <a:pt x="1270" y="1356"/>
                  <a:pt x="1290" y="1341"/>
                </a:cubicBezTo>
                <a:cubicBezTo>
                  <a:pt x="1335" y="1309"/>
                  <a:pt x="1384" y="1307"/>
                  <a:pt x="1435" y="1320"/>
                </a:cubicBezTo>
                <a:cubicBezTo>
                  <a:pt x="1451" y="1324"/>
                  <a:pt x="1466" y="1334"/>
                  <a:pt x="1480" y="1343"/>
                </a:cubicBezTo>
                <a:cubicBezTo>
                  <a:pt x="1521" y="1372"/>
                  <a:pt x="1549" y="1410"/>
                  <a:pt x="1559" y="1460"/>
                </a:cubicBezTo>
                <a:cubicBezTo>
                  <a:pt x="1562" y="1477"/>
                  <a:pt x="1567" y="1496"/>
                  <a:pt x="1565" y="1514"/>
                </a:cubicBezTo>
                <a:cubicBezTo>
                  <a:pt x="1561" y="1552"/>
                  <a:pt x="1551" y="1589"/>
                  <a:pt x="1526" y="1621"/>
                </a:cubicBezTo>
                <a:cubicBezTo>
                  <a:pt x="1496" y="1661"/>
                  <a:pt x="1456" y="1685"/>
                  <a:pt x="1408" y="1701"/>
                </a:cubicBezTo>
                <a:cubicBezTo>
                  <a:pt x="1356" y="1718"/>
                  <a:pt x="1304" y="1720"/>
                  <a:pt x="1252" y="1708"/>
                </a:cubicBezTo>
                <a:cubicBezTo>
                  <a:pt x="1218" y="1700"/>
                  <a:pt x="1184" y="1689"/>
                  <a:pt x="1155" y="1665"/>
                </a:cubicBezTo>
                <a:cubicBezTo>
                  <a:pt x="1139" y="1652"/>
                  <a:pt x="1124" y="1638"/>
                  <a:pt x="1107" y="1626"/>
                </a:cubicBezTo>
                <a:cubicBezTo>
                  <a:pt x="1100" y="1621"/>
                  <a:pt x="1089" y="1616"/>
                  <a:pt x="1080" y="1616"/>
                </a:cubicBezTo>
                <a:cubicBezTo>
                  <a:pt x="823" y="1616"/>
                  <a:pt x="567" y="1616"/>
                  <a:pt x="310" y="1616"/>
                </a:cubicBezTo>
                <a:cubicBezTo>
                  <a:pt x="283" y="1616"/>
                  <a:pt x="255" y="1617"/>
                  <a:pt x="228" y="1612"/>
                </a:cubicBezTo>
                <a:cubicBezTo>
                  <a:pt x="187" y="1606"/>
                  <a:pt x="145" y="1598"/>
                  <a:pt x="106" y="1585"/>
                </a:cubicBezTo>
                <a:cubicBezTo>
                  <a:pt x="74" y="1575"/>
                  <a:pt x="44" y="1558"/>
                  <a:pt x="22" y="1531"/>
                </a:cubicBezTo>
                <a:cubicBezTo>
                  <a:pt x="0" y="1505"/>
                  <a:pt x="2" y="1457"/>
                  <a:pt x="27" y="1432"/>
                </a:cubicBezTo>
                <a:cubicBezTo>
                  <a:pt x="68" y="1390"/>
                  <a:pt x="120" y="1378"/>
                  <a:pt x="173" y="1366"/>
                </a:cubicBezTo>
                <a:cubicBezTo>
                  <a:pt x="238" y="1351"/>
                  <a:pt x="303" y="1355"/>
                  <a:pt x="368" y="1356"/>
                </a:cubicBezTo>
                <a:cubicBezTo>
                  <a:pt x="479" y="1356"/>
                  <a:pt x="589" y="1355"/>
                  <a:pt x="700" y="1359"/>
                </a:cubicBezTo>
                <a:cubicBezTo>
                  <a:pt x="785" y="1362"/>
                  <a:pt x="870" y="1372"/>
                  <a:pt x="955" y="1378"/>
                </a:cubicBezTo>
                <a:cubicBezTo>
                  <a:pt x="957" y="1379"/>
                  <a:pt x="959" y="1379"/>
                  <a:pt x="962" y="1383"/>
                </a:cubicBezTo>
                <a:cubicBezTo>
                  <a:pt x="952" y="1384"/>
                  <a:pt x="942" y="1385"/>
                  <a:pt x="931" y="1385"/>
                </a:cubicBezTo>
                <a:cubicBezTo>
                  <a:pt x="786" y="1387"/>
                  <a:pt x="640" y="1389"/>
                  <a:pt x="495" y="1392"/>
                </a:cubicBezTo>
                <a:cubicBezTo>
                  <a:pt x="406" y="1394"/>
                  <a:pt x="316" y="1397"/>
                  <a:pt x="227" y="1400"/>
                </a:cubicBezTo>
                <a:cubicBezTo>
                  <a:pt x="196" y="1401"/>
                  <a:pt x="168" y="1410"/>
                  <a:pt x="144" y="1432"/>
                </a:cubicBezTo>
                <a:cubicBezTo>
                  <a:pt x="115" y="1458"/>
                  <a:pt x="116" y="1518"/>
                  <a:pt x="146" y="1543"/>
                </a:cubicBezTo>
                <a:cubicBezTo>
                  <a:pt x="173" y="1566"/>
                  <a:pt x="204" y="1570"/>
                  <a:pt x="237" y="1570"/>
                </a:cubicBezTo>
                <a:cubicBezTo>
                  <a:pt x="329" y="1571"/>
                  <a:pt x="421" y="1570"/>
                  <a:pt x="513" y="1570"/>
                </a:cubicBezTo>
                <a:cubicBezTo>
                  <a:pt x="689" y="1570"/>
                  <a:pt x="866" y="1570"/>
                  <a:pt x="1042" y="1570"/>
                </a:cubicBezTo>
                <a:cubicBezTo>
                  <a:pt x="1048" y="1570"/>
                  <a:pt x="1054" y="1570"/>
                  <a:pt x="1061" y="1570"/>
                </a:cubicBezTo>
                <a:cubicBezTo>
                  <a:pt x="1055" y="1552"/>
                  <a:pt x="1047" y="1535"/>
                  <a:pt x="1043" y="1518"/>
                </a:cubicBezTo>
                <a:cubicBezTo>
                  <a:pt x="1036" y="1491"/>
                  <a:pt x="1028" y="1464"/>
                  <a:pt x="1025" y="1437"/>
                </a:cubicBezTo>
                <a:cubicBezTo>
                  <a:pt x="1021" y="1391"/>
                  <a:pt x="1025" y="1345"/>
                  <a:pt x="1036" y="1300"/>
                </a:cubicBezTo>
                <a:cubicBezTo>
                  <a:pt x="1044" y="1266"/>
                  <a:pt x="1055" y="1233"/>
                  <a:pt x="1069" y="1202"/>
                </a:cubicBezTo>
                <a:cubicBezTo>
                  <a:pt x="1083" y="1170"/>
                  <a:pt x="1101" y="1139"/>
                  <a:pt x="1121" y="1111"/>
                </a:cubicBezTo>
                <a:cubicBezTo>
                  <a:pt x="1143" y="1080"/>
                  <a:pt x="1170" y="1053"/>
                  <a:pt x="1203" y="1031"/>
                </a:cubicBezTo>
                <a:cubicBezTo>
                  <a:pt x="1264" y="990"/>
                  <a:pt x="1330" y="976"/>
                  <a:pt x="1401" y="989"/>
                </a:cubicBezTo>
                <a:cubicBezTo>
                  <a:pt x="1441" y="997"/>
                  <a:pt x="1479" y="1011"/>
                  <a:pt x="1514" y="1034"/>
                </a:cubicBezTo>
                <a:cubicBezTo>
                  <a:pt x="1524" y="1041"/>
                  <a:pt x="1536" y="1047"/>
                  <a:pt x="1548" y="1054"/>
                </a:cubicBezTo>
                <a:cubicBezTo>
                  <a:pt x="1551" y="1027"/>
                  <a:pt x="1551" y="1000"/>
                  <a:pt x="1555" y="974"/>
                </a:cubicBezTo>
                <a:cubicBezTo>
                  <a:pt x="1564" y="925"/>
                  <a:pt x="1573" y="876"/>
                  <a:pt x="1586" y="827"/>
                </a:cubicBezTo>
                <a:cubicBezTo>
                  <a:pt x="1595" y="790"/>
                  <a:pt x="1607" y="753"/>
                  <a:pt x="1622" y="718"/>
                </a:cubicBezTo>
                <a:cubicBezTo>
                  <a:pt x="1644" y="668"/>
                  <a:pt x="1668" y="619"/>
                  <a:pt x="1698" y="573"/>
                </a:cubicBezTo>
                <a:cubicBezTo>
                  <a:pt x="1733" y="520"/>
                  <a:pt x="1772" y="472"/>
                  <a:pt x="1822" y="433"/>
                </a:cubicBezTo>
                <a:cubicBezTo>
                  <a:pt x="1847" y="414"/>
                  <a:pt x="1875" y="398"/>
                  <a:pt x="1903" y="384"/>
                </a:cubicBezTo>
                <a:cubicBezTo>
                  <a:pt x="1982" y="344"/>
                  <a:pt x="2064" y="345"/>
                  <a:pt x="2147" y="372"/>
                </a:cubicBezTo>
                <a:cubicBezTo>
                  <a:pt x="2178" y="382"/>
                  <a:pt x="2206" y="403"/>
                  <a:pt x="2229" y="428"/>
                </a:cubicBezTo>
                <a:cubicBezTo>
                  <a:pt x="2237" y="436"/>
                  <a:pt x="2245" y="443"/>
                  <a:pt x="2253" y="451"/>
                </a:cubicBezTo>
                <a:cubicBezTo>
                  <a:pt x="2266" y="420"/>
                  <a:pt x="2277" y="389"/>
                  <a:pt x="2290" y="358"/>
                </a:cubicBezTo>
                <a:cubicBezTo>
                  <a:pt x="2306" y="320"/>
                  <a:pt x="2322" y="281"/>
                  <a:pt x="2341" y="244"/>
                </a:cubicBezTo>
                <a:cubicBezTo>
                  <a:pt x="2354" y="216"/>
                  <a:pt x="2369" y="189"/>
                  <a:pt x="2386" y="164"/>
                </a:cubicBezTo>
                <a:cubicBezTo>
                  <a:pt x="2397" y="147"/>
                  <a:pt x="2412" y="133"/>
                  <a:pt x="2427" y="119"/>
                </a:cubicBezTo>
                <a:cubicBezTo>
                  <a:pt x="2444" y="103"/>
                  <a:pt x="2462" y="88"/>
                  <a:pt x="2480" y="72"/>
                </a:cubicBezTo>
                <a:cubicBezTo>
                  <a:pt x="2485" y="68"/>
                  <a:pt x="2491" y="66"/>
                  <a:pt x="2497" y="62"/>
                </a:cubicBezTo>
                <a:cubicBezTo>
                  <a:pt x="2526" y="44"/>
                  <a:pt x="2555" y="30"/>
                  <a:pt x="2587" y="19"/>
                </a:cubicBezTo>
                <a:cubicBezTo>
                  <a:pt x="2624" y="5"/>
                  <a:pt x="2662" y="0"/>
                  <a:pt x="2699" y="9"/>
                </a:cubicBezTo>
                <a:cubicBezTo>
                  <a:pt x="2730" y="15"/>
                  <a:pt x="2760" y="25"/>
                  <a:pt x="2786" y="46"/>
                </a:cubicBezTo>
                <a:cubicBezTo>
                  <a:pt x="2815" y="70"/>
                  <a:pt x="2833" y="99"/>
                  <a:pt x="2848" y="132"/>
                </a:cubicBezTo>
                <a:cubicBezTo>
                  <a:pt x="2859" y="156"/>
                  <a:pt x="2869" y="180"/>
                  <a:pt x="2878" y="204"/>
                </a:cubicBezTo>
                <a:cubicBezTo>
                  <a:pt x="2889" y="235"/>
                  <a:pt x="2899" y="266"/>
                  <a:pt x="2910" y="297"/>
                </a:cubicBezTo>
                <a:cubicBezTo>
                  <a:pt x="2920" y="326"/>
                  <a:pt x="2930" y="355"/>
                  <a:pt x="2941" y="384"/>
                </a:cubicBezTo>
                <a:cubicBezTo>
                  <a:pt x="2962" y="435"/>
                  <a:pt x="2983" y="485"/>
                  <a:pt x="3005" y="536"/>
                </a:cubicBezTo>
                <a:cubicBezTo>
                  <a:pt x="3010" y="548"/>
                  <a:pt x="3018" y="559"/>
                  <a:pt x="3024" y="569"/>
                </a:cubicBezTo>
                <a:cubicBezTo>
                  <a:pt x="3050" y="571"/>
                  <a:pt x="3077" y="574"/>
                  <a:pt x="3104" y="577"/>
                </a:cubicBezTo>
                <a:cubicBezTo>
                  <a:pt x="3107" y="577"/>
                  <a:pt x="3111" y="575"/>
                  <a:pt x="3114" y="572"/>
                </a:cubicBezTo>
                <a:cubicBezTo>
                  <a:pt x="3140" y="543"/>
                  <a:pt x="3172" y="523"/>
                  <a:pt x="3207" y="507"/>
                </a:cubicBezTo>
                <a:cubicBezTo>
                  <a:pt x="3248" y="487"/>
                  <a:pt x="3290" y="482"/>
                  <a:pt x="3334" y="490"/>
                </a:cubicBezTo>
                <a:cubicBezTo>
                  <a:pt x="3393" y="501"/>
                  <a:pt x="3428" y="550"/>
                  <a:pt x="3423" y="610"/>
                </a:cubicBezTo>
                <a:cubicBezTo>
                  <a:pt x="3423" y="616"/>
                  <a:pt x="3422" y="623"/>
                  <a:pt x="3422" y="630"/>
                </a:cubicBezTo>
                <a:cubicBezTo>
                  <a:pt x="3444" y="638"/>
                  <a:pt x="3461" y="626"/>
                  <a:pt x="3477" y="616"/>
                </a:cubicBezTo>
                <a:cubicBezTo>
                  <a:pt x="3489" y="609"/>
                  <a:pt x="3499" y="599"/>
                  <a:pt x="3509" y="590"/>
                </a:cubicBezTo>
                <a:cubicBezTo>
                  <a:pt x="3533" y="568"/>
                  <a:pt x="3573" y="560"/>
                  <a:pt x="3606" y="577"/>
                </a:cubicBezTo>
                <a:cubicBezTo>
                  <a:pt x="3631" y="591"/>
                  <a:pt x="3655" y="608"/>
                  <a:pt x="3679" y="624"/>
                </a:cubicBezTo>
                <a:cubicBezTo>
                  <a:pt x="3716" y="650"/>
                  <a:pt x="3751" y="680"/>
                  <a:pt x="3800" y="677"/>
                </a:cubicBezTo>
                <a:cubicBezTo>
                  <a:pt x="3821" y="675"/>
                  <a:pt x="3841" y="671"/>
                  <a:pt x="3857" y="656"/>
                </a:cubicBezTo>
                <a:cubicBezTo>
                  <a:pt x="3873" y="641"/>
                  <a:pt x="3890" y="628"/>
                  <a:pt x="3906" y="615"/>
                </a:cubicBezTo>
                <a:cubicBezTo>
                  <a:pt x="3930" y="597"/>
                  <a:pt x="3960" y="595"/>
                  <a:pt x="3980" y="607"/>
                </a:cubicBezTo>
                <a:cubicBezTo>
                  <a:pt x="3966" y="611"/>
                  <a:pt x="3948" y="614"/>
                  <a:pt x="3933" y="621"/>
                </a:cubicBezTo>
                <a:cubicBezTo>
                  <a:pt x="3925" y="624"/>
                  <a:pt x="3919" y="633"/>
                  <a:pt x="3913" y="639"/>
                </a:cubicBezTo>
                <a:cubicBezTo>
                  <a:pt x="3909" y="643"/>
                  <a:pt x="3905" y="645"/>
                  <a:pt x="3901" y="648"/>
                </a:cubicBezTo>
                <a:cubicBezTo>
                  <a:pt x="3897" y="650"/>
                  <a:pt x="3893" y="651"/>
                  <a:pt x="3890" y="653"/>
                </a:cubicBezTo>
                <a:cubicBezTo>
                  <a:pt x="3873" y="664"/>
                  <a:pt x="3857" y="676"/>
                  <a:pt x="3839" y="686"/>
                </a:cubicBezTo>
                <a:cubicBezTo>
                  <a:pt x="3801" y="708"/>
                  <a:pt x="3761" y="707"/>
                  <a:pt x="3722" y="692"/>
                </a:cubicBezTo>
                <a:cubicBezTo>
                  <a:pt x="3690" y="679"/>
                  <a:pt x="3661" y="658"/>
                  <a:pt x="3631" y="641"/>
                </a:cubicBezTo>
                <a:cubicBezTo>
                  <a:pt x="3623" y="636"/>
                  <a:pt x="3615" y="629"/>
                  <a:pt x="3607" y="624"/>
                </a:cubicBezTo>
                <a:cubicBezTo>
                  <a:pt x="3564" y="599"/>
                  <a:pt x="3530" y="583"/>
                  <a:pt x="3492" y="627"/>
                </a:cubicBezTo>
                <a:cubicBezTo>
                  <a:pt x="3475" y="646"/>
                  <a:pt x="3438" y="653"/>
                  <a:pt x="3414" y="641"/>
                </a:cubicBezTo>
                <a:cubicBezTo>
                  <a:pt x="3409" y="638"/>
                  <a:pt x="3406" y="631"/>
                  <a:pt x="3402" y="626"/>
                </a:cubicBezTo>
                <a:cubicBezTo>
                  <a:pt x="3393" y="612"/>
                  <a:pt x="3388" y="595"/>
                  <a:pt x="3376" y="585"/>
                </a:cubicBezTo>
                <a:cubicBezTo>
                  <a:pt x="3351" y="564"/>
                  <a:pt x="3320" y="552"/>
                  <a:pt x="3286" y="550"/>
                </a:cubicBezTo>
                <a:cubicBezTo>
                  <a:pt x="3230" y="545"/>
                  <a:pt x="3176" y="550"/>
                  <a:pt x="3130" y="586"/>
                </a:cubicBezTo>
                <a:cubicBezTo>
                  <a:pt x="3139" y="591"/>
                  <a:pt x="3148" y="597"/>
                  <a:pt x="3157" y="600"/>
                </a:cubicBezTo>
                <a:cubicBezTo>
                  <a:pt x="3191" y="611"/>
                  <a:pt x="3211" y="636"/>
                  <a:pt x="3222" y="666"/>
                </a:cubicBezTo>
                <a:cubicBezTo>
                  <a:pt x="3228" y="680"/>
                  <a:pt x="3227" y="699"/>
                  <a:pt x="3221" y="713"/>
                </a:cubicBezTo>
                <a:cubicBezTo>
                  <a:pt x="3209" y="742"/>
                  <a:pt x="3184" y="759"/>
                  <a:pt x="3152" y="765"/>
                </a:cubicBezTo>
                <a:cubicBezTo>
                  <a:pt x="3136" y="768"/>
                  <a:pt x="3124" y="775"/>
                  <a:pt x="3112" y="787"/>
                </a:cubicBezTo>
                <a:cubicBezTo>
                  <a:pt x="3096" y="806"/>
                  <a:pt x="3075" y="821"/>
                  <a:pt x="3057" y="838"/>
                </a:cubicBezTo>
                <a:cubicBezTo>
                  <a:pt x="3029" y="864"/>
                  <a:pt x="2988" y="871"/>
                  <a:pt x="2955" y="855"/>
                </a:cubicBezTo>
                <a:cubicBezTo>
                  <a:pt x="2932" y="844"/>
                  <a:pt x="2914" y="828"/>
                  <a:pt x="2899" y="808"/>
                </a:cubicBezTo>
                <a:cubicBezTo>
                  <a:pt x="2893" y="798"/>
                  <a:pt x="2886" y="794"/>
                  <a:pt x="2873" y="796"/>
                </a:cubicBezTo>
                <a:cubicBezTo>
                  <a:pt x="2835" y="803"/>
                  <a:pt x="2796" y="797"/>
                  <a:pt x="2761" y="782"/>
                </a:cubicBezTo>
                <a:cubicBezTo>
                  <a:pt x="2745" y="775"/>
                  <a:pt x="2728" y="763"/>
                  <a:pt x="2720" y="749"/>
                </a:cubicBezTo>
                <a:cubicBezTo>
                  <a:pt x="2698" y="711"/>
                  <a:pt x="2717" y="670"/>
                  <a:pt x="2761" y="654"/>
                </a:cubicBezTo>
                <a:cubicBezTo>
                  <a:pt x="2803" y="638"/>
                  <a:pt x="2847" y="632"/>
                  <a:pt x="2892" y="634"/>
                </a:cubicBezTo>
                <a:cubicBezTo>
                  <a:pt x="2902" y="635"/>
                  <a:pt x="2913" y="634"/>
                  <a:pt x="2923" y="633"/>
                </a:cubicBezTo>
                <a:cubicBezTo>
                  <a:pt x="2963" y="628"/>
                  <a:pt x="3001" y="631"/>
                  <a:pt x="3035" y="654"/>
                </a:cubicBezTo>
                <a:cubicBezTo>
                  <a:pt x="3059" y="670"/>
                  <a:pt x="3062" y="709"/>
                  <a:pt x="3040" y="725"/>
                </a:cubicBezTo>
                <a:cubicBezTo>
                  <a:pt x="3008" y="749"/>
                  <a:pt x="2972" y="762"/>
                  <a:pt x="2932" y="754"/>
                </a:cubicBezTo>
                <a:cubicBezTo>
                  <a:pt x="2918" y="751"/>
                  <a:pt x="2904" y="741"/>
                  <a:pt x="2891" y="732"/>
                </a:cubicBezTo>
                <a:cubicBezTo>
                  <a:pt x="2882" y="727"/>
                  <a:pt x="2877" y="716"/>
                  <a:pt x="2882" y="706"/>
                </a:cubicBezTo>
                <a:cubicBezTo>
                  <a:pt x="2889" y="696"/>
                  <a:pt x="2896" y="682"/>
                  <a:pt x="2911" y="681"/>
                </a:cubicBezTo>
                <a:cubicBezTo>
                  <a:pt x="2914" y="680"/>
                  <a:pt x="2918" y="683"/>
                  <a:pt x="2922" y="685"/>
                </a:cubicBezTo>
                <a:cubicBezTo>
                  <a:pt x="2920" y="688"/>
                  <a:pt x="2918" y="692"/>
                  <a:pt x="2916" y="695"/>
                </a:cubicBezTo>
                <a:cubicBezTo>
                  <a:pt x="2912" y="700"/>
                  <a:pt x="2903" y="706"/>
                  <a:pt x="2904" y="709"/>
                </a:cubicBezTo>
                <a:cubicBezTo>
                  <a:pt x="2906" y="717"/>
                  <a:pt x="2911" y="726"/>
                  <a:pt x="2918" y="730"/>
                </a:cubicBezTo>
                <a:cubicBezTo>
                  <a:pt x="2935" y="740"/>
                  <a:pt x="2953" y="735"/>
                  <a:pt x="2971" y="727"/>
                </a:cubicBezTo>
                <a:cubicBezTo>
                  <a:pt x="2992" y="718"/>
                  <a:pt x="2999" y="694"/>
                  <a:pt x="2992" y="676"/>
                </a:cubicBezTo>
                <a:cubicBezTo>
                  <a:pt x="2980" y="647"/>
                  <a:pt x="2951" y="637"/>
                  <a:pt x="2926" y="642"/>
                </a:cubicBezTo>
                <a:cubicBezTo>
                  <a:pt x="2917" y="644"/>
                  <a:pt x="2908" y="647"/>
                  <a:pt x="2900" y="647"/>
                </a:cubicBezTo>
                <a:cubicBezTo>
                  <a:pt x="2863" y="644"/>
                  <a:pt x="2830" y="655"/>
                  <a:pt x="2798" y="674"/>
                </a:cubicBezTo>
                <a:cubicBezTo>
                  <a:pt x="2760" y="696"/>
                  <a:pt x="2767" y="734"/>
                  <a:pt x="2797" y="754"/>
                </a:cubicBezTo>
                <a:cubicBezTo>
                  <a:pt x="2826" y="773"/>
                  <a:pt x="2858" y="782"/>
                  <a:pt x="2893" y="778"/>
                </a:cubicBezTo>
                <a:cubicBezTo>
                  <a:pt x="2896" y="778"/>
                  <a:pt x="2898" y="780"/>
                  <a:pt x="2900" y="782"/>
                </a:cubicBezTo>
                <a:cubicBezTo>
                  <a:pt x="2920" y="794"/>
                  <a:pt x="2939" y="808"/>
                  <a:pt x="2960" y="817"/>
                </a:cubicBezTo>
                <a:cubicBezTo>
                  <a:pt x="3003" y="837"/>
                  <a:pt x="3049" y="823"/>
                  <a:pt x="3082" y="781"/>
                </a:cubicBezTo>
                <a:cubicBezTo>
                  <a:pt x="3095" y="765"/>
                  <a:pt x="3112" y="757"/>
                  <a:pt x="3131" y="751"/>
                </a:cubicBezTo>
                <a:cubicBezTo>
                  <a:pt x="3148" y="747"/>
                  <a:pt x="3163" y="736"/>
                  <a:pt x="3167" y="718"/>
                </a:cubicBezTo>
                <a:cubicBezTo>
                  <a:pt x="3173" y="688"/>
                  <a:pt x="3174" y="660"/>
                  <a:pt x="3154" y="633"/>
                </a:cubicBezTo>
                <a:cubicBezTo>
                  <a:pt x="3137" y="609"/>
                  <a:pt x="3116" y="593"/>
                  <a:pt x="3089" y="589"/>
                </a:cubicBezTo>
                <a:cubicBezTo>
                  <a:pt x="3065" y="585"/>
                  <a:pt x="3040" y="581"/>
                  <a:pt x="3018" y="598"/>
                </a:cubicBezTo>
                <a:cubicBezTo>
                  <a:pt x="3016" y="599"/>
                  <a:pt x="3012" y="600"/>
                  <a:pt x="3010" y="599"/>
                </a:cubicBezTo>
                <a:cubicBezTo>
                  <a:pt x="3001" y="596"/>
                  <a:pt x="2991" y="593"/>
                  <a:pt x="2984" y="588"/>
                </a:cubicBezTo>
                <a:cubicBezTo>
                  <a:pt x="2968" y="577"/>
                  <a:pt x="2954" y="563"/>
                  <a:pt x="2937" y="553"/>
                </a:cubicBezTo>
                <a:cubicBezTo>
                  <a:pt x="2925" y="546"/>
                  <a:pt x="2911" y="542"/>
                  <a:pt x="2897" y="541"/>
                </a:cubicBezTo>
                <a:cubicBezTo>
                  <a:pt x="2849" y="535"/>
                  <a:pt x="2804" y="539"/>
                  <a:pt x="2767" y="577"/>
                </a:cubicBezTo>
                <a:cubicBezTo>
                  <a:pt x="2764" y="581"/>
                  <a:pt x="2756" y="582"/>
                  <a:pt x="2750" y="581"/>
                </a:cubicBezTo>
                <a:cubicBezTo>
                  <a:pt x="2709" y="578"/>
                  <a:pt x="2669" y="580"/>
                  <a:pt x="2633" y="604"/>
                </a:cubicBezTo>
                <a:cubicBezTo>
                  <a:pt x="2597" y="627"/>
                  <a:pt x="2565" y="676"/>
                  <a:pt x="2580" y="736"/>
                </a:cubicBezTo>
                <a:cubicBezTo>
                  <a:pt x="2585" y="756"/>
                  <a:pt x="2591" y="776"/>
                  <a:pt x="2603" y="792"/>
                </a:cubicBezTo>
                <a:cubicBezTo>
                  <a:pt x="2615" y="810"/>
                  <a:pt x="2633" y="825"/>
                  <a:pt x="2651" y="837"/>
                </a:cubicBezTo>
                <a:cubicBezTo>
                  <a:pt x="2675" y="853"/>
                  <a:pt x="2700" y="867"/>
                  <a:pt x="2727" y="878"/>
                </a:cubicBezTo>
                <a:cubicBezTo>
                  <a:pt x="2762" y="892"/>
                  <a:pt x="2800" y="888"/>
                  <a:pt x="2837" y="886"/>
                </a:cubicBezTo>
                <a:cubicBezTo>
                  <a:pt x="2845" y="886"/>
                  <a:pt x="2854" y="888"/>
                  <a:pt x="2862" y="890"/>
                </a:cubicBezTo>
                <a:cubicBezTo>
                  <a:pt x="2881" y="896"/>
                  <a:pt x="2900" y="906"/>
                  <a:pt x="2921" y="909"/>
                </a:cubicBezTo>
                <a:cubicBezTo>
                  <a:pt x="2950" y="913"/>
                  <a:pt x="2979" y="913"/>
                  <a:pt x="3008" y="913"/>
                </a:cubicBezTo>
                <a:cubicBezTo>
                  <a:pt x="3022" y="913"/>
                  <a:pt x="3035" y="909"/>
                  <a:pt x="3047" y="903"/>
                </a:cubicBezTo>
                <a:cubicBezTo>
                  <a:pt x="3067" y="894"/>
                  <a:pt x="3085" y="881"/>
                  <a:pt x="3102" y="871"/>
                </a:cubicBezTo>
                <a:cubicBezTo>
                  <a:pt x="3143" y="891"/>
                  <a:pt x="3186" y="899"/>
                  <a:pt x="3231" y="892"/>
                </a:cubicBezTo>
                <a:cubicBezTo>
                  <a:pt x="3279" y="883"/>
                  <a:pt x="3307" y="850"/>
                  <a:pt x="3329" y="808"/>
                </a:cubicBezTo>
                <a:cubicBezTo>
                  <a:pt x="3346" y="808"/>
                  <a:pt x="3364" y="810"/>
                  <a:pt x="3382" y="808"/>
                </a:cubicBezTo>
                <a:cubicBezTo>
                  <a:pt x="3400" y="806"/>
                  <a:pt x="3419" y="802"/>
                  <a:pt x="3436" y="796"/>
                </a:cubicBezTo>
                <a:cubicBezTo>
                  <a:pt x="3462" y="788"/>
                  <a:pt x="3491" y="759"/>
                  <a:pt x="3489" y="733"/>
                </a:cubicBezTo>
                <a:cubicBezTo>
                  <a:pt x="3488" y="718"/>
                  <a:pt x="3494" y="709"/>
                  <a:pt x="3502" y="697"/>
                </a:cubicBezTo>
                <a:cubicBezTo>
                  <a:pt x="3521" y="669"/>
                  <a:pt x="3547" y="663"/>
                  <a:pt x="3576" y="671"/>
                </a:cubicBezTo>
                <a:cubicBezTo>
                  <a:pt x="3606" y="678"/>
                  <a:pt x="3634" y="690"/>
                  <a:pt x="3663" y="700"/>
                </a:cubicBezTo>
                <a:cubicBezTo>
                  <a:pt x="3677" y="705"/>
                  <a:pt x="3692" y="709"/>
                  <a:pt x="3705" y="716"/>
                </a:cubicBezTo>
                <a:cubicBezTo>
                  <a:pt x="3736" y="731"/>
                  <a:pt x="3769" y="735"/>
                  <a:pt x="3802" y="730"/>
                </a:cubicBezTo>
                <a:cubicBezTo>
                  <a:pt x="3813" y="728"/>
                  <a:pt x="3823" y="723"/>
                  <a:pt x="3832" y="719"/>
                </a:cubicBezTo>
                <a:cubicBezTo>
                  <a:pt x="3855" y="709"/>
                  <a:pt x="3872" y="691"/>
                  <a:pt x="3887" y="672"/>
                </a:cubicBezTo>
                <a:close/>
              </a:path>
            </a:pathLst>
          </a:custGeom>
          <a:solidFill>
            <a:schemeClr val="accent1">
              <a:alpha val="2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矩形: 圆角 9">
            <a:extLst>
              <a:ext uri="{FF2B5EF4-FFF2-40B4-BE49-F238E27FC236}">
                <a16:creationId xmlns:a16="http://schemas.microsoft.com/office/drawing/2014/main" id="{D81B6420-4426-4FDC-BD09-E8102F976493}"/>
              </a:ext>
            </a:extLst>
          </p:cNvPr>
          <p:cNvSpPr/>
          <p:nvPr userDrawn="1"/>
        </p:nvSpPr>
        <p:spPr>
          <a:xfrm>
            <a:off x="666750" y="723900"/>
            <a:ext cx="10858500" cy="5511800"/>
          </a:xfrm>
          <a:prstGeom prst="roundRect">
            <a:avLst>
              <a:gd name="adj" fmla="val 2224"/>
            </a:avLst>
          </a:prstGeom>
          <a:solidFill>
            <a:schemeClr val="bg1"/>
          </a:solidFill>
          <a:ln>
            <a:noFill/>
          </a:ln>
          <a:effectLst>
            <a:outerShdw blurRad="254000" algn="ctr" rotWithShape="0">
              <a:schemeClr val="accent1">
                <a:lumMod val="7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20" name="矩形 19">
            <a:extLst>
              <a:ext uri="{FF2B5EF4-FFF2-40B4-BE49-F238E27FC236}">
                <a16:creationId xmlns:a16="http://schemas.microsoft.com/office/drawing/2014/main" id="{8FBA2AB9-23EE-47D2-9179-AD5EFB36BE07}"/>
              </a:ext>
            </a:extLst>
          </p:cNvPr>
          <p:cNvSpPr/>
          <p:nvPr userDrawn="1"/>
        </p:nvSpPr>
        <p:spPr>
          <a:xfrm>
            <a:off x="4745504" y="522016"/>
            <a:ext cx="2700993" cy="10601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a:extLst>
              <a:ext uri="{FF2B5EF4-FFF2-40B4-BE49-F238E27FC236}">
                <a16:creationId xmlns:a16="http://schemas.microsoft.com/office/drawing/2014/main" id="{BFB8D681-E6BF-4FC0-9F1E-56F118F11D2B}"/>
              </a:ext>
            </a:extLst>
          </p:cNvPr>
          <p:cNvGrpSpPr/>
          <p:nvPr userDrawn="1"/>
        </p:nvGrpSpPr>
        <p:grpSpPr>
          <a:xfrm>
            <a:off x="5030665" y="925655"/>
            <a:ext cx="2130671" cy="486323"/>
            <a:chOff x="335077" y="270942"/>
            <a:chExt cx="1827552" cy="417136"/>
          </a:xfrm>
          <a:solidFill>
            <a:schemeClr val="bg1"/>
          </a:solidFill>
        </p:grpSpPr>
        <p:grpSp>
          <p:nvGrpSpPr>
            <p:cNvPr id="22" name="组合 21">
              <a:extLst>
                <a:ext uri="{FF2B5EF4-FFF2-40B4-BE49-F238E27FC236}">
                  <a16:creationId xmlns:a16="http://schemas.microsoft.com/office/drawing/2014/main" id="{FE492E51-2CEB-4E68-9924-F4947FCA4FF8}"/>
                </a:ext>
              </a:extLst>
            </p:cNvPr>
            <p:cNvGrpSpPr/>
            <p:nvPr/>
          </p:nvGrpSpPr>
          <p:grpSpPr>
            <a:xfrm>
              <a:off x="831799" y="288037"/>
              <a:ext cx="1330830" cy="363588"/>
              <a:chOff x="5402262" y="5211762"/>
              <a:chExt cx="3059113" cy="835761"/>
            </a:xfrm>
            <a:grpFill/>
          </p:grpSpPr>
          <p:sp>
            <p:nvSpPr>
              <p:cNvPr id="52" name="Freeform 32">
                <a:extLst>
                  <a:ext uri="{FF2B5EF4-FFF2-40B4-BE49-F238E27FC236}">
                    <a16:creationId xmlns:a16="http://schemas.microsoft.com/office/drawing/2014/main" id="{E00F93EF-3C53-40EC-A1C5-6AB32F713F9B}"/>
                  </a:ext>
                </a:extLst>
              </p:cNvPr>
              <p:cNvSpPr>
                <a:spLocks noEditPoints="1"/>
              </p:cNvSpPr>
              <p:nvPr/>
            </p:nvSpPr>
            <p:spPr bwMode="auto">
              <a:xfrm>
                <a:off x="5402262" y="5347186"/>
                <a:ext cx="814480" cy="570716"/>
              </a:xfrm>
              <a:custGeom>
                <a:avLst/>
                <a:gdLst>
                  <a:gd name="T0" fmla="*/ 1607 w 2875"/>
                  <a:gd name="T1" fmla="*/ 1769 h 2008"/>
                  <a:gd name="T2" fmla="*/ 1683 w 2875"/>
                  <a:gd name="T3" fmla="*/ 1769 h 2008"/>
                  <a:gd name="T4" fmla="*/ 1494 w 2875"/>
                  <a:gd name="T5" fmla="*/ 1579 h 2008"/>
                  <a:gd name="T6" fmla="*/ 1223 w 2875"/>
                  <a:gd name="T7" fmla="*/ 1628 h 2008"/>
                  <a:gd name="T8" fmla="*/ 1178 w 2875"/>
                  <a:gd name="T9" fmla="*/ 1615 h 2008"/>
                  <a:gd name="T10" fmla="*/ 1065 w 2875"/>
                  <a:gd name="T11" fmla="*/ 1371 h 2008"/>
                  <a:gd name="T12" fmla="*/ 1454 w 2875"/>
                  <a:gd name="T13" fmla="*/ 1219 h 2008"/>
                  <a:gd name="T14" fmla="*/ 1537 w 2875"/>
                  <a:gd name="T15" fmla="*/ 1242 h 2008"/>
                  <a:gd name="T16" fmla="*/ 1480 w 2875"/>
                  <a:gd name="T17" fmla="*/ 1524 h 2008"/>
                  <a:gd name="T18" fmla="*/ 1734 w 2875"/>
                  <a:gd name="T19" fmla="*/ 1515 h 2008"/>
                  <a:gd name="T20" fmla="*/ 1824 w 2875"/>
                  <a:gd name="T21" fmla="*/ 1300 h 2008"/>
                  <a:gd name="T22" fmla="*/ 2079 w 2875"/>
                  <a:gd name="T23" fmla="*/ 946 h 2008"/>
                  <a:gd name="T24" fmla="*/ 2340 w 2875"/>
                  <a:gd name="T25" fmla="*/ 1258 h 2008"/>
                  <a:gd name="T26" fmla="*/ 2055 w 2875"/>
                  <a:gd name="T27" fmla="*/ 1396 h 2008"/>
                  <a:gd name="T28" fmla="*/ 1497 w 2875"/>
                  <a:gd name="T29" fmla="*/ 643 h 2008"/>
                  <a:gd name="T30" fmla="*/ 1494 w 2875"/>
                  <a:gd name="T31" fmla="*/ 722 h 2008"/>
                  <a:gd name="T32" fmla="*/ 1336 w 2875"/>
                  <a:gd name="T33" fmla="*/ 279 h 2008"/>
                  <a:gd name="T34" fmla="*/ 844 w 2875"/>
                  <a:gd name="T35" fmla="*/ 337 h 2008"/>
                  <a:gd name="T36" fmla="*/ 752 w 2875"/>
                  <a:gd name="T37" fmla="*/ 499 h 2008"/>
                  <a:gd name="T38" fmla="*/ 1074 w 2875"/>
                  <a:gd name="T39" fmla="*/ 559 h 2008"/>
                  <a:gd name="T40" fmla="*/ 1074 w 2875"/>
                  <a:gd name="T41" fmla="*/ 855 h 2008"/>
                  <a:gd name="T42" fmla="*/ 625 w 2875"/>
                  <a:gd name="T43" fmla="*/ 1219 h 2008"/>
                  <a:gd name="T44" fmla="*/ 447 w 2875"/>
                  <a:gd name="T45" fmla="*/ 1058 h 2008"/>
                  <a:gd name="T46" fmla="*/ 532 w 2875"/>
                  <a:gd name="T47" fmla="*/ 830 h 2008"/>
                  <a:gd name="T48" fmla="*/ 107 w 2875"/>
                  <a:gd name="T49" fmla="*/ 1057 h 2008"/>
                  <a:gd name="T50" fmla="*/ 455 w 2875"/>
                  <a:gd name="T51" fmla="*/ 1786 h 2008"/>
                  <a:gd name="T52" fmla="*/ 665 w 2875"/>
                  <a:gd name="T53" fmla="*/ 1941 h 2008"/>
                  <a:gd name="T54" fmla="*/ 988 w 2875"/>
                  <a:gd name="T55" fmla="*/ 1988 h 2008"/>
                  <a:gd name="T56" fmla="*/ 1124 w 2875"/>
                  <a:gd name="T57" fmla="*/ 1963 h 2008"/>
                  <a:gd name="T58" fmla="*/ 1162 w 2875"/>
                  <a:gd name="T59" fmla="*/ 1951 h 2008"/>
                  <a:gd name="T60" fmla="*/ 1404 w 2875"/>
                  <a:gd name="T61" fmla="*/ 1914 h 2008"/>
                  <a:gd name="T62" fmla="*/ 1672 w 2875"/>
                  <a:gd name="T63" fmla="*/ 1902 h 2008"/>
                  <a:gd name="T64" fmla="*/ 2014 w 2875"/>
                  <a:gd name="T65" fmla="*/ 1888 h 2008"/>
                  <a:gd name="T66" fmla="*/ 1987 w 2875"/>
                  <a:gd name="T67" fmla="*/ 1668 h 2008"/>
                  <a:gd name="T68" fmla="*/ 1986 w 2875"/>
                  <a:gd name="T69" fmla="*/ 1607 h 2008"/>
                  <a:gd name="T70" fmla="*/ 2307 w 2875"/>
                  <a:gd name="T71" fmla="*/ 1488 h 2008"/>
                  <a:gd name="T72" fmla="*/ 2774 w 2875"/>
                  <a:gd name="T73" fmla="*/ 1000 h 2008"/>
                  <a:gd name="T74" fmla="*/ 2594 w 2875"/>
                  <a:gd name="T75" fmla="*/ 833 h 2008"/>
                  <a:gd name="T76" fmla="*/ 2394 w 2875"/>
                  <a:gd name="T77" fmla="*/ 728 h 2008"/>
                  <a:gd name="T78" fmla="*/ 2038 w 2875"/>
                  <a:gd name="T79" fmla="*/ 737 h 2008"/>
                  <a:gd name="T80" fmla="*/ 2116 w 2875"/>
                  <a:gd name="T81" fmla="*/ 560 h 2008"/>
                  <a:gd name="T82" fmla="*/ 2380 w 2875"/>
                  <a:gd name="T83" fmla="*/ 358 h 2008"/>
                  <a:gd name="T84" fmla="*/ 2359 w 2875"/>
                  <a:gd name="T85" fmla="*/ 103 h 2008"/>
                  <a:gd name="T86" fmla="*/ 1756 w 2875"/>
                  <a:gd name="T87" fmla="*/ 166 h 2008"/>
                  <a:gd name="T88" fmla="*/ 1403 w 2875"/>
                  <a:gd name="T89" fmla="*/ 290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5" h="2008">
                    <a:moveTo>
                      <a:pt x="1683" y="1769"/>
                    </a:moveTo>
                    <a:lnTo>
                      <a:pt x="1607" y="1769"/>
                    </a:lnTo>
                    <a:cubicBezTo>
                      <a:pt x="1613" y="1747"/>
                      <a:pt x="1619" y="1739"/>
                      <a:pt x="1642" y="1737"/>
                    </a:cubicBezTo>
                    <a:cubicBezTo>
                      <a:pt x="1670" y="1735"/>
                      <a:pt x="1673" y="1751"/>
                      <a:pt x="1683" y="1769"/>
                    </a:cubicBezTo>
                    <a:close/>
                    <a:moveTo>
                      <a:pt x="1480" y="1524"/>
                    </a:moveTo>
                    <a:cubicBezTo>
                      <a:pt x="1480" y="1558"/>
                      <a:pt x="1482" y="1552"/>
                      <a:pt x="1494" y="1579"/>
                    </a:cubicBezTo>
                    <a:cubicBezTo>
                      <a:pt x="1507" y="1611"/>
                      <a:pt x="1537" y="1644"/>
                      <a:pt x="1426" y="1656"/>
                    </a:cubicBezTo>
                    <a:cubicBezTo>
                      <a:pt x="1391" y="1660"/>
                      <a:pt x="1255" y="1641"/>
                      <a:pt x="1223" y="1628"/>
                    </a:cubicBezTo>
                    <a:cubicBezTo>
                      <a:pt x="1221" y="1627"/>
                      <a:pt x="1219" y="1626"/>
                      <a:pt x="1218" y="1626"/>
                    </a:cubicBezTo>
                    <a:lnTo>
                      <a:pt x="1178" y="1615"/>
                    </a:lnTo>
                    <a:cubicBezTo>
                      <a:pt x="1146" y="1606"/>
                      <a:pt x="939" y="1503"/>
                      <a:pt x="985" y="1419"/>
                    </a:cubicBezTo>
                    <a:cubicBezTo>
                      <a:pt x="1003" y="1386"/>
                      <a:pt x="1023" y="1375"/>
                      <a:pt x="1065" y="1371"/>
                    </a:cubicBezTo>
                    <a:cubicBezTo>
                      <a:pt x="1070" y="1389"/>
                      <a:pt x="1133" y="1549"/>
                      <a:pt x="1209" y="1549"/>
                    </a:cubicBezTo>
                    <a:cubicBezTo>
                      <a:pt x="1343" y="1549"/>
                      <a:pt x="1431" y="1255"/>
                      <a:pt x="1454" y="1219"/>
                    </a:cubicBezTo>
                    <a:cubicBezTo>
                      <a:pt x="1478" y="1182"/>
                      <a:pt x="1506" y="1136"/>
                      <a:pt x="1565" y="1134"/>
                    </a:cubicBezTo>
                    <a:cubicBezTo>
                      <a:pt x="1565" y="1223"/>
                      <a:pt x="1557" y="1194"/>
                      <a:pt x="1537" y="1242"/>
                    </a:cubicBezTo>
                    <a:lnTo>
                      <a:pt x="1514" y="1329"/>
                    </a:lnTo>
                    <a:cubicBezTo>
                      <a:pt x="1506" y="1444"/>
                      <a:pt x="1480" y="1483"/>
                      <a:pt x="1480" y="1524"/>
                    </a:cubicBezTo>
                    <a:close/>
                    <a:moveTo>
                      <a:pt x="1768" y="1541"/>
                    </a:moveTo>
                    <a:cubicBezTo>
                      <a:pt x="1760" y="1510"/>
                      <a:pt x="1767" y="1518"/>
                      <a:pt x="1734" y="1515"/>
                    </a:cubicBezTo>
                    <a:cubicBezTo>
                      <a:pt x="1736" y="1450"/>
                      <a:pt x="1756" y="1449"/>
                      <a:pt x="1779" y="1408"/>
                    </a:cubicBezTo>
                    <a:cubicBezTo>
                      <a:pt x="1800" y="1371"/>
                      <a:pt x="1800" y="1336"/>
                      <a:pt x="1824" y="1300"/>
                    </a:cubicBezTo>
                    <a:cubicBezTo>
                      <a:pt x="1910" y="1168"/>
                      <a:pt x="1857" y="1222"/>
                      <a:pt x="1920" y="1092"/>
                    </a:cubicBezTo>
                    <a:cubicBezTo>
                      <a:pt x="1959" y="1013"/>
                      <a:pt x="1998" y="965"/>
                      <a:pt x="2079" y="946"/>
                    </a:cubicBezTo>
                    <a:cubicBezTo>
                      <a:pt x="2213" y="915"/>
                      <a:pt x="2535" y="852"/>
                      <a:pt x="2582" y="1031"/>
                    </a:cubicBezTo>
                    <a:cubicBezTo>
                      <a:pt x="2615" y="1155"/>
                      <a:pt x="2436" y="1229"/>
                      <a:pt x="2340" y="1258"/>
                    </a:cubicBezTo>
                    <a:cubicBezTo>
                      <a:pt x="2296" y="1271"/>
                      <a:pt x="2250" y="1314"/>
                      <a:pt x="2203" y="1333"/>
                    </a:cubicBezTo>
                    <a:cubicBezTo>
                      <a:pt x="2136" y="1360"/>
                      <a:pt x="2187" y="1351"/>
                      <a:pt x="2055" y="1396"/>
                    </a:cubicBezTo>
                    <a:cubicBezTo>
                      <a:pt x="1823" y="1474"/>
                      <a:pt x="1945" y="1422"/>
                      <a:pt x="1768" y="1541"/>
                    </a:cubicBezTo>
                    <a:close/>
                    <a:moveTo>
                      <a:pt x="1497" y="643"/>
                    </a:moveTo>
                    <a:cubicBezTo>
                      <a:pt x="1581" y="643"/>
                      <a:pt x="1701" y="635"/>
                      <a:pt x="1654" y="800"/>
                    </a:cubicBezTo>
                    <a:cubicBezTo>
                      <a:pt x="1625" y="904"/>
                      <a:pt x="1529" y="865"/>
                      <a:pt x="1494" y="722"/>
                    </a:cubicBezTo>
                    <a:cubicBezTo>
                      <a:pt x="1486" y="686"/>
                      <a:pt x="1496" y="684"/>
                      <a:pt x="1497" y="643"/>
                    </a:cubicBezTo>
                    <a:close/>
                    <a:moveTo>
                      <a:pt x="1336" y="279"/>
                    </a:moveTo>
                    <a:cubicBezTo>
                      <a:pt x="1171" y="279"/>
                      <a:pt x="1108" y="288"/>
                      <a:pt x="955" y="296"/>
                    </a:cubicBezTo>
                    <a:cubicBezTo>
                      <a:pt x="904" y="299"/>
                      <a:pt x="875" y="313"/>
                      <a:pt x="844" y="337"/>
                    </a:cubicBezTo>
                    <a:cubicBezTo>
                      <a:pt x="821" y="355"/>
                      <a:pt x="779" y="391"/>
                      <a:pt x="752" y="398"/>
                    </a:cubicBezTo>
                    <a:lnTo>
                      <a:pt x="752" y="499"/>
                    </a:lnTo>
                    <a:lnTo>
                      <a:pt x="870" y="508"/>
                    </a:lnTo>
                    <a:cubicBezTo>
                      <a:pt x="933" y="511"/>
                      <a:pt x="1023" y="527"/>
                      <a:pt x="1074" y="559"/>
                    </a:cubicBezTo>
                    <a:cubicBezTo>
                      <a:pt x="1093" y="571"/>
                      <a:pt x="1124" y="606"/>
                      <a:pt x="1124" y="635"/>
                    </a:cubicBezTo>
                    <a:cubicBezTo>
                      <a:pt x="1124" y="663"/>
                      <a:pt x="1073" y="719"/>
                      <a:pt x="1074" y="855"/>
                    </a:cubicBezTo>
                    <a:cubicBezTo>
                      <a:pt x="1074" y="992"/>
                      <a:pt x="1087" y="994"/>
                      <a:pt x="992" y="1044"/>
                    </a:cubicBezTo>
                    <a:cubicBezTo>
                      <a:pt x="916" y="1084"/>
                      <a:pt x="685" y="1219"/>
                      <a:pt x="625" y="1219"/>
                    </a:cubicBezTo>
                    <a:cubicBezTo>
                      <a:pt x="550" y="1219"/>
                      <a:pt x="606" y="1220"/>
                      <a:pt x="526" y="1141"/>
                    </a:cubicBezTo>
                    <a:cubicBezTo>
                      <a:pt x="497" y="1113"/>
                      <a:pt x="468" y="1090"/>
                      <a:pt x="447" y="1058"/>
                    </a:cubicBezTo>
                    <a:cubicBezTo>
                      <a:pt x="497" y="954"/>
                      <a:pt x="540" y="981"/>
                      <a:pt x="540" y="906"/>
                    </a:cubicBezTo>
                    <a:cubicBezTo>
                      <a:pt x="540" y="863"/>
                      <a:pt x="533" y="868"/>
                      <a:pt x="532" y="830"/>
                    </a:cubicBezTo>
                    <a:cubicBezTo>
                      <a:pt x="337" y="830"/>
                      <a:pt x="355" y="820"/>
                      <a:pt x="184" y="956"/>
                    </a:cubicBezTo>
                    <a:lnTo>
                      <a:pt x="107" y="1057"/>
                    </a:lnTo>
                    <a:cubicBezTo>
                      <a:pt x="0" y="1252"/>
                      <a:pt x="145" y="1411"/>
                      <a:pt x="268" y="1576"/>
                    </a:cubicBezTo>
                    <a:cubicBezTo>
                      <a:pt x="303" y="1623"/>
                      <a:pt x="418" y="1759"/>
                      <a:pt x="455" y="1786"/>
                    </a:cubicBezTo>
                    <a:cubicBezTo>
                      <a:pt x="495" y="1816"/>
                      <a:pt x="529" y="1843"/>
                      <a:pt x="571" y="1875"/>
                    </a:cubicBezTo>
                    <a:lnTo>
                      <a:pt x="665" y="1941"/>
                    </a:lnTo>
                    <a:cubicBezTo>
                      <a:pt x="709" y="1971"/>
                      <a:pt x="734" y="1969"/>
                      <a:pt x="764" y="1978"/>
                    </a:cubicBezTo>
                    <a:cubicBezTo>
                      <a:pt x="843" y="2001"/>
                      <a:pt x="879" y="2008"/>
                      <a:pt x="988" y="1988"/>
                    </a:cubicBezTo>
                    <a:cubicBezTo>
                      <a:pt x="1024" y="1981"/>
                      <a:pt x="997" y="1977"/>
                      <a:pt x="1040" y="1973"/>
                    </a:cubicBezTo>
                    <a:cubicBezTo>
                      <a:pt x="1087" y="1968"/>
                      <a:pt x="1074" y="1982"/>
                      <a:pt x="1124" y="1963"/>
                    </a:cubicBezTo>
                    <a:cubicBezTo>
                      <a:pt x="1126" y="1962"/>
                      <a:pt x="1124" y="1962"/>
                      <a:pt x="1142" y="1956"/>
                    </a:cubicBezTo>
                    <a:cubicBezTo>
                      <a:pt x="1143" y="1956"/>
                      <a:pt x="1162" y="1951"/>
                      <a:pt x="1162" y="1951"/>
                    </a:cubicBezTo>
                    <a:lnTo>
                      <a:pt x="1263" y="1925"/>
                    </a:lnTo>
                    <a:cubicBezTo>
                      <a:pt x="1339" y="1903"/>
                      <a:pt x="1309" y="1915"/>
                      <a:pt x="1404" y="1914"/>
                    </a:cubicBezTo>
                    <a:cubicBezTo>
                      <a:pt x="1448" y="1913"/>
                      <a:pt x="1451" y="1907"/>
                      <a:pt x="1489" y="1905"/>
                    </a:cubicBezTo>
                    <a:cubicBezTo>
                      <a:pt x="1549" y="1902"/>
                      <a:pt x="1613" y="1911"/>
                      <a:pt x="1672" y="1902"/>
                    </a:cubicBezTo>
                    <a:cubicBezTo>
                      <a:pt x="1839" y="1874"/>
                      <a:pt x="1760" y="1874"/>
                      <a:pt x="1921" y="1887"/>
                    </a:cubicBezTo>
                    <a:cubicBezTo>
                      <a:pt x="1951" y="1890"/>
                      <a:pt x="1984" y="1886"/>
                      <a:pt x="2014" y="1888"/>
                    </a:cubicBezTo>
                    <a:cubicBezTo>
                      <a:pt x="2181" y="1897"/>
                      <a:pt x="2334" y="1970"/>
                      <a:pt x="2267" y="1685"/>
                    </a:cubicBezTo>
                    <a:cubicBezTo>
                      <a:pt x="2134" y="1685"/>
                      <a:pt x="2220" y="1648"/>
                      <a:pt x="1987" y="1668"/>
                    </a:cubicBezTo>
                    <a:cubicBezTo>
                      <a:pt x="1935" y="1672"/>
                      <a:pt x="1932" y="1663"/>
                      <a:pt x="1912" y="1634"/>
                    </a:cubicBezTo>
                    <a:cubicBezTo>
                      <a:pt x="1948" y="1617"/>
                      <a:pt x="1934" y="1639"/>
                      <a:pt x="1986" y="1607"/>
                    </a:cubicBezTo>
                    <a:cubicBezTo>
                      <a:pt x="1992" y="1603"/>
                      <a:pt x="2001" y="1598"/>
                      <a:pt x="2008" y="1594"/>
                    </a:cubicBezTo>
                    <a:cubicBezTo>
                      <a:pt x="2048" y="1573"/>
                      <a:pt x="2216" y="1527"/>
                      <a:pt x="2307" y="1488"/>
                    </a:cubicBezTo>
                    <a:cubicBezTo>
                      <a:pt x="2384" y="1455"/>
                      <a:pt x="2600" y="1349"/>
                      <a:pt x="2659" y="1289"/>
                    </a:cubicBezTo>
                    <a:cubicBezTo>
                      <a:pt x="2716" y="1230"/>
                      <a:pt x="2875" y="1156"/>
                      <a:pt x="2774" y="1000"/>
                    </a:cubicBezTo>
                    <a:cubicBezTo>
                      <a:pt x="2730" y="932"/>
                      <a:pt x="2781" y="926"/>
                      <a:pt x="2667" y="895"/>
                    </a:cubicBezTo>
                    <a:cubicBezTo>
                      <a:pt x="2627" y="884"/>
                      <a:pt x="2620" y="864"/>
                      <a:pt x="2594" y="833"/>
                    </a:cubicBezTo>
                    <a:cubicBezTo>
                      <a:pt x="2566" y="798"/>
                      <a:pt x="2540" y="805"/>
                      <a:pt x="2512" y="780"/>
                    </a:cubicBezTo>
                    <a:cubicBezTo>
                      <a:pt x="2467" y="742"/>
                      <a:pt x="2503" y="728"/>
                      <a:pt x="2394" y="728"/>
                    </a:cubicBezTo>
                    <a:cubicBezTo>
                      <a:pt x="2319" y="728"/>
                      <a:pt x="2223" y="729"/>
                      <a:pt x="2153" y="740"/>
                    </a:cubicBezTo>
                    <a:cubicBezTo>
                      <a:pt x="2117" y="745"/>
                      <a:pt x="2066" y="751"/>
                      <a:pt x="2038" y="737"/>
                    </a:cubicBezTo>
                    <a:cubicBezTo>
                      <a:pt x="2015" y="725"/>
                      <a:pt x="1988" y="682"/>
                      <a:pt x="1988" y="635"/>
                    </a:cubicBezTo>
                    <a:cubicBezTo>
                      <a:pt x="1988" y="602"/>
                      <a:pt x="2089" y="571"/>
                      <a:pt x="2116" y="560"/>
                    </a:cubicBezTo>
                    <a:cubicBezTo>
                      <a:pt x="2173" y="537"/>
                      <a:pt x="2210" y="519"/>
                      <a:pt x="2259" y="491"/>
                    </a:cubicBezTo>
                    <a:cubicBezTo>
                      <a:pt x="2310" y="460"/>
                      <a:pt x="2356" y="413"/>
                      <a:pt x="2380" y="358"/>
                    </a:cubicBezTo>
                    <a:lnTo>
                      <a:pt x="2394" y="321"/>
                    </a:lnTo>
                    <a:cubicBezTo>
                      <a:pt x="2428" y="246"/>
                      <a:pt x="2439" y="184"/>
                      <a:pt x="2359" y="103"/>
                    </a:cubicBezTo>
                    <a:cubicBezTo>
                      <a:pt x="2257" y="0"/>
                      <a:pt x="2097" y="47"/>
                      <a:pt x="1968" y="90"/>
                    </a:cubicBezTo>
                    <a:cubicBezTo>
                      <a:pt x="1881" y="119"/>
                      <a:pt x="1887" y="128"/>
                      <a:pt x="1756" y="166"/>
                    </a:cubicBezTo>
                    <a:cubicBezTo>
                      <a:pt x="1626" y="205"/>
                      <a:pt x="1575" y="246"/>
                      <a:pt x="1452" y="294"/>
                    </a:cubicBezTo>
                    <a:cubicBezTo>
                      <a:pt x="1422" y="306"/>
                      <a:pt x="1436" y="301"/>
                      <a:pt x="1403" y="290"/>
                    </a:cubicBezTo>
                    <a:cubicBezTo>
                      <a:pt x="1377" y="282"/>
                      <a:pt x="1367" y="279"/>
                      <a:pt x="1336" y="2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53" name="Freeform 33">
                <a:extLst>
                  <a:ext uri="{FF2B5EF4-FFF2-40B4-BE49-F238E27FC236}">
                    <a16:creationId xmlns:a16="http://schemas.microsoft.com/office/drawing/2014/main" id="{2887423D-C0EC-40AA-99BE-957EA8F3E026}"/>
                  </a:ext>
                </a:extLst>
              </p:cNvPr>
              <p:cNvSpPr>
                <a:spLocks noEditPoints="1"/>
              </p:cNvSpPr>
              <p:nvPr/>
            </p:nvSpPr>
            <p:spPr bwMode="auto">
              <a:xfrm>
                <a:off x="6270909" y="5256259"/>
                <a:ext cx="650035" cy="791264"/>
              </a:xfrm>
              <a:custGeom>
                <a:avLst/>
                <a:gdLst>
                  <a:gd name="T0" fmla="*/ 943 w 2302"/>
                  <a:gd name="T1" fmla="*/ 2093 h 2775"/>
                  <a:gd name="T2" fmla="*/ 935 w 2302"/>
                  <a:gd name="T3" fmla="*/ 1957 h 2775"/>
                  <a:gd name="T4" fmla="*/ 1214 w 2302"/>
                  <a:gd name="T5" fmla="*/ 1898 h 2775"/>
                  <a:gd name="T6" fmla="*/ 1250 w 2302"/>
                  <a:gd name="T7" fmla="*/ 1993 h 2775"/>
                  <a:gd name="T8" fmla="*/ 923 w 2302"/>
                  <a:gd name="T9" fmla="*/ 1327 h 2775"/>
                  <a:gd name="T10" fmla="*/ 1019 w 2302"/>
                  <a:gd name="T11" fmla="*/ 1246 h 2775"/>
                  <a:gd name="T12" fmla="*/ 1517 w 2302"/>
                  <a:gd name="T13" fmla="*/ 1067 h 2775"/>
                  <a:gd name="T14" fmla="*/ 2022 w 2302"/>
                  <a:gd name="T15" fmla="*/ 1529 h 2775"/>
                  <a:gd name="T16" fmla="*/ 1975 w 2302"/>
                  <a:gd name="T17" fmla="*/ 1651 h 2775"/>
                  <a:gd name="T18" fmla="*/ 1638 w 2302"/>
                  <a:gd name="T19" fmla="*/ 2178 h 2775"/>
                  <a:gd name="T20" fmla="*/ 1392 w 2302"/>
                  <a:gd name="T21" fmla="*/ 1830 h 2775"/>
                  <a:gd name="T22" fmla="*/ 1392 w 2302"/>
                  <a:gd name="T23" fmla="*/ 1551 h 2775"/>
                  <a:gd name="T24" fmla="*/ 1534 w 2302"/>
                  <a:gd name="T25" fmla="*/ 1282 h 2775"/>
                  <a:gd name="T26" fmla="*/ 1211 w 2302"/>
                  <a:gd name="T27" fmla="*/ 1293 h 2775"/>
                  <a:gd name="T28" fmla="*/ 893 w 2302"/>
                  <a:gd name="T29" fmla="*/ 1466 h 2775"/>
                  <a:gd name="T30" fmla="*/ 1488 w 2302"/>
                  <a:gd name="T31" fmla="*/ 301 h 2775"/>
                  <a:gd name="T32" fmla="*/ 1307 w 2302"/>
                  <a:gd name="T33" fmla="*/ 391 h 2775"/>
                  <a:gd name="T34" fmla="*/ 1198 w 2302"/>
                  <a:gd name="T35" fmla="*/ 53 h 2775"/>
                  <a:gd name="T36" fmla="*/ 1169 w 2302"/>
                  <a:gd name="T37" fmla="*/ 75 h 2775"/>
                  <a:gd name="T38" fmla="*/ 989 w 2302"/>
                  <a:gd name="T39" fmla="*/ 420 h 2775"/>
                  <a:gd name="T40" fmla="*/ 571 w 2302"/>
                  <a:gd name="T41" fmla="*/ 603 h 2775"/>
                  <a:gd name="T42" fmla="*/ 696 w 2302"/>
                  <a:gd name="T43" fmla="*/ 800 h 2775"/>
                  <a:gd name="T44" fmla="*/ 901 w 2302"/>
                  <a:gd name="T45" fmla="*/ 1043 h 2775"/>
                  <a:gd name="T46" fmla="*/ 359 w 2302"/>
                  <a:gd name="T47" fmla="*/ 1111 h 2775"/>
                  <a:gd name="T48" fmla="*/ 80 w 2302"/>
                  <a:gd name="T49" fmla="*/ 1381 h 2775"/>
                  <a:gd name="T50" fmla="*/ 26 w 2302"/>
                  <a:gd name="T51" fmla="*/ 1834 h 2775"/>
                  <a:gd name="T52" fmla="*/ 317 w 2302"/>
                  <a:gd name="T53" fmla="*/ 2203 h 2775"/>
                  <a:gd name="T54" fmla="*/ 545 w 2302"/>
                  <a:gd name="T55" fmla="*/ 1839 h 2775"/>
                  <a:gd name="T56" fmla="*/ 684 w 2302"/>
                  <a:gd name="T57" fmla="*/ 1452 h 2775"/>
                  <a:gd name="T58" fmla="*/ 740 w 2302"/>
                  <a:gd name="T59" fmla="*/ 1754 h 2775"/>
                  <a:gd name="T60" fmla="*/ 930 w 2302"/>
                  <a:gd name="T61" fmla="*/ 1656 h 2775"/>
                  <a:gd name="T62" fmla="*/ 1265 w 2302"/>
                  <a:gd name="T63" fmla="*/ 1458 h 2775"/>
                  <a:gd name="T64" fmla="*/ 1049 w 2302"/>
                  <a:gd name="T65" fmla="*/ 1665 h 2775"/>
                  <a:gd name="T66" fmla="*/ 918 w 2302"/>
                  <a:gd name="T67" fmla="*/ 1746 h 2775"/>
                  <a:gd name="T68" fmla="*/ 579 w 2302"/>
                  <a:gd name="T69" fmla="*/ 1898 h 2775"/>
                  <a:gd name="T70" fmla="*/ 664 w 2302"/>
                  <a:gd name="T71" fmla="*/ 2237 h 2775"/>
                  <a:gd name="T72" fmla="*/ 848 w 2302"/>
                  <a:gd name="T73" fmla="*/ 2374 h 2775"/>
                  <a:gd name="T74" fmla="*/ 893 w 2302"/>
                  <a:gd name="T75" fmla="*/ 2677 h 2775"/>
                  <a:gd name="T76" fmla="*/ 1183 w 2302"/>
                  <a:gd name="T77" fmla="*/ 2604 h 2775"/>
                  <a:gd name="T78" fmla="*/ 1612 w 2302"/>
                  <a:gd name="T79" fmla="*/ 2482 h 2775"/>
                  <a:gd name="T80" fmla="*/ 2056 w 2302"/>
                  <a:gd name="T81" fmla="*/ 1894 h 2775"/>
                  <a:gd name="T82" fmla="*/ 2175 w 2302"/>
                  <a:gd name="T83" fmla="*/ 1529 h 2775"/>
                  <a:gd name="T84" fmla="*/ 2227 w 2302"/>
                  <a:gd name="T85" fmla="*/ 1277 h 2775"/>
                  <a:gd name="T86" fmla="*/ 2024 w 2302"/>
                  <a:gd name="T87" fmla="*/ 945 h 2775"/>
                  <a:gd name="T88" fmla="*/ 1731 w 2302"/>
                  <a:gd name="T89" fmla="*/ 899 h 2775"/>
                  <a:gd name="T90" fmla="*/ 1282 w 2302"/>
                  <a:gd name="T91" fmla="*/ 933 h 2775"/>
                  <a:gd name="T92" fmla="*/ 1553 w 2302"/>
                  <a:gd name="T93" fmla="*/ 636 h 2775"/>
                  <a:gd name="T94" fmla="*/ 1683 w 2302"/>
                  <a:gd name="T95" fmla="*/ 563 h 2775"/>
                  <a:gd name="T96" fmla="*/ 1633 w 2302"/>
                  <a:gd name="T97" fmla="*/ 40 h 2775"/>
                  <a:gd name="T98" fmla="*/ 1502 w 2302"/>
                  <a:gd name="T99" fmla="*/ 78 h 2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02" h="2775">
                    <a:moveTo>
                      <a:pt x="935" y="1957"/>
                    </a:moveTo>
                    <a:cubicBezTo>
                      <a:pt x="1034" y="2024"/>
                      <a:pt x="961" y="2093"/>
                      <a:pt x="943" y="2093"/>
                    </a:cubicBezTo>
                    <a:cubicBezTo>
                      <a:pt x="884" y="2093"/>
                      <a:pt x="897" y="2096"/>
                      <a:pt x="876" y="2067"/>
                    </a:cubicBezTo>
                    <a:cubicBezTo>
                      <a:pt x="838" y="2013"/>
                      <a:pt x="877" y="1971"/>
                      <a:pt x="935" y="1957"/>
                    </a:cubicBezTo>
                    <a:close/>
                    <a:moveTo>
                      <a:pt x="1250" y="1993"/>
                    </a:moveTo>
                    <a:cubicBezTo>
                      <a:pt x="1158" y="1970"/>
                      <a:pt x="1189" y="1946"/>
                      <a:pt x="1214" y="1898"/>
                    </a:cubicBezTo>
                    <a:cubicBezTo>
                      <a:pt x="1252" y="1907"/>
                      <a:pt x="1272" y="1930"/>
                      <a:pt x="1290" y="1957"/>
                    </a:cubicBezTo>
                    <a:lnTo>
                      <a:pt x="1250" y="1993"/>
                    </a:lnTo>
                    <a:close/>
                    <a:moveTo>
                      <a:pt x="893" y="1466"/>
                    </a:moveTo>
                    <a:lnTo>
                      <a:pt x="923" y="1327"/>
                    </a:lnTo>
                    <a:cubicBezTo>
                      <a:pt x="931" y="1299"/>
                      <a:pt x="934" y="1330"/>
                      <a:pt x="935" y="1280"/>
                    </a:cubicBezTo>
                    <a:cubicBezTo>
                      <a:pt x="998" y="1280"/>
                      <a:pt x="970" y="1269"/>
                      <a:pt x="1019" y="1246"/>
                    </a:cubicBezTo>
                    <a:cubicBezTo>
                      <a:pt x="1040" y="1236"/>
                      <a:pt x="1067" y="1229"/>
                      <a:pt x="1088" y="1222"/>
                    </a:cubicBezTo>
                    <a:cubicBezTo>
                      <a:pt x="1209" y="1179"/>
                      <a:pt x="1402" y="1081"/>
                      <a:pt x="1517" y="1067"/>
                    </a:cubicBezTo>
                    <a:cubicBezTo>
                      <a:pt x="1653" y="1050"/>
                      <a:pt x="1887" y="1045"/>
                      <a:pt x="2002" y="1127"/>
                    </a:cubicBezTo>
                    <a:cubicBezTo>
                      <a:pt x="2130" y="1220"/>
                      <a:pt x="2068" y="1347"/>
                      <a:pt x="2022" y="1529"/>
                    </a:cubicBezTo>
                    <a:cubicBezTo>
                      <a:pt x="2015" y="1556"/>
                      <a:pt x="2011" y="1575"/>
                      <a:pt x="2003" y="1595"/>
                    </a:cubicBezTo>
                    <a:cubicBezTo>
                      <a:pt x="1991" y="1626"/>
                      <a:pt x="1985" y="1625"/>
                      <a:pt x="1975" y="1651"/>
                    </a:cubicBezTo>
                    <a:cubicBezTo>
                      <a:pt x="1964" y="1681"/>
                      <a:pt x="1962" y="1716"/>
                      <a:pt x="1934" y="1788"/>
                    </a:cubicBezTo>
                    <a:cubicBezTo>
                      <a:pt x="1898" y="1880"/>
                      <a:pt x="1725" y="2178"/>
                      <a:pt x="1638" y="2178"/>
                    </a:cubicBezTo>
                    <a:cubicBezTo>
                      <a:pt x="1506" y="2178"/>
                      <a:pt x="1485" y="2185"/>
                      <a:pt x="1417" y="2084"/>
                    </a:cubicBezTo>
                    <a:cubicBezTo>
                      <a:pt x="1527" y="2011"/>
                      <a:pt x="1551" y="1867"/>
                      <a:pt x="1392" y="1830"/>
                    </a:cubicBezTo>
                    <a:cubicBezTo>
                      <a:pt x="1414" y="1735"/>
                      <a:pt x="1468" y="1850"/>
                      <a:pt x="1468" y="1678"/>
                    </a:cubicBezTo>
                    <a:cubicBezTo>
                      <a:pt x="1468" y="1651"/>
                      <a:pt x="1408" y="1618"/>
                      <a:pt x="1392" y="1551"/>
                    </a:cubicBezTo>
                    <a:cubicBezTo>
                      <a:pt x="1465" y="1502"/>
                      <a:pt x="1467" y="1491"/>
                      <a:pt x="1556" y="1444"/>
                    </a:cubicBezTo>
                    <a:cubicBezTo>
                      <a:pt x="1666" y="1385"/>
                      <a:pt x="1571" y="1315"/>
                      <a:pt x="1534" y="1282"/>
                    </a:cubicBezTo>
                    <a:cubicBezTo>
                      <a:pt x="1448" y="1206"/>
                      <a:pt x="1434" y="1221"/>
                      <a:pt x="1299" y="1221"/>
                    </a:cubicBezTo>
                    <a:cubicBezTo>
                      <a:pt x="1270" y="1221"/>
                      <a:pt x="1236" y="1276"/>
                      <a:pt x="1211" y="1293"/>
                    </a:cubicBezTo>
                    <a:cubicBezTo>
                      <a:pt x="1158" y="1330"/>
                      <a:pt x="1104" y="1349"/>
                      <a:pt x="1011" y="1416"/>
                    </a:cubicBezTo>
                    <a:cubicBezTo>
                      <a:pt x="978" y="1439"/>
                      <a:pt x="944" y="1462"/>
                      <a:pt x="893" y="1466"/>
                    </a:cubicBezTo>
                    <a:close/>
                    <a:moveTo>
                      <a:pt x="1502" y="78"/>
                    </a:moveTo>
                    <a:cubicBezTo>
                      <a:pt x="1502" y="179"/>
                      <a:pt x="1543" y="206"/>
                      <a:pt x="1488" y="301"/>
                    </a:cubicBezTo>
                    <a:cubicBezTo>
                      <a:pt x="1474" y="325"/>
                      <a:pt x="1462" y="338"/>
                      <a:pt x="1439" y="354"/>
                    </a:cubicBezTo>
                    <a:cubicBezTo>
                      <a:pt x="1395" y="384"/>
                      <a:pt x="1363" y="418"/>
                      <a:pt x="1307" y="391"/>
                    </a:cubicBezTo>
                    <a:cubicBezTo>
                      <a:pt x="1327" y="306"/>
                      <a:pt x="1350" y="200"/>
                      <a:pt x="1350" y="112"/>
                    </a:cubicBezTo>
                    <a:cubicBezTo>
                      <a:pt x="1350" y="14"/>
                      <a:pt x="1261" y="17"/>
                      <a:pt x="1198" y="53"/>
                    </a:cubicBezTo>
                    <a:lnTo>
                      <a:pt x="1187" y="59"/>
                    </a:lnTo>
                    <a:cubicBezTo>
                      <a:pt x="1173" y="69"/>
                      <a:pt x="1180" y="62"/>
                      <a:pt x="1169" y="75"/>
                    </a:cubicBezTo>
                    <a:cubicBezTo>
                      <a:pt x="1162" y="85"/>
                      <a:pt x="1164" y="85"/>
                      <a:pt x="1157" y="97"/>
                    </a:cubicBezTo>
                    <a:lnTo>
                      <a:pt x="989" y="420"/>
                    </a:lnTo>
                    <a:cubicBezTo>
                      <a:pt x="932" y="571"/>
                      <a:pt x="876" y="450"/>
                      <a:pt x="698" y="450"/>
                    </a:cubicBezTo>
                    <a:cubicBezTo>
                      <a:pt x="577" y="450"/>
                      <a:pt x="571" y="457"/>
                      <a:pt x="571" y="603"/>
                    </a:cubicBezTo>
                    <a:cubicBezTo>
                      <a:pt x="571" y="613"/>
                      <a:pt x="618" y="689"/>
                      <a:pt x="627" y="707"/>
                    </a:cubicBezTo>
                    <a:cubicBezTo>
                      <a:pt x="647" y="743"/>
                      <a:pt x="668" y="772"/>
                      <a:pt x="696" y="800"/>
                    </a:cubicBezTo>
                    <a:cubicBezTo>
                      <a:pt x="749" y="853"/>
                      <a:pt x="825" y="898"/>
                      <a:pt x="901" y="916"/>
                    </a:cubicBezTo>
                    <a:lnTo>
                      <a:pt x="901" y="1043"/>
                    </a:lnTo>
                    <a:cubicBezTo>
                      <a:pt x="825" y="1083"/>
                      <a:pt x="633" y="1238"/>
                      <a:pt x="571" y="1238"/>
                    </a:cubicBezTo>
                    <a:cubicBezTo>
                      <a:pt x="497" y="1238"/>
                      <a:pt x="453" y="1111"/>
                      <a:pt x="359" y="1111"/>
                    </a:cubicBezTo>
                    <a:cubicBezTo>
                      <a:pt x="257" y="1111"/>
                      <a:pt x="166" y="1245"/>
                      <a:pt x="115" y="1307"/>
                    </a:cubicBezTo>
                    <a:cubicBezTo>
                      <a:pt x="90" y="1338"/>
                      <a:pt x="95" y="1346"/>
                      <a:pt x="80" y="1381"/>
                    </a:cubicBezTo>
                    <a:cubicBezTo>
                      <a:pt x="35" y="1484"/>
                      <a:pt x="49" y="1554"/>
                      <a:pt x="25" y="1658"/>
                    </a:cubicBezTo>
                    <a:cubicBezTo>
                      <a:pt x="3" y="1755"/>
                      <a:pt x="0" y="1733"/>
                      <a:pt x="26" y="1834"/>
                    </a:cubicBezTo>
                    <a:cubicBezTo>
                      <a:pt x="49" y="1925"/>
                      <a:pt x="47" y="1918"/>
                      <a:pt x="89" y="1991"/>
                    </a:cubicBezTo>
                    <a:cubicBezTo>
                      <a:pt x="124" y="2053"/>
                      <a:pt x="229" y="2203"/>
                      <a:pt x="317" y="2203"/>
                    </a:cubicBezTo>
                    <a:cubicBezTo>
                      <a:pt x="436" y="2203"/>
                      <a:pt x="477" y="2208"/>
                      <a:pt x="507" y="2088"/>
                    </a:cubicBezTo>
                    <a:cubicBezTo>
                      <a:pt x="526" y="2011"/>
                      <a:pt x="545" y="1926"/>
                      <a:pt x="545" y="1839"/>
                    </a:cubicBezTo>
                    <a:cubicBezTo>
                      <a:pt x="545" y="1720"/>
                      <a:pt x="477" y="1710"/>
                      <a:pt x="551" y="1599"/>
                    </a:cubicBezTo>
                    <a:lnTo>
                      <a:pt x="684" y="1452"/>
                    </a:lnTo>
                    <a:cubicBezTo>
                      <a:pt x="784" y="1375"/>
                      <a:pt x="689" y="1568"/>
                      <a:pt x="689" y="1653"/>
                    </a:cubicBezTo>
                    <a:cubicBezTo>
                      <a:pt x="689" y="1702"/>
                      <a:pt x="727" y="1706"/>
                      <a:pt x="740" y="1754"/>
                    </a:cubicBezTo>
                    <a:lnTo>
                      <a:pt x="850" y="1754"/>
                    </a:lnTo>
                    <a:cubicBezTo>
                      <a:pt x="880" y="1709"/>
                      <a:pt x="883" y="1692"/>
                      <a:pt x="930" y="1656"/>
                    </a:cubicBezTo>
                    <a:cubicBezTo>
                      <a:pt x="1000" y="1602"/>
                      <a:pt x="1081" y="1572"/>
                      <a:pt x="1150" y="1521"/>
                    </a:cubicBezTo>
                    <a:cubicBezTo>
                      <a:pt x="1181" y="1498"/>
                      <a:pt x="1226" y="1467"/>
                      <a:pt x="1265" y="1458"/>
                    </a:cubicBezTo>
                    <a:cubicBezTo>
                      <a:pt x="1214" y="1554"/>
                      <a:pt x="1214" y="1572"/>
                      <a:pt x="1122" y="1628"/>
                    </a:cubicBezTo>
                    <a:lnTo>
                      <a:pt x="1049" y="1665"/>
                    </a:lnTo>
                    <a:cubicBezTo>
                      <a:pt x="1027" y="1678"/>
                      <a:pt x="1014" y="1691"/>
                      <a:pt x="988" y="1706"/>
                    </a:cubicBezTo>
                    <a:cubicBezTo>
                      <a:pt x="962" y="1722"/>
                      <a:pt x="943" y="1732"/>
                      <a:pt x="918" y="1746"/>
                    </a:cubicBezTo>
                    <a:cubicBezTo>
                      <a:pt x="744" y="1848"/>
                      <a:pt x="769" y="1780"/>
                      <a:pt x="658" y="1798"/>
                    </a:cubicBezTo>
                    <a:cubicBezTo>
                      <a:pt x="583" y="1810"/>
                      <a:pt x="579" y="1836"/>
                      <a:pt x="579" y="1898"/>
                    </a:cubicBezTo>
                    <a:cubicBezTo>
                      <a:pt x="579" y="1928"/>
                      <a:pt x="671" y="1995"/>
                      <a:pt x="692" y="2023"/>
                    </a:cubicBezTo>
                    <a:cubicBezTo>
                      <a:pt x="718" y="2059"/>
                      <a:pt x="664" y="2123"/>
                      <a:pt x="664" y="2237"/>
                    </a:cubicBezTo>
                    <a:cubicBezTo>
                      <a:pt x="664" y="2262"/>
                      <a:pt x="739" y="2337"/>
                      <a:pt x="762" y="2350"/>
                    </a:cubicBezTo>
                    <a:cubicBezTo>
                      <a:pt x="795" y="2368"/>
                      <a:pt x="812" y="2364"/>
                      <a:pt x="848" y="2374"/>
                    </a:cubicBezTo>
                    <a:cubicBezTo>
                      <a:pt x="895" y="2387"/>
                      <a:pt x="877" y="2404"/>
                      <a:pt x="918" y="2415"/>
                    </a:cubicBezTo>
                    <a:cubicBezTo>
                      <a:pt x="918" y="2482"/>
                      <a:pt x="893" y="2510"/>
                      <a:pt x="893" y="2677"/>
                    </a:cubicBezTo>
                    <a:cubicBezTo>
                      <a:pt x="893" y="2707"/>
                      <a:pt x="963" y="2775"/>
                      <a:pt x="1103" y="2684"/>
                    </a:cubicBezTo>
                    <a:cubicBezTo>
                      <a:pt x="1126" y="2669"/>
                      <a:pt x="1171" y="2629"/>
                      <a:pt x="1183" y="2604"/>
                    </a:cubicBezTo>
                    <a:cubicBezTo>
                      <a:pt x="1212" y="2540"/>
                      <a:pt x="1174" y="2425"/>
                      <a:pt x="1207" y="2339"/>
                    </a:cubicBezTo>
                    <a:cubicBezTo>
                      <a:pt x="1276" y="2153"/>
                      <a:pt x="1454" y="2482"/>
                      <a:pt x="1612" y="2482"/>
                    </a:cubicBezTo>
                    <a:cubicBezTo>
                      <a:pt x="1720" y="2482"/>
                      <a:pt x="1833" y="2340"/>
                      <a:pt x="1877" y="2265"/>
                    </a:cubicBezTo>
                    <a:cubicBezTo>
                      <a:pt x="1929" y="2179"/>
                      <a:pt x="2023" y="1992"/>
                      <a:pt x="2056" y="1894"/>
                    </a:cubicBezTo>
                    <a:cubicBezTo>
                      <a:pt x="2086" y="1807"/>
                      <a:pt x="2115" y="1781"/>
                      <a:pt x="2149" y="1630"/>
                    </a:cubicBezTo>
                    <a:lnTo>
                      <a:pt x="2175" y="1529"/>
                    </a:lnTo>
                    <a:cubicBezTo>
                      <a:pt x="2179" y="1510"/>
                      <a:pt x="2184" y="1501"/>
                      <a:pt x="2189" y="1484"/>
                    </a:cubicBezTo>
                    <a:cubicBezTo>
                      <a:pt x="2208" y="1426"/>
                      <a:pt x="2202" y="1341"/>
                      <a:pt x="2227" y="1277"/>
                    </a:cubicBezTo>
                    <a:cubicBezTo>
                      <a:pt x="2260" y="1189"/>
                      <a:pt x="2302" y="1157"/>
                      <a:pt x="2199" y="1058"/>
                    </a:cubicBezTo>
                    <a:cubicBezTo>
                      <a:pt x="2177" y="1036"/>
                      <a:pt x="2048" y="950"/>
                      <a:pt x="2024" y="945"/>
                    </a:cubicBezTo>
                    <a:cubicBezTo>
                      <a:pt x="1993" y="938"/>
                      <a:pt x="1965" y="939"/>
                      <a:pt x="1934" y="932"/>
                    </a:cubicBezTo>
                    <a:cubicBezTo>
                      <a:pt x="1873" y="919"/>
                      <a:pt x="1805" y="899"/>
                      <a:pt x="1731" y="899"/>
                    </a:cubicBezTo>
                    <a:cubicBezTo>
                      <a:pt x="1626" y="899"/>
                      <a:pt x="1547" y="941"/>
                      <a:pt x="1358" y="941"/>
                    </a:cubicBezTo>
                    <a:cubicBezTo>
                      <a:pt x="1316" y="941"/>
                      <a:pt x="1320" y="934"/>
                      <a:pt x="1282" y="933"/>
                    </a:cubicBezTo>
                    <a:cubicBezTo>
                      <a:pt x="1282" y="859"/>
                      <a:pt x="1262" y="813"/>
                      <a:pt x="1351" y="757"/>
                    </a:cubicBezTo>
                    <a:lnTo>
                      <a:pt x="1553" y="636"/>
                    </a:lnTo>
                    <a:cubicBezTo>
                      <a:pt x="1593" y="610"/>
                      <a:pt x="1589" y="605"/>
                      <a:pt x="1637" y="586"/>
                    </a:cubicBezTo>
                    <a:cubicBezTo>
                      <a:pt x="1650" y="580"/>
                      <a:pt x="1668" y="571"/>
                      <a:pt x="1683" y="563"/>
                    </a:cubicBezTo>
                    <a:cubicBezTo>
                      <a:pt x="1786" y="506"/>
                      <a:pt x="1790" y="441"/>
                      <a:pt x="1790" y="332"/>
                    </a:cubicBezTo>
                    <a:cubicBezTo>
                      <a:pt x="1790" y="213"/>
                      <a:pt x="1724" y="96"/>
                      <a:pt x="1633" y="40"/>
                    </a:cubicBezTo>
                    <a:lnTo>
                      <a:pt x="1617" y="30"/>
                    </a:lnTo>
                    <a:cubicBezTo>
                      <a:pt x="1567" y="0"/>
                      <a:pt x="1502" y="18"/>
                      <a:pt x="1502"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rgbClr val="000000"/>
                  </a:solidFill>
                  <a:effectLst/>
                  <a:uLnTx/>
                  <a:uFillTx/>
                  <a:latin typeface="Segoe UI"/>
                  <a:ea typeface="微软雅黑"/>
                </a:endParaRPr>
              </a:p>
            </p:txBody>
          </p:sp>
          <p:grpSp>
            <p:nvGrpSpPr>
              <p:cNvPr id="54" name="组合 53">
                <a:extLst>
                  <a:ext uri="{FF2B5EF4-FFF2-40B4-BE49-F238E27FC236}">
                    <a16:creationId xmlns:a16="http://schemas.microsoft.com/office/drawing/2014/main" id="{13EE48D9-59C2-464D-9F07-2248A8450351}"/>
                  </a:ext>
                </a:extLst>
              </p:cNvPr>
              <p:cNvGrpSpPr/>
              <p:nvPr/>
            </p:nvGrpSpPr>
            <p:grpSpPr>
              <a:xfrm>
                <a:off x="7683654" y="5211762"/>
                <a:ext cx="777721" cy="795133"/>
                <a:chOff x="8128154" y="5211762"/>
                <a:chExt cx="777721" cy="795133"/>
              </a:xfrm>
              <a:grpFill/>
            </p:grpSpPr>
            <p:sp>
              <p:nvSpPr>
                <p:cNvPr id="58" name="Freeform 34">
                  <a:extLst>
                    <a:ext uri="{FF2B5EF4-FFF2-40B4-BE49-F238E27FC236}">
                      <a16:creationId xmlns:a16="http://schemas.microsoft.com/office/drawing/2014/main" id="{CB3789F8-A1D5-4688-8AD7-540D38CD3F4F}"/>
                    </a:ext>
                  </a:extLst>
                </p:cNvPr>
                <p:cNvSpPr>
                  <a:spLocks noEditPoints="1"/>
                </p:cNvSpPr>
                <p:nvPr/>
              </p:nvSpPr>
              <p:spPr bwMode="auto">
                <a:xfrm>
                  <a:off x="8128154" y="5211762"/>
                  <a:ext cx="777721" cy="644232"/>
                </a:xfrm>
                <a:custGeom>
                  <a:avLst/>
                  <a:gdLst>
                    <a:gd name="T0" fmla="*/ 1651 w 2752"/>
                    <a:gd name="T1" fmla="*/ 1193 h 2259"/>
                    <a:gd name="T2" fmla="*/ 1795 w 2752"/>
                    <a:gd name="T3" fmla="*/ 939 h 2259"/>
                    <a:gd name="T4" fmla="*/ 1758 w 2752"/>
                    <a:gd name="T5" fmla="*/ 1045 h 2259"/>
                    <a:gd name="T6" fmla="*/ 1728 w 2752"/>
                    <a:gd name="T7" fmla="*/ 1184 h 2259"/>
                    <a:gd name="T8" fmla="*/ 2752 w 2752"/>
                    <a:gd name="T9" fmla="*/ 1370 h 2259"/>
                    <a:gd name="T10" fmla="*/ 2252 w 2752"/>
                    <a:gd name="T11" fmla="*/ 1498 h 2259"/>
                    <a:gd name="T12" fmla="*/ 1965 w 2752"/>
                    <a:gd name="T13" fmla="*/ 1396 h 2259"/>
                    <a:gd name="T14" fmla="*/ 2405 w 2752"/>
                    <a:gd name="T15" fmla="*/ 1303 h 2259"/>
                    <a:gd name="T16" fmla="*/ 1880 w 2752"/>
                    <a:gd name="T17" fmla="*/ 1286 h 2259"/>
                    <a:gd name="T18" fmla="*/ 1753 w 2752"/>
                    <a:gd name="T19" fmla="*/ 1430 h 2259"/>
                    <a:gd name="T20" fmla="*/ 1448 w 2752"/>
                    <a:gd name="T21" fmla="*/ 1429 h 2259"/>
                    <a:gd name="T22" fmla="*/ 1169 w 2752"/>
                    <a:gd name="T23" fmla="*/ 1480 h 2259"/>
                    <a:gd name="T24" fmla="*/ 911 w 2752"/>
                    <a:gd name="T25" fmla="*/ 1646 h 2259"/>
                    <a:gd name="T26" fmla="*/ 780 w 2752"/>
                    <a:gd name="T27" fmla="*/ 1726 h 2259"/>
                    <a:gd name="T28" fmla="*/ 518 w 2752"/>
                    <a:gd name="T29" fmla="*/ 1998 h 2259"/>
                    <a:gd name="T30" fmla="*/ 263 w 2752"/>
                    <a:gd name="T31" fmla="*/ 2259 h 2259"/>
                    <a:gd name="T32" fmla="*/ 0 w 2752"/>
                    <a:gd name="T33" fmla="*/ 2031 h 2259"/>
                    <a:gd name="T34" fmla="*/ 81 w 2752"/>
                    <a:gd name="T35" fmla="*/ 1781 h 2259"/>
                    <a:gd name="T36" fmla="*/ 314 w 2752"/>
                    <a:gd name="T37" fmla="*/ 1599 h 2259"/>
                    <a:gd name="T38" fmla="*/ 544 w 2752"/>
                    <a:gd name="T39" fmla="*/ 1685 h 2259"/>
                    <a:gd name="T40" fmla="*/ 763 w 2752"/>
                    <a:gd name="T41" fmla="*/ 1548 h 2259"/>
                    <a:gd name="T42" fmla="*/ 931 w 2752"/>
                    <a:gd name="T43" fmla="*/ 1480 h 2259"/>
                    <a:gd name="T44" fmla="*/ 1135 w 2752"/>
                    <a:gd name="T45" fmla="*/ 1447 h 2259"/>
                    <a:gd name="T46" fmla="*/ 1262 w 2752"/>
                    <a:gd name="T47" fmla="*/ 1396 h 2259"/>
                    <a:gd name="T48" fmla="*/ 1381 w 2752"/>
                    <a:gd name="T49" fmla="*/ 1345 h 2259"/>
                    <a:gd name="T50" fmla="*/ 1482 w 2752"/>
                    <a:gd name="T51" fmla="*/ 1133 h 2259"/>
                    <a:gd name="T52" fmla="*/ 1423 w 2752"/>
                    <a:gd name="T53" fmla="*/ 1226 h 2259"/>
                    <a:gd name="T54" fmla="*/ 1326 w 2752"/>
                    <a:gd name="T55" fmla="*/ 1151 h 2259"/>
                    <a:gd name="T56" fmla="*/ 1351 w 2752"/>
                    <a:gd name="T57" fmla="*/ 866 h 2259"/>
                    <a:gd name="T58" fmla="*/ 1541 w 2752"/>
                    <a:gd name="T59" fmla="*/ 845 h 2259"/>
                    <a:gd name="T60" fmla="*/ 1635 w 2752"/>
                    <a:gd name="T61" fmla="*/ 727 h 2259"/>
                    <a:gd name="T62" fmla="*/ 1582 w 2752"/>
                    <a:gd name="T63" fmla="*/ 538 h 2259"/>
                    <a:gd name="T64" fmla="*/ 1406 w 2752"/>
                    <a:gd name="T65" fmla="*/ 685 h 2259"/>
                    <a:gd name="T66" fmla="*/ 1262 w 2752"/>
                    <a:gd name="T67" fmla="*/ 1134 h 2259"/>
                    <a:gd name="T68" fmla="*/ 1177 w 2752"/>
                    <a:gd name="T69" fmla="*/ 1311 h 2259"/>
                    <a:gd name="T70" fmla="*/ 1135 w 2752"/>
                    <a:gd name="T71" fmla="*/ 1133 h 2259"/>
                    <a:gd name="T72" fmla="*/ 1008 w 2752"/>
                    <a:gd name="T73" fmla="*/ 1387 h 2259"/>
                    <a:gd name="T74" fmla="*/ 788 w 2752"/>
                    <a:gd name="T75" fmla="*/ 1218 h 2259"/>
                    <a:gd name="T76" fmla="*/ 915 w 2752"/>
                    <a:gd name="T77" fmla="*/ 888 h 2259"/>
                    <a:gd name="T78" fmla="*/ 1101 w 2752"/>
                    <a:gd name="T79" fmla="*/ 659 h 2259"/>
                    <a:gd name="T80" fmla="*/ 1067 w 2752"/>
                    <a:gd name="T81" fmla="*/ 337 h 2259"/>
                    <a:gd name="T82" fmla="*/ 1389 w 2752"/>
                    <a:gd name="T83" fmla="*/ 617 h 2259"/>
                    <a:gd name="T84" fmla="*/ 1618 w 2752"/>
                    <a:gd name="T85" fmla="*/ 337 h 2259"/>
                    <a:gd name="T86" fmla="*/ 1767 w 2752"/>
                    <a:gd name="T87" fmla="*/ 21 h 2259"/>
                    <a:gd name="T88" fmla="*/ 1814 w 2752"/>
                    <a:gd name="T89" fmla="*/ 331 h 2259"/>
                    <a:gd name="T90" fmla="*/ 1849 w 2752"/>
                    <a:gd name="T91" fmla="*/ 552 h 2259"/>
                    <a:gd name="T92" fmla="*/ 1990 w 2752"/>
                    <a:gd name="T93" fmla="*/ 329 h 2259"/>
                    <a:gd name="T94" fmla="*/ 2192 w 2752"/>
                    <a:gd name="T95" fmla="*/ 211 h 2259"/>
                    <a:gd name="T96" fmla="*/ 2021 w 2752"/>
                    <a:gd name="T97" fmla="*/ 783 h 2259"/>
                    <a:gd name="T98" fmla="*/ 1922 w 2752"/>
                    <a:gd name="T99" fmla="*/ 1057 h 2259"/>
                    <a:gd name="T100" fmla="*/ 2372 w 2752"/>
                    <a:gd name="T101" fmla="*/ 1115 h 2259"/>
                    <a:gd name="T102" fmla="*/ 2491 w 2752"/>
                    <a:gd name="T103" fmla="*/ 1152 h 2259"/>
                    <a:gd name="T104" fmla="*/ 2615 w 2752"/>
                    <a:gd name="T105" fmla="*/ 1178 h 2259"/>
                    <a:gd name="T106" fmla="*/ 2752 w 2752"/>
                    <a:gd name="T107" fmla="*/ 1349 h 2259"/>
                    <a:gd name="T108" fmla="*/ 1592 w 2752"/>
                    <a:gd name="T109" fmla="*/ 1049 h 2259"/>
                    <a:gd name="T110" fmla="*/ 1540 w 2752"/>
                    <a:gd name="T111" fmla="*/ 954 h 2259"/>
                    <a:gd name="T112" fmla="*/ 1609 w 2752"/>
                    <a:gd name="T113" fmla="*/ 922 h 2259"/>
                    <a:gd name="T114" fmla="*/ 1863 w 2752"/>
                    <a:gd name="T115" fmla="*/ 820 h 2259"/>
                    <a:gd name="T116" fmla="*/ 1838 w 2752"/>
                    <a:gd name="T117" fmla="*/ 693 h 2259"/>
                    <a:gd name="T118" fmla="*/ 1863 w 2752"/>
                    <a:gd name="T119" fmla="*/ 820 h 2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52" h="2259">
                      <a:moveTo>
                        <a:pt x="1728" y="1184"/>
                      </a:moveTo>
                      <a:cubicBezTo>
                        <a:pt x="1690" y="1184"/>
                        <a:pt x="1678" y="1180"/>
                        <a:pt x="1651" y="1193"/>
                      </a:cubicBezTo>
                      <a:cubicBezTo>
                        <a:pt x="1651" y="1141"/>
                        <a:pt x="1646" y="1151"/>
                        <a:pt x="1674" y="1122"/>
                      </a:cubicBezTo>
                      <a:cubicBezTo>
                        <a:pt x="1794" y="1002"/>
                        <a:pt x="1745" y="952"/>
                        <a:pt x="1795" y="939"/>
                      </a:cubicBezTo>
                      <a:cubicBezTo>
                        <a:pt x="1796" y="972"/>
                        <a:pt x="1809" y="981"/>
                        <a:pt x="1799" y="1002"/>
                      </a:cubicBezTo>
                      <a:cubicBezTo>
                        <a:pt x="1788" y="1025"/>
                        <a:pt x="1773" y="1009"/>
                        <a:pt x="1758" y="1045"/>
                      </a:cubicBezTo>
                      <a:cubicBezTo>
                        <a:pt x="1747" y="1073"/>
                        <a:pt x="1756" y="1095"/>
                        <a:pt x="1753" y="1125"/>
                      </a:cubicBezTo>
                      <a:cubicBezTo>
                        <a:pt x="1748" y="1177"/>
                        <a:pt x="1740" y="1139"/>
                        <a:pt x="1728" y="1184"/>
                      </a:cubicBezTo>
                      <a:close/>
                      <a:moveTo>
                        <a:pt x="2752" y="1349"/>
                      </a:moveTo>
                      <a:lnTo>
                        <a:pt x="2752" y="1370"/>
                      </a:lnTo>
                      <a:cubicBezTo>
                        <a:pt x="2749" y="1398"/>
                        <a:pt x="2729" y="1424"/>
                        <a:pt x="2686" y="1448"/>
                      </a:cubicBezTo>
                      <a:cubicBezTo>
                        <a:pt x="2529" y="1535"/>
                        <a:pt x="2421" y="1512"/>
                        <a:pt x="2252" y="1498"/>
                      </a:cubicBezTo>
                      <a:cubicBezTo>
                        <a:pt x="2153" y="1489"/>
                        <a:pt x="2076" y="1534"/>
                        <a:pt x="1965" y="1480"/>
                      </a:cubicBezTo>
                      <a:lnTo>
                        <a:pt x="1965" y="1396"/>
                      </a:lnTo>
                      <a:cubicBezTo>
                        <a:pt x="2044" y="1389"/>
                        <a:pt x="2121" y="1370"/>
                        <a:pt x="2210" y="1370"/>
                      </a:cubicBezTo>
                      <a:cubicBezTo>
                        <a:pt x="2286" y="1371"/>
                        <a:pt x="2369" y="1371"/>
                        <a:pt x="2405" y="1303"/>
                      </a:cubicBezTo>
                      <a:cubicBezTo>
                        <a:pt x="2343" y="1210"/>
                        <a:pt x="2133" y="1231"/>
                        <a:pt x="2029" y="1248"/>
                      </a:cubicBezTo>
                      <a:cubicBezTo>
                        <a:pt x="1977" y="1256"/>
                        <a:pt x="1916" y="1283"/>
                        <a:pt x="1880" y="1286"/>
                      </a:cubicBezTo>
                      <a:cubicBezTo>
                        <a:pt x="1874" y="1364"/>
                        <a:pt x="1860" y="1372"/>
                        <a:pt x="1829" y="1430"/>
                      </a:cubicBezTo>
                      <a:lnTo>
                        <a:pt x="1753" y="1430"/>
                      </a:lnTo>
                      <a:cubicBezTo>
                        <a:pt x="1740" y="1380"/>
                        <a:pt x="1634" y="1350"/>
                        <a:pt x="1561" y="1398"/>
                      </a:cubicBezTo>
                      <a:cubicBezTo>
                        <a:pt x="1532" y="1417"/>
                        <a:pt x="1512" y="1410"/>
                        <a:pt x="1448" y="1429"/>
                      </a:cubicBezTo>
                      <a:cubicBezTo>
                        <a:pt x="1402" y="1442"/>
                        <a:pt x="1359" y="1438"/>
                        <a:pt x="1313" y="1438"/>
                      </a:cubicBezTo>
                      <a:cubicBezTo>
                        <a:pt x="1298" y="1495"/>
                        <a:pt x="1239" y="1480"/>
                        <a:pt x="1169" y="1480"/>
                      </a:cubicBezTo>
                      <a:cubicBezTo>
                        <a:pt x="1150" y="1562"/>
                        <a:pt x="1109" y="1526"/>
                        <a:pt x="1042" y="1565"/>
                      </a:cubicBezTo>
                      <a:cubicBezTo>
                        <a:pt x="998" y="1591"/>
                        <a:pt x="957" y="1618"/>
                        <a:pt x="911" y="1646"/>
                      </a:cubicBezTo>
                      <a:cubicBezTo>
                        <a:pt x="885" y="1662"/>
                        <a:pt x="869" y="1671"/>
                        <a:pt x="842" y="1687"/>
                      </a:cubicBezTo>
                      <a:cubicBezTo>
                        <a:pt x="817" y="1703"/>
                        <a:pt x="805" y="1713"/>
                        <a:pt x="780" y="1726"/>
                      </a:cubicBezTo>
                      <a:cubicBezTo>
                        <a:pt x="727" y="1753"/>
                        <a:pt x="696" y="1770"/>
                        <a:pt x="648" y="1807"/>
                      </a:cubicBezTo>
                      <a:cubicBezTo>
                        <a:pt x="586" y="1854"/>
                        <a:pt x="564" y="1937"/>
                        <a:pt x="518" y="1998"/>
                      </a:cubicBezTo>
                      <a:cubicBezTo>
                        <a:pt x="463" y="2072"/>
                        <a:pt x="490" y="2060"/>
                        <a:pt x="464" y="2105"/>
                      </a:cubicBezTo>
                      <a:cubicBezTo>
                        <a:pt x="418" y="2185"/>
                        <a:pt x="374" y="2259"/>
                        <a:pt x="263" y="2259"/>
                      </a:cubicBezTo>
                      <a:cubicBezTo>
                        <a:pt x="171" y="2259"/>
                        <a:pt x="130" y="2237"/>
                        <a:pt x="90" y="2170"/>
                      </a:cubicBezTo>
                      <a:cubicBezTo>
                        <a:pt x="66" y="2129"/>
                        <a:pt x="0" y="2071"/>
                        <a:pt x="0" y="2031"/>
                      </a:cubicBezTo>
                      <a:cubicBezTo>
                        <a:pt x="0" y="1981"/>
                        <a:pt x="7" y="1918"/>
                        <a:pt x="23" y="1876"/>
                      </a:cubicBezTo>
                      <a:cubicBezTo>
                        <a:pt x="37" y="1839"/>
                        <a:pt x="61" y="1811"/>
                        <a:pt x="81" y="1781"/>
                      </a:cubicBezTo>
                      <a:lnTo>
                        <a:pt x="195" y="1599"/>
                      </a:lnTo>
                      <a:lnTo>
                        <a:pt x="314" y="1599"/>
                      </a:lnTo>
                      <a:cubicBezTo>
                        <a:pt x="320" y="1622"/>
                        <a:pt x="344" y="1660"/>
                        <a:pt x="359" y="1680"/>
                      </a:cubicBezTo>
                      <a:cubicBezTo>
                        <a:pt x="404" y="1740"/>
                        <a:pt x="493" y="1742"/>
                        <a:pt x="544" y="1685"/>
                      </a:cubicBezTo>
                      <a:cubicBezTo>
                        <a:pt x="568" y="1658"/>
                        <a:pt x="563" y="1644"/>
                        <a:pt x="607" y="1629"/>
                      </a:cubicBezTo>
                      <a:cubicBezTo>
                        <a:pt x="666" y="1610"/>
                        <a:pt x="710" y="1576"/>
                        <a:pt x="763" y="1548"/>
                      </a:cubicBezTo>
                      <a:cubicBezTo>
                        <a:pt x="795" y="1531"/>
                        <a:pt x="820" y="1536"/>
                        <a:pt x="853" y="1520"/>
                      </a:cubicBezTo>
                      <a:cubicBezTo>
                        <a:pt x="886" y="1505"/>
                        <a:pt x="890" y="1491"/>
                        <a:pt x="931" y="1480"/>
                      </a:cubicBezTo>
                      <a:cubicBezTo>
                        <a:pt x="951" y="1474"/>
                        <a:pt x="958" y="1475"/>
                        <a:pt x="983" y="1472"/>
                      </a:cubicBezTo>
                      <a:cubicBezTo>
                        <a:pt x="1057" y="1464"/>
                        <a:pt x="1021" y="1447"/>
                        <a:pt x="1135" y="1447"/>
                      </a:cubicBezTo>
                      <a:cubicBezTo>
                        <a:pt x="1137" y="1418"/>
                        <a:pt x="1141" y="1416"/>
                        <a:pt x="1152" y="1396"/>
                      </a:cubicBezTo>
                      <a:lnTo>
                        <a:pt x="1262" y="1396"/>
                      </a:lnTo>
                      <a:cubicBezTo>
                        <a:pt x="1264" y="1367"/>
                        <a:pt x="1268" y="1365"/>
                        <a:pt x="1279" y="1345"/>
                      </a:cubicBezTo>
                      <a:lnTo>
                        <a:pt x="1381" y="1345"/>
                      </a:lnTo>
                      <a:cubicBezTo>
                        <a:pt x="1414" y="1282"/>
                        <a:pt x="1429" y="1260"/>
                        <a:pt x="1524" y="1260"/>
                      </a:cubicBezTo>
                      <a:cubicBezTo>
                        <a:pt x="1498" y="1210"/>
                        <a:pt x="1496" y="1195"/>
                        <a:pt x="1482" y="1133"/>
                      </a:cubicBezTo>
                      <a:lnTo>
                        <a:pt x="1423" y="1133"/>
                      </a:lnTo>
                      <a:lnTo>
                        <a:pt x="1423" y="1226"/>
                      </a:lnTo>
                      <a:lnTo>
                        <a:pt x="1338" y="1226"/>
                      </a:lnTo>
                      <a:cubicBezTo>
                        <a:pt x="1336" y="1201"/>
                        <a:pt x="1324" y="1169"/>
                        <a:pt x="1326" y="1151"/>
                      </a:cubicBezTo>
                      <a:cubicBezTo>
                        <a:pt x="1333" y="1083"/>
                        <a:pt x="1345" y="1194"/>
                        <a:pt x="1346" y="913"/>
                      </a:cubicBezTo>
                      <a:cubicBezTo>
                        <a:pt x="1346" y="892"/>
                        <a:pt x="1345" y="885"/>
                        <a:pt x="1351" y="866"/>
                      </a:cubicBezTo>
                      <a:lnTo>
                        <a:pt x="1364" y="838"/>
                      </a:lnTo>
                      <a:cubicBezTo>
                        <a:pt x="1414" y="762"/>
                        <a:pt x="1489" y="841"/>
                        <a:pt x="1541" y="845"/>
                      </a:cubicBezTo>
                      <a:cubicBezTo>
                        <a:pt x="1543" y="795"/>
                        <a:pt x="1565" y="773"/>
                        <a:pt x="1575" y="727"/>
                      </a:cubicBezTo>
                      <a:lnTo>
                        <a:pt x="1635" y="727"/>
                      </a:lnTo>
                      <a:lnTo>
                        <a:pt x="1636" y="618"/>
                      </a:lnTo>
                      <a:cubicBezTo>
                        <a:pt x="1642" y="566"/>
                        <a:pt x="1666" y="484"/>
                        <a:pt x="1582" y="538"/>
                      </a:cubicBezTo>
                      <a:cubicBezTo>
                        <a:pt x="1512" y="584"/>
                        <a:pt x="1495" y="651"/>
                        <a:pt x="1406" y="651"/>
                      </a:cubicBezTo>
                      <a:lnTo>
                        <a:pt x="1406" y="685"/>
                      </a:lnTo>
                      <a:cubicBezTo>
                        <a:pt x="1406" y="754"/>
                        <a:pt x="1270" y="828"/>
                        <a:pt x="1262" y="939"/>
                      </a:cubicBezTo>
                      <a:cubicBezTo>
                        <a:pt x="1258" y="1000"/>
                        <a:pt x="1264" y="1071"/>
                        <a:pt x="1262" y="1134"/>
                      </a:cubicBezTo>
                      <a:cubicBezTo>
                        <a:pt x="1261" y="1186"/>
                        <a:pt x="1246" y="1261"/>
                        <a:pt x="1245" y="1311"/>
                      </a:cubicBezTo>
                      <a:lnTo>
                        <a:pt x="1177" y="1311"/>
                      </a:lnTo>
                      <a:cubicBezTo>
                        <a:pt x="1169" y="1274"/>
                        <a:pt x="1159" y="1265"/>
                        <a:pt x="1152" y="1227"/>
                      </a:cubicBezTo>
                      <a:cubicBezTo>
                        <a:pt x="1146" y="1194"/>
                        <a:pt x="1142" y="1164"/>
                        <a:pt x="1135" y="1133"/>
                      </a:cubicBezTo>
                      <a:cubicBezTo>
                        <a:pt x="1097" y="1154"/>
                        <a:pt x="1106" y="1143"/>
                        <a:pt x="1089" y="1189"/>
                      </a:cubicBezTo>
                      <a:cubicBezTo>
                        <a:pt x="1064" y="1254"/>
                        <a:pt x="1023" y="1321"/>
                        <a:pt x="1008" y="1387"/>
                      </a:cubicBezTo>
                      <a:cubicBezTo>
                        <a:pt x="946" y="1387"/>
                        <a:pt x="897" y="1393"/>
                        <a:pt x="857" y="1344"/>
                      </a:cubicBezTo>
                      <a:cubicBezTo>
                        <a:pt x="838" y="1321"/>
                        <a:pt x="788" y="1254"/>
                        <a:pt x="788" y="1218"/>
                      </a:cubicBezTo>
                      <a:cubicBezTo>
                        <a:pt x="788" y="1082"/>
                        <a:pt x="852" y="1144"/>
                        <a:pt x="863" y="1039"/>
                      </a:cubicBezTo>
                      <a:cubicBezTo>
                        <a:pt x="870" y="984"/>
                        <a:pt x="855" y="888"/>
                        <a:pt x="915" y="888"/>
                      </a:cubicBezTo>
                      <a:cubicBezTo>
                        <a:pt x="970" y="888"/>
                        <a:pt x="998" y="911"/>
                        <a:pt x="1042" y="922"/>
                      </a:cubicBezTo>
                      <a:cubicBezTo>
                        <a:pt x="1151" y="849"/>
                        <a:pt x="1110" y="799"/>
                        <a:pt x="1101" y="659"/>
                      </a:cubicBezTo>
                      <a:cubicBezTo>
                        <a:pt x="1098" y="606"/>
                        <a:pt x="1089" y="550"/>
                        <a:pt x="1084" y="498"/>
                      </a:cubicBezTo>
                      <a:cubicBezTo>
                        <a:pt x="1080" y="449"/>
                        <a:pt x="1068" y="383"/>
                        <a:pt x="1067" y="337"/>
                      </a:cubicBezTo>
                      <a:cubicBezTo>
                        <a:pt x="1105" y="317"/>
                        <a:pt x="1264" y="143"/>
                        <a:pt x="1313" y="430"/>
                      </a:cubicBezTo>
                      <a:cubicBezTo>
                        <a:pt x="1326" y="509"/>
                        <a:pt x="1307" y="615"/>
                        <a:pt x="1389" y="617"/>
                      </a:cubicBezTo>
                      <a:cubicBezTo>
                        <a:pt x="1394" y="555"/>
                        <a:pt x="1433" y="500"/>
                        <a:pt x="1499" y="498"/>
                      </a:cubicBezTo>
                      <a:cubicBezTo>
                        <a:pt x="1516" y="426"/>
                        <a:pt x="1540" y="356"/>
                        <a:pt x="1618" y="337"/>
                      </a:cubicBezTo>
                      <a:cubicBezTo>
                        <a:pt x="1618" y="193"/>
                        <a:pt x="1655" y="196"/>
                        <a:pt x="1722" y="111"/>
                      </a:cubicBezTo>
                      <a:cubicBezTo>
                        <a:pt x="1750" y="75"/>
                        <a:pt x="1714" y="35"/>
                        <a:pt x="1767" y="21"/>
                      </a:cubicBezTo>
                      <a:cubicBezTo>
                        <a:pt x="1843" y="0"/>
                        <a:pt x="1885" y="50"/>
                        <a:pt x="1948" y="83"/>
                      </a:cubicBezTo>
                      <a:cubicBezTo>
                        <a:pt x="1944" y="240"/>
                        <a:pt x="1908" y="245"/>
                        <a:pt x="1814" y="331"/>
                      </a:cubicBezTo>
                      <a:cubicBezTo>
                        <a:pt x="1697" y="439"/>
                        <a:pt x="1770" y="464"/>
                        <a:pt x="1770" y="617"/>
                      </a:cubicBezTo>
                      <a:lnTo>
                        <a:pt x="1849" y="552"/>
                      </a:lnTo>
                      <a:cubicBezTo>
                        <a:pt x="1878" y="516"/>
                        <a:pt x="1907" y="498"/>
                        <a:pt x="1956" y="498"/>
                      </a:cubicBezTo>
                      <a:cubicBezTo>
                        <a:pt x="1956" y="393"/>
                        <a:pt x="1944" y="418"/>
                        <a:pt x="1990" y="329"/>
                      </a:cubicBezTo>
                      <a:cubicBezTo>
                        <a:pt x="2025" y="262"/>
                        <a:pt x="2031" y="206"/>
                        <a:pt x="2123" y="190"/>
                      </a:cubicBezTo>
                      <a:cubicBezTo>
                        <a:pt x="2162" y="183"/>
                        <a:pt x="2171" y="190"/>
                        <a:pt x="2192" y="211"/>
                      </a:cubicBezTo>
                      <a:cubicBezTo>
                        <a:pt x="2251" y="271"/>
                        <a:pt x="2325" y="422"/>
                        <a:pt x="2216" y="479"/>
                      </a:cubicBezTo>
                      <a:cubicBezTo>
                        <a:pt x="1964" y="611"/>
                        <a:pt x="2076" y="697"/>
                        <a:pt x="2021" y="783"/>
                      </a:cubicBezTo>
                      <a:cubicBezTo>
                        <a:pt x="1988" y="835"/>
                        <a:pt x="1988" y="782"/>
                        <a:pt x="1981" y="870"/>
                      </a:cubicBezTo>
                      <a:cubicBezTo>
                        <a:pt x="1975" y="942"/>
                        <a:pt x="1922" y="981"/>
                        <a:pt x="1922" y="1057"/>
                      </a:cubicBezTo>
                      <a:cubicBezTo>
                        <a:pt x="1922" y="1133"/>
                        <a:pt x="2037" y="1099"/>
                        <a:pt x="2109" y="1099"/>
                      </a:cubicBezTo>
                      <a:cubicBezTo>
                        <a:pt x="2195" y="1099"/>
                        <a:pt x="2292" y="1102"/>
                        <a:pt x="2372" y="1115"/>
                      </a:cubicBezTo>
                      <a:cubicBezTo>
                        <a:pt x="2401" y="1120"/>
                        <a:pt x="2417" y="1121"/>
                        <a:pt x="2441" y="1131"/>
                      </a:cubicBezTo>
                      <a:cubicBezTo>
                        <a:pt x="2459" y="1138"/>
                        <a:pt x="2474" y="1150"/>
                        <a:pt x="2491" y="1152"/>
                      </a:cubicBezTo>
                      <a:cubicBezTo>
                        <a:pt x="2518" y="1156"/>
                        <a:pt x="2511" y="1144"/>
                        <a:pt x="2555" y="1161"/>
                      </a:cubicBezTo>
                      <a:cubicBezTo>
                        <a:pt x="2583" y="1171"/>
                        <a:pt x="2583" y="1170"/>
                        <a:pt x="2615" y="1178"/>
                      </a:cubicBezTo>
                      <a:cubicBezTo>
                        <a:pt x="2657" y="1189"/>
                        <a:pt x="2675" y="1211"/>
                        <a:pt x="2700" y="1244"/>
                      </a:cubicBezTo>
                      <a:cubicBezTo>
                        <a:pt x="2728" y="1281"/>
                        <a:pt x="2748" y="1317"/>
                        <a:pt x="2752" y="1349"/>
                      </a:cubicBezTo>
                      <a:close/>
                      <a:moveTo>
                        <a:pt x="1592" y="998"/>
                      </a:moveTo>
                      <a:lnTo>
                        <a:pt x="1592" y="1049"/>
                      </a:lnTo>
                      <a:cubicBezTo>
                        <a:pt x="1548" y="1048"/>
                        <a:pt x="1508" y="1033"/>
                        <a:pt x="1508" y="989"/>
                      </a:cubicBezTo>
                      <a:cubicBezTo>
                        <a:pt x="1508" y="962"/>
                        <a:pt x="1526" y="969"/>
                        <a:pt x="1540" y="954"/>
                      </a:cubicBezTo>
                      <a:cubicBezTo>
                        <a:pt x="1554" y="939"/>
                        <a:pt x="1552" y="932"/>
                        <a:pt x="1558" y="905"/>
                      </a:cubicBezTo>
                      <a:cubicBezTo>
                        <a:pt x="1575" y="913"/>
                        <a:pt x="1589" y="917"/>
                        <a:pt x="1609" y="922"/>
                      </a:cubicBezTo>
                      <a:cubicBezTo>
                        <a:pt x="1602" y="952"/>
                        <a:pt x="1592" y="961"/>
                        <a:pt x="1592" y="998"/>
                      </a:cubicBezTo>
                      <a:close/>
                      <a:moveTo>
                        <a:pt x="1863" y="820"/>
                      </a:moveTo>
                      <a:cubicBezTo>
                        <a:pt x="1814" y="820"/>
                        <a:pt x="1798" y="815"/>
                        <a:pt x="1762" y="812"/>
                      </a:cubicBezTo>
                      <a:cubicBezTo>
                        <a:pt x="1764" y="719"/>
                        <a:pt x="1836" y="782"/>
                        <a:pt x="1838" y="693"/>
                      </a:cubicBezTo>
                      <a:cubicBezTo>
                        <a:pt x="1854" y="701"/>
                        <a:pt x="1883" y="708"/>
                        <a:pt x="1905" y="710"/>
                      </a:cubicBezTo>
                      <a:cubicBezTo>
                        <a:pt x="1902" y="756"/>
                        <a:pt x="1874" y="775"/>
                        <a:pt x="1863" y="8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59" name="Freeform 36">
                  <a:extLst>
                    <a:ext uri="{FF2B5EF4-FFF2-40B4-BE49-F238E27FC236}">
                      <a16:creationId xmlns:a16="http://schemas.microsoft.com/office/drawing/2014/main" id="{C5B6959E-4725-40EB-8ACD-DD13C07357BA}"/>
                    </a:ext>
                  </a:extLst>
                </p:cNvPr>
                <p:cNvSpPr>
                  <a:spLocks/>
                </p:cNvSpPr>
                <p:nvPr/>
              </p:nvSpPr>
              <p:spPr bwMode="auto">
                <a:xfrm>
                  <a:off x="8364179" y="5627708"/>
                  <a:ext cx="381123" cy="379187"/>
                </a:xfrm>
                <a:custGeom>
                  <a:avLst/>
                  <a:gdLst>
                    <a:gd name="T0" fmla="*/ 224 w 1353"/>
                    <a:gd name="T1" fmla="*/ 424 h 1330"/>
                    <a:gd name="T2" fmla="*/ 406 w 1353"/>
                    <a:gd name="T3" fmla="*/ 335 h 1330"/>
                    <a:gd name="T4" fmla="*/ 491 w 1353"/>
                    <a:gd name="T5" fmla="*/ 285 h 1330"/>
                    <a:gd name="T6" fmla="*/ 656 w 1353"/>
                    <a:gd name="T7" fmla="*/ 254 h 1330"/>
                    <a:gd name="T8" fmla="*/ 552 w 1353"/>
                    <a:gd name="T9" fmla="*/ 320 h 1330"/>
                    <a:gd name="T10" fmla="*/ 497 w 1353"/>
                    <a:gd name="T11" fmla="*/ 383 h 1330"/>
                    <a:gd name="T12" fmla="*/ 496 w 1353"/>
                    <a:gd name="T13" fmla="*/ 542 h 1330"/>
                    <a:gd name="T14" fmla="*/ 313 w 1353"/>
                    <a:gd name="T15" fmla="*/ 597 h 1330"/>
                    <a:gd name="T16" fmla="*/ 97 w 1353"/>
                    <a:gd name="T17" fmla="*/ 551 h 1330"/>
                    <a:gd name="T18" fmla="*/ 78 w 1353"/>
                    <a:gd name="T19" fmla="*/ 747 h 1330"/>
                    <a:gd name="T20" fmla="*/ 266 w 1353"/>
                    <a:gd name="T21" fmla="*/ 898 h 1330"/>
                    <a:gd name="T22" fmla="*/ 586 w 1353"/>
                    <a:gd name="T23" fmla="*/ 860 h 1330"/>
                    <a:gd name="T24" fmla="*/ 527 w 1353"/>
                    <a:gd name="T25" fmla="*/ 1006 h 1330"/>
                    <a:gd name="T26" fmla="*/ 269 w 1353"/>
                    <a:gd name="T27" fmla="*/ 1133 h 1330"/>
                    <a:gd name="T28" fmla="*/ 4 w 1353"/>
                    <a:gd name="T29" fmla="*/ 1127 h 1330"/>
                    <a:gd name="T30" fmla="*/ 92 w 1353"/>
                    <a:gd name="T31" fmla="*/ 1216 h 1330"/>
                    <a:gd name="T32" fmla="*/ 162 w 1353"/>
                    <a:gd name="T33" fmla="*/ 1239 h 1330"/>
                    <a:gd name="T34" fmla="*/ 191 w 1353"/>
                    <a:gd name="T35" fmla="*/ 1253 h 1330"/>
                    <a:gd name="T36" fmla="*/ 272 w 1353"/>
                    <a:gd name="T37" fmla="*/ 1273 h 1330"/>
                    <a:gd name="T38" fmla="*/ 373 w 1353"/>
                    <a:gd name="T39" fmla="*/ 1298 h 1330"/>
                    <a:gd name="T40" fmla="*/ 588 w 1353"/>
                    <a:gd name="T41" fmla="*/ 1330 h 1330"/>
                    <a:gd name="T42" fmla="*/ 701 w 1353"/>
                    <a:gd name="T43" fmla="*/ 1282 h 1330"/>
                    <a:gd name="T44" fmla="*/ 771 w 1353"/>
                    <a:gd name="T45" fmla="*/ 1175 h 1330"/>
                    <a:gd name="T46" fmla="*/ 848 w 1353"/>
                    <a:gd name="T47" fmla="*/ 980 h 1330"/>
                    <a:gd name="T48" fmla="*/ 867 w 1353"/>
                    <a:gd name="T49" fmla="*/ 906 h 1330"/>
                    <a:gd name="T50" fmla="*/ 1104 w 1353"/>
                    <a:gd name="T51" fmla="*/ 635 h 1330"/>
                    <a:gd name="T52" fmla="*/ 1236 w 1353"/>
                    <a:gd name="T53" fmla="*/ 650 h 1330"/>
                    <a:gd name="T54" fmla="*/ 1301 w 1353"/>
                    <a:gd name="T55" fmla="*/ 464 h 1330"/>
                    <a:gd name="T56" fmla="*/ 1045 w 1353"/>
                    <a:gd name="T57" fmla="*/ 348 h 1330"/>
                    <a:gd name="T58" fmla="*/ 801 w 1353"/>
                    <a:gd name="T59" fmla="*/ 426 h 1330"/>
                    <a:gd name="T60" fmla="*/ 789 w 1353"/>
                    <a:gd name="T61" fmla="*/ 328 h 1330"/>
                    <a:gd name="T62" fmla="*/ 865 w 1353"/>
                    <a:gd name="T63" fmla="*/ 278 h 1330"/>
                    <a:gd name="T64" fmla="*/ 928 w 1353"/>
                    <a:gd name="T65" fmla="*/ 222 h 1330"/>
                    <a:gd name="T66" fmla="*/ 910 w 1353"/>
                    <a:gd name="T67" fmla="*/ 51 h 1330"/>
                    <a:gd name="T68" fmla="*/ 791 w 1353"/>
                    <a:gd name="T69" fmla="*/ 0 h 1330"/>
                    <a:gd name="T70" fmla="*/ 537 w 1353"/>
                    <a:gd name="T71" fmla="*/ 51 h 1330"/>
                    <a:gd name="T72" fmla="*/ 290 w 1353"/>
                    <a:gd name="T73" fmla="*/ 177 h 1330"/>
                    <a:gd name="T74" fmla="*/ 192 w 1353"/>
                    <a:gd name="T75" fmla="*/ 332 h 1330"/>
                    <a:gd name="T76" fmla="*/ 224 w 1353"/>
                    <a:gd name="T77" fmla="*/ 424 h 1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53" h="1330">
                      <a:moveTo>
                        <a:pt x="224" y="424"/>
                      </a:moveTo>
                      <a:cubicBezTo>
                        <a:pt x="314" y="416"/>
                        <a:pt x="324" y="385"/>
                        <a:pt x="406" y="335"/>
                      </a:cubicBezTo>
                      <a:cubicBezTo>
                        <a:pt x="438" y="317"/>
                        <a:pt x="459" y="304"/>
                        <a:pt x="491" y="285"/>
                      </a:cubicBezTo>
                      <a:cubicBezTo>
                        <a:pt x="588" y="225"/>
                        <a:pt x="614" y="254"/>
                        <a:pt x="656" y="254"/>
                      </a:cubicBezTo>
                      <a:cubicBezTo>
                        <a:pt x="654" y="323"/>
                        <a:pt x="646" y="286"/>
                        <a:pt x="552" y="320"/>
                      </a:cubicBezTo>
                      <a:cubicBezTo>
                        <a:pt x="516" y="333"/>
                        <a:pt x="506" y="337"/>
                        <a:pt x="497" y="383"/>
                      </a:cubicBezTo>
                      <a:cubicBezTo>
                        <a:pt x="480" y="466"/>
                        <a:pt x="485" y="467"/>
                        <a:pt x="496" y="542"/>
                      </a:cubicBezTo>
                      <a:cubicBezTo>
                        <a:pt x="428" y="558"/>
                        <a:pt x="395" y="589"/>
                        <a:pt x="313" y="597"/>
                      </a:cubicBezTo>
                      <a:cubicBezTo>
                        <a:pt x="220" y="605"/>
                        <a:pt x="234" y="551"/>
                        <a:pt x="97" y="551"/>
                      </a:cubicBezTo>
                      <a:cubicBezTo>
                        <a:pt x="10" y="551"/>
                        <a:pt x="0" y="649"/>
                        <a:pt x="78" y="747"/>
                      </a:cubicBezTo>
                      <a:cubicBezTo>
                        <a:pt x="103" y="778"/>
                        <a:pt x="226" y="898"/>
                        <a:pt x="266" y="898"/>
                      </a:cubicBezTo>
                      <a:cubicBezTo>
                        <a:pt x="408" y="898"/>
                        <a:pt x="597" y="749"/>
                        <a:pt x="586" y="860"/>
                      </a:cubicBezTo>
                      <a:cubicBezTo>
                        <a:pt x="575" y="968"/>
                        <a:pt x="564" y="969"/>
                        <a:pt x="527" y="1006"/>
                      </a:cubicBezTo>
                      <a:cubicBezTo>
                        <a:pt x="470" y="1062"/>
                        <a:pt x="381" y="1175"/>
                        <a:pt x="269" y="1133"/>
                      </a:cubicBezTo>
                      <a:cubicBezTo>
                        <a:pt x="243" y="1123"/>
                        <a:pt x="4" y="963"/>
                        <a:pt x="4" y="1127"/>
                      </a:cubicBezTo>
                      <a:cubicBezTo>
                        <a:pt x="4" y="1179"/>
                        <a:pt x="51" y="1201"/>
                        <a:pt x="92" y="1216"/>
                      </a:cubicBezTo>
                      <a:cubicBezTo>
                        <a:pt x="120" y="1227"/>
                        <a:pt x="136" y="1227"/>
                        <a:pt x="162" y="1239"/>
                      </a:cubicBezTo>
                      <a:lnTo>
                        <a:pt x="191" y="1253"/>
                      </a:lnTo>
                      <a:cubicBezTo>
                        <a:pt x="223" y="1263"/>
                        <a:pt x="218" y="1253"/>
                        <a:pt x="272" y="1273"/>
                      </a:cubicBezTo>
                      <a:lnTo>
                        <a:pt x="373" y="1298"/>
                      </a:lnTo>
                      <a:cubicBezTo>
                        <a:pt x="489" y="1319"/>
                        <a:pt x="418" y="1330"/>
                        <a:pt x="588" y="1330"/>
                      </a:cubicBezTo>
                      <a:cubicBezTo>
                        <a:pt x="604" y="1330"/>
                        <a:pt x="684" y="1300"/>
                        <a:pt x="701" y="1282"/>
                      </a:cubicBezTo>
                      <a:cubicBezTo>
                        <a:pt x="743" y="1238"/>
                        <a:pt x="743" y="1231"/>
                        <a:pt x="771" y="1175"/>
                      </a:cubicBezTo>
                      <a:cubicBezTo>
                        <a:pt x="802" y="1114"/>
                        <a:pt x="832" y="1048"/>
                        <a:pt x="848" y="980"/>
                      </a:cubicBezTo>
                      <a:cubicBezTo>
                        <a:pt x="858" y="939"/>
                        <a:pt x="867" y="930"/>
                        <a:pt x="867" y="906"/>
                      </a:cubicBezTo>
                      <a:cubicBezTo>
                        <a:pt x="867" y="706"/>
                        <a:pt x="786" y="635"/>
                        <a:pt x="1104" y="635"/>
                      </a:cubicBezTo>
                      <a:cubicBezTo>
                        <a:pt x="1156" y="635"/>
                        <a:pt x="1200" y="656"/>
                        <a:pt x="1236" y="650"/>
                      </a:cubicBezTo>
                      <a:cubicBezTo>
                        <a:pt x="1353" y="628"/>
                        <a:pt x="1334" y="509"/>
                        <a:pt x="1301" y="464"/>
                      </a:cubicBezTo>
                      <a:cubicBezTo>
                        <a:pt x="1262" y="410"/>
                        <a:pt x="1126" y="348"/>
                        <a:pt x="1045" y="348"/>
                      </a:cubicBezTo>
                      <a:cubicBezTo>
                        <a:pt x="796" y="348"/>
                        <a:pt x="865" y="402"/>
                        <a:pt x="801" y="426"/>
                      </a:cubicBezTo>
                      <a:cubicBezTo>
                        <a:pt x="745" y="447"/>
                        <a:pt x="723" y="391"/>
                        <a:pt x="789" y="328"/>
                      </a:cubicBezTo>
                      <a:cubicBezTo>
                        <a:pt x="820" y="298"/>
                        <a:pt x="836" y="302"/>
                        <a:pt x="865" y="278"/>
                      </a:cubicBezTo>
                      <a:cubicBezTo>
                        <a:pt x="890" y="257"/>
                        <a:pt x="900" y="244"/>
                        <a:pt x="928" y="222"/>
                      </a:cubicBezTo>
                      <a:cubicBezTo>
                        <a:pt x="1010" y="158"/>
                        <a:pt x="975" y="91"/>
                        <a:pt x="910" y="51"/>
                      </a:cubicBezTo>
                      <a:lnTo>
                        <a:pt x="791" y="0"/>
                      </a:lnTo>
                      <a:lnTo>
                        <a:pt x="537" y="51"/>
                      </a:lnTo>
                      <a:cubicBezTo>
                        <a:pt x="477" y="68"/>
                        <a:pt x="325" y="151"/>
                        <a:pt x="290" y="177"/>
                      </a:cubicBezTo>
                      <a:cubicBezTo>
                        <a:pt x="241" y="214"/>
                        <a:pt x="196" y="269"/>
                        <a:pt x="192" y="332"/>
                      </a:cubicBezTo>
                      <a:cubicBezTo>
                        <a:pt x="190" y="364"/>
                        <a:pt x="212" y="401"/>
                        <a:pt x="224" y="4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grpSp>
            <p:nvGrpSpPr>
              <p:cNvPr id="55" name="组合 54">
                <a:extLst>
                  <a:ext uri="{FF2B5EF4-FFF2-40B4-BE49-F238E27FC236}">
                    <a16:creationId xmlns:a16="http://schemas.microsoft.com/office/drawing/2014/main" id="{34DD640B-4266-40F3-98EF-EEC12ABBE965}"/>
                  </a:ext>
                </a:extLst>
              </p:cNvPr>
              <p:cNvGrpSpPr/>
              <p:nvPr/>
            </p:nvGrpSpPr>
            <p:grpSpPr>
              <a:xfrm>
                <a:off x="7088496" y="5329775"/>
                <a:ext cx="487527" cy="574585"/>
                <a:chOff x="7333022" y="5329775"/>
                <a:chExt cx="487527" cy="574585"/>
              </a:xfrm>
              <a:grpFill/>
            </p:grpSpPr>
            <p:sp>
              <p:nvSpPr>
                <p:cNvPr id="56" name="Freeform 35">
                  <a:extLst>
                    <a:ext uri="{FF2B5EF4-FFF2-40B4-BE49-F238E27FC236}">
                      <a16:creationId xmlns:a16="http://schemas.microsoft.com/office/drawing/2014/main" id="{BE8E575C-ABA5-4A88-B602-39A07BF3109B}"/>
                    </a:ext>
                  </a:extLst>
                </p:cNvPr>
                <p:cNvSpPr>
                  <a:spLocks/>
                </p:cNvSpPr>
                <p:nvPr/>
              </p:nvSpPr>
              <p:spPr bwMode="auto">
                <a:xfrm>
                  <a:off x="7333022" y="5329775"/>
                  <a:ext cx="487527" cy="574585"/>
                </a:xfrm>
                <a:custGeom>
                  <a:avLst/>
                  <a:gdLst>
                    <a:gd name="T0" fmla="*/ 730 w 1729"/>
                    <a:gd name="T1" fmla="*/ 127 h 2015"/>
                    <a:gd name="T2" fmla="*/ 750 w 1729"/>
                    <a:gd name="T3" fmla="*/ 200 h 2015"/>
                    <a:gd name="T4" fmla="*/ 772 w 1729"/>
                    <a:gd name="T5" fmla="*/ 627 h 2015"/>
                    <a:gd name="T6" fmla="*/ 771 w 1729"/>
                    <a:gd name="T7" fmla="*/ 718 h 2015"/>
                    <a:gd name="T8" fmla="*/ 341 w 1729"/>
                    <a:gd name="T9" fmla="*/ 914 h 2015"/>
                    <a:gd name="T10" fmla="*/ 162 w 1729"/>
                    <a:gd name="T11" fmla="*/ 813 h 2015"/>
                    <a:gd name="T12" fmla="*/ 80 w 1729"/>
                    <a:gd name="T13" fmla="*/ 806 h 2015"/>
                    <a:gd name="T14" fmla="*/ 10 w 1729"/>
                    <a:gd name="T15" fmla="*/ 1024 h 2015"/>
                    <a:gd name="T16" fmla="*/ 122 w 1729"/>
                    <a:gd name="T17" fmla="*/ 1208 h 2015"/>
                    <a:gd name="T18" fmla="*/ 569 w 1729"/>
                    <a:gd name="T19" fmla="*/ 1227 h 2015"/>
                    <a:gd name="T20" fmla="*/ 637 w 1729"/>
                    <a:gd name="T21" fmla="*/ 1193 h 2015"/>
                    <a:gd name="T22" fmla="*/ 395 w 1729"/>
                    <a:gd name="T23" fmla="*/ 1536 h 2015"/>
                    <a:gd name="T24" fmla="*/ 312 w 1729"/>
                    <a:gd name="T25" fmla="*/ 1597 h 2015"/>
                    <a:gd name="T26" fmla="*/ 263 w 1729"/>
                    <a:gd name="T27" fmla="*/ 1624 h 2015"/>
                    <a:gd name="T28" fmla="*/ 61 w 1729"/>
                    <a:gd name="T29" fmla="*/ 1795 h 2015"/>
                    <a:gd name="T30" fmla="*/ 256 w 1729"/>
                    <a:gd name="T31" fmla="*/ 2015 h 2015"/>
                    <a:gd name="T32" fmla="*/ 438 w 1729"/>
                    <a:gd name="T33" fmla="*/ 1986 h 2015"/>
                    <a:gd name="T34" fmla="*/ 560 w 1729"/>
                    <a:gd name="T35" fmla="*/ 1938 h 2015"/>
                    <a:gd name="T36" fmla="*/ 609 w 1729"/>
                    <a:gd name="T37" fmla="*/ 1903 h 2015"/>
                    <a:gd name="T38" fmla="*/ 667 w 1729"/>
                    <a:gd name="T39" fmla="*/ 1876 h 2015"/>
                    <a:gd name="T40" fmla="*/ 822 w 1729"/>
                    <a:gd name="T41" fmla="*/ 1692 h 2015"/>
                    <a:gd name="T42" fmla="*/ 891 w 1729"/>
                    <a:gd name="T43" fmla="*/ 1591 h 2015"/>
                    <a:gd name="T44" fmla="*/ 1006 w 1729"/>
                    <a:gd name="T45" fmla="*/ 1360 h 2015"/>
                    <a:gd name="T46" fmla="*/ 1037 w 1729"/>
                    <a:gd name="T47" fmla="*/ 1306 h 2015"/>
                    <a:gd name="T48" fmla="*/ 1132 w 1729"/>
                    <a:gd name="T49" fmla="*/ 1063 h 2015"/>
                    <a:gd name="T50" fmla="*/ 1155 w 1729"/>
                    <a:gd name="T51" fmla="*/ 1001 h 2015"/>
                    <a:gd name="T52" fmla="*/ 1236 w 1729"/>
                    <a:gd name="T53" fmla="*/ 912 h 2015"/>
                    <a:gd name="T54" fmla="*/ 1729 w 1729"/>
                    <a:gd name="T55" fmla="*/ 694 h 2015"/>
                    <a:gd name="T56" fmla="*/ 1378 w 1729"/>
                    <a:gd name="T57" fmla="*/ 564 h 2015"/>
                    <a:gd name="T58" fmla="*/ 1187 w 1729"/>
                    <a:gd name="T59" fmla="*/ 575 h 2015"/>
                    <a:gd name="T60" fmla="*/ 1151 w 1729"/>
                    <a:gd name="T61" fmla="*/ 247 h 2015"/>
                    <a:gd name="T62" fmla="*/ 978 w 1729"/>
                    <a:gd name="T63" fmla="*/ 65 h 2015"/>
                    <a:gd name="T64" fmla="*/ 857 w 1729"/>
                    <a:gd name="T65" fmla="*/ 0 h 2015"/>
                    <a:gd name="T66" fmla="*/ 767 w 1729"/>
                    <a:gd name="T67" fmla="*/ 36 h 2015"/>
                    <a:gd name="T68" fmla="*/ 730 w 1729"/>
                    <a:gd name="T69" fmla="*/ 127 h 2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29" h="2015">
                      <a:moveTo>
                        <a:pt x="730" y="127"/>
                      </a:moveTo>
                      <a:cubicBezTo>
                        <a:pt x="730" y="151"/>
                        <a:pt x="742" y="175"/>
                        <a:pt x="750" y="200"/>
                      </a:cubicBezTo>
                      <a:cubicBezTo>
                        <a:pt x="790" y="330"/>
                        <a:pt x="783" y="495"/>
                        <a:pt x="772" y="627"/>
                      </a:cubicBezTo>
                      <a:cubicBezTo>
                        <a:pt x="770" y="654"/>
                        <a:pt x="775" y="693"/>
                        <a:pt x="771" y="718"/>
                      </a:cubicBezTo>
                      <a:cubicBezTo>
                        <a:pt x="751" y="835"/>
                        <a:pt x="454" y="939"/>
                        <a:pt x="341" y="914"/>
                      </a:cubicBezTo>
                      <a:cubicBezTo>
                        <a:pt x="234" y="890"/>
                        <a:pt x="244" y="821"/>
                        <a:pt x="162" y="813"/>
                      </a:cubicBezTo>
                      <a:cubicBezTo>
                        <a:pt x="144" y="811"/>
                        <a:pt x="86" y="804"/>
                        <a:pt x="80" y="806"/>
                      </a:cubicBezTo>
                      <a:cubicBezTo>
                        <a:pt x="0" y="824"/>
                        <a:pt x="10" y="958"/>
                        <a:pt x="10" y="1024"/>
                      </a:cubicBezTo>
                      <a:cubicBezTo>
                        <a:pt x="10" y="1052"/>
                        <a:pt x="72" y="1166"/>
                        <a:pt x="122" y="1208"/>
                      </a:cubicBezTo>
                      <a:cubicBezTo>
                        <a:pt x="256" y="1320"/>
                        <a:pt x="426" y="1342"/>
                        <a:pt x="569" y="1227"/>
                      </a:cubicBezTo>
                      <a:cubicBezTo>
                        <a:pt x="598" y="1204"/>
                        <a:pt x="591" y="1194"/>
                        <a:pt x="637" y="1193"/>
                      </a:cubicBezTo>
                      <a:cubicBezTo>
                        <a:pt x="630" y="1276"/>
                        <a:pt x="466" y="1480"/>
                        <a:pt x="395" y="1536"/>
                      </a:cubicBezTo>
                      <a:cubicBezTo>
                        <a:pt x="361" y="1562"/>
                        <a:pt x="354" y="1575"/>
                        <a:pt x="312" y="1597"/>
                      </a:cubicBezTo>
                      <a:cubicBezTo>
                        <a:pt x="291" y="1608"/>
                        <a:pt x="281" y="1612"/>
                        <a:pt x="263" y="1624"/>
                      </a:cubicBezTo>
                      <a:cubicBezTo>
                        <a:pt x="164" y="1684"/>
                        <a:pt x="61" y="1608"/>
                        <a:pt x="61" y="1795"/>
                      </a:cubicBezTo>
                      <a:cubicBezTo>
                        <a:pt x="61" y="1902"/>
                        <a:pt x="158" y="2015"/>
                        <a:pt x="256" y="2015"/>
                      </a:cubicBezTo>
                      <a:cubicBezTo>
                        <a:pt x="397" y="2015"/>
                        <a:pt x="317" y="2003"/>
                        <a:pt x="438" y="1986"/>
                      </a:cubicBezTo>
                      <a:lnTo>
                        <a:pt x="560" y="1938"/>
                      </a:lnTo>
                      <a:cubicBezTo>
                        <a:pt x="578" y="1927"/>
                        <a:pt x="588" y="1915"/>
                        <a:pt x="609" y="1903"/>
                      </a:cubicBezTo>
                      <a:cubicBezTo>
                        <a:pt x="633" y="1888"/>
                        <a:pt x="645" y="1890"/>
                        <a:pt x="667" y="1876"/>
                      </a:cubicBezTo>
                      <a:cubicBezTo>
                        <a:pt x="738" y="1831"/>
                        <a:pt x="790" y="1735"/>
                        <a:pt x="822" y="1692"/>
                      </a:cubicBezTo>
                      <a:cubicBezTo>
                        <a:pt x="851" y="1652"/>
                        <a:pt x="867" y="1640"/>
                        <a:pt x="891" y="1591"/>
                      </a:cubicBezTo>
                      <a:cubicBezTo>
                        <a:pt x="929" y="1514"/>
                        <a:pt x="966" y="1439"/>
                        <a:pt x="1006" y="1360"/>
                      </a:cubicBezTo>
                      <a:cubicBezTo>
                        <a:pt x="1019" y="1335"/>
                        <a:pt x="1026" y="1328"/>
                        <a:pt x="1037" y="1306"/>
                      </a:cubicBezTo>
                      <a:cubicBezTo>
                        <a:pt x="1073" y="1230"/>
                        <a:pt x="1111" y="1145"/>
                        <a:pt x="1132" y="1063"/>
                      </a:cubicBezTo>
                      <a:cubicBezTo>
                        <a:pt x="1144" y="1016"/>
                        <a:pt x="1135" y="1039"/>
                        <a:pt x="1155" y="1001"/>
                      </a:cubicBezTo>
                      <a:cubicBezTo>
                        <a:pt x="1178" y="959"/>
                        <a:pt x="1194" y="935"/>
                        <a:pt x="1236" y="912"/>
                      </a:cubicBezTo>
                      <a:cubicBezTo>
                        <a:pt x="1404" y="823"/>
                        <a:pt x="1729" y="909"/>
                        <a:pt x="1729" y="694"/>
                      </a:cubicBezTo>
                      <a:cubicBezTo>
                        <a:pt x="1729" y="591"/>
                        <a:pt x="1501" y="532"/>
                        <a:pt x="1378" y="564"/>
                      </a:cubicBezTo>
                      <a:cubicBezTo>
                        <a:pt x="1356" y="570"/>
                        <a:pt x="1187" y="640"/>
                        <a:pt x="1187" y="575"/>
                      </a:cubicBezTo>
                      <a:cubicBezTo>
                        <a:pt x="1187" y="414"/>
                        <a:pt x="1289" y="383"/>
                        <a:pt x="1151" y="247"/>
                      </a:cubicBezTo>
                      <a:cubicBezTo>
                        <a:pt x="1090" y="188"/>
                        <a:pt x="1075" y="147"/>
                        <a:pt x="978" y="65"/>
                      </a:cubicBezTo>
                      <a:cubicBezTo>
                        <a:pt x="941" y="34"/>
                        <a:pt x="921" y="0"/>
                        <a:pt x="857" y="0"/>
                      </a:cubicBezTo>
                      <a:cubicBezTo>
                        <a:pt x="817" y="0"/>
                        <a:pt x="786" y="12"/>
                        <a:pt x="767" y="36"/>
                      </a:cubicBezTo>
                      <a:cubicBezTo>
                        <a:pt x="751" y="56"/>
                        <a:pt x="730" y="95"/>
                        <a:pt x="730"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57" name="Freeform 37">
                  <a:extLst>
                    <a:ext uri="{FF2B5EF4-FFF2-40B4-BE49-F238E27FC236}">
                      <a16:creationId xmlns:a16="http://schemas.microsoft.com/office/drawing/2014/main" id="{5057E590-D0CA-4ADE-9612-E54DE7B47266}"/>
                    </a:ext>
                  </a:extLst>
                </p:cNvPr>
                <p:cNvSpPr>
                  <a:spLocks/>
                </p:cNvSpPr>
                <p:nvPr/>
              </p:nvSpPr>
              <p:spPr bwMode="auto">
                <a:xfrm>
                  <a:off x="7654170" y="5739916"/>
                  <a:ext cx="154770" cy="147032"/>
                </a:xfrm>
                <a:custGeom>
                  <a:avLst/>
                  <a:gdLst>
                    <a:gd name="T0" fmla="*/ 363 w 550"/>
                    <a:gd name="T1" fmla="*/ 516 h 516"/>
                    <a:gd name="T2" fmla="*/ 524 w 550"/>
                    <a:gd name="T3" fmla="*/ 262 h 516"/>
                    <a:gd name="T4" fmla="*/ 450 w 550"/>
                    <a:gd name="T5" fmla="*/ 176 h 516"/>
                    <a:gd name="T6" fmla="*/ 67 w 550"/>
                    <a:gd name="T7" fmla="*/ 0 h 516"/>
                    <a:gd name="T8" fmla="*/ 20 w 550"/>
                    <a:gd name="T9" fmla="*/ 157 h 516"/>
                    <a:gd name="T10" fmla="*/ 63 w 550"/>
                    <a:gd name="T11" fmla="*/ 233 h 516"/>
                    <a:gd name="T12" fmla="*/ 99 w 550"/>
                    <a:gd name="T13" fmla="*/ 315 h 516"/>
                    <a:gd name="T14" fmla="*/ 363 w 550"/>
                    <a:gd name="T15" fmla="*/ 516 h 5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0" h="516">
                      <a:moveTo>
                        <a:pt x="363" y="516"/>
                      </a:moveTo>
                      <a:cubicBezTo>
                        <a:pt x="550" y="516"/>
                        <a:pt x="524" y="376"/>
                        <a:pt x="524" y="262"/>
                      </a:cubicBezTo>
                      <a:cubicBezTo>
                        <a:pt x="524" y="246"/>
                        <a:pt x="491" y="223"/>
                        <a:pt x="450" y="176"/>
                      </a:cubicBezTo>
                      <a:cubicBezTo>
                        <a:pt x="343" y="53"/>
                        <a:pt x="249" y="0"/>
                        <a:pt x="67" y="0"/>
                      </a:cubicBezTo>
                      <a:cubicBezTo>
                        <a:pt x="9" y="0"/>
                        <a:pt x="0" y="107"/>
                        <a:pt x="20" y="157"/>
                      </a:cubicBezTo>
                      <a:cubicBezTo>
                        <a:pt x="30" y="183"/>
                        <a:pt x="49" y="206"/>
                        <a:pt x="63" y="233"/>
                      </a:cubicBezTo>
                      <a:cubicBezTo>
                        <a:pt x="78" y="263"/>
                        <a:pt x="82" y="288"/>
                        <a:pt x="99" y="315"/>
                      </a:cubicBezTo>
                      <a:cubicBezTo>
                        <a:pt x="138" y="380"/>
                        <a:pt x="276" y="516"/>
                        <a:pt x="363"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grpSp>
        <p:grpSp>
          <p:nvGrpSpPr>
            <p:cNvPr id="23" name="组合 22">
              <a:extLst>
                <a:ext uri="{FF2B5EF4-FFF2-40B4-BE49-F238E27FC236}">
                  <a16:creationId xmlns:a16="http://schemas.microsoft.com/office/drawing/2014/main" id="{7451BC70-D030-4AB6-83C9-4114065E9A6E}"/>
                </a:ext>
              </a:extLst>
            </p:cNvPr>
            <p:cNvGrpSpPr/>
            <p:nvPr/>
          </p:nvGrpSpPr>
          <p:grpSpPr>
            <a:xfrm>
              <a:off x="335077" y="270942"/>
              <a:ext cx="421971" cy="417136"/>
              <a:chOff x="4065588" y="1646238"/>
              <a:chExt cx="969963" cy="958850"/>
            </a:xfrm>
            <a:grpFill/>
          </p:grpSpPr>
          <p:sp>
            <p:nvSpPr>
              <p:cNvPr id="24" name="Freeform 5">
                <a:extLst>
                  <a:ext uri="{FF2B5EF4-FFF2-40B4-BE49-F238E27FC236}">
                    <a16:creationId xmlns:a16="http://schemas.microsoft.com/office/drawing/2014/main" id="{29E397EF-9B43-401E-8B16-CFEE35FBE29E}"/>
                  </a:ext>
                </a:extLst>
              </p:cNvPr>
              <p:cNvSpPr>
                <a:spLocks/>
              </p:cNvSpPr>
              <p:nvPr/>
            </p:nvSpPr>
            <p:spPr bwMode="auto">
              <a:xfrm>
                <a:off x="4478338" y="1900238"/>
                <a:ext cx="134938" cy="63500"/>
              </a:xfrm>
              <a:custGeom>
                <a:avLst/>
                <a:gdLst>
                  <a:gd name="T0" fmla="*/ 0 w 584"/>
                  <a:gd name="T1" fmla="*/ 272 h 272"/>
                  <a:gd name="T2" fmla="*/ 122 w 584"/>
                  <a:gd name="T3" fmla="*/ 233 h 272"/>
                  <a:gd name="T4" fmla="*/ 584 w 584"/>
                  <a:gd name="T5" fmla="*/ 272 h 272"/>
                  <a:gd name="T6" fmla="*/ 471 w 584"/>
                  <a:gd name="T7" fmla="*/ 123 h 272"/>
                  <a:gd name="T8" fmla="*/ 116 w 584"/>
                  <a:gd name="T9" fmla="*/ 134 h 272"/>
                  <a:gd name="T10" fmla="*/ 0 w 584"/>
                  <a:gd name="T11" fmla="*/ 272 h 272"/>
                </a:gdLst>
                <a:ahLst/>
                <a:cxnLst>
                  <a:cxn ang="0">
                    <a:pos x="T0" y="T1"/>
                  </a:cxn>
                  <a:cxn ang="0">
                    <a:pos x="T2" y="T3"/>
                  </a:cxn>
                  <a:cxn ang="0">
                    <a:pos x="T4" y="T5"/>
                  </a:cxn>
                  <a:cxn ang="0">
                    <a:pos x="T6" y="T7"/>
                  </a:cxn>
                  <a:cxn ang="0">
                    <a:pos x="T8" y="T9"/>
                  </a:cxn>
                  <a:cxn ang="0">
                    <a:pos x="T10" y="T11"/>
                  </a:cxn>
                </a:cxnLst>
                <a:rect l="0" t="0" r="r" b="b"/>
                <a:pathLst>
                  <a:path w="584" h="272">
                    <a:moveTo>
                      <a:pt x="0" y="272"/>
                    </a:moveTo>
                    <a:lnTo>
                      <a:pt x="122" y="233"/>
                    </a:lnTo>
                    <a:cubicBezTo>
                      <a:pt x="349" y="156"/>
                      <a:pt x="436" y="269"/>
                      <a:pt x="584" y="272"/>
                    </a:cubicBezTo>
                    <a:cubicBezTo>
                      <a:pt x="584" y="179"/>
                      <a:pt x="535" y="154"/>
                      <a:pt x="471" y="123"/>
                    </a:cubicBezTo>
                    <a:cubicBezTo>
                      <a:pt x="224" y="0"/>
                      <a:pt x="315" y="35"/>
                      <a:pt x="116" y="134"/>
                    </a:cubicBezTo>
                    <a:cubicBezTo>
                      <a:pt x="51" y="166"/>
                      <a:pt x="7" y="183"/>
                      <a:pt x="0" y="2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5" name="Freeform 6">
                <a:extLst>
                  <a:ext uri="{FF2B5EF4-FFF2-40B4-BE49-F238E27FC236}">
                    <a16:creationId xmlns:a16="http://schemas.microsoft.com/office/drawing/2014/main" id="{35275C9B-6370-4CB0-979A-0A62F21FA73D}"/>
                  </a:ext>
                </a:extLst>
              </p:cNvPr>
              <p:cNvSpPr>
                <a:spLocks/>
              </p:cNvSpPr>
              <p:nvPr/>
            </p:nvSpPr>
            <p:spPr bwMode="auto">
              <a:xfrm>
                <a:off x="4413250" y="2001838"/>
                <a:ext cx="39688" cy="90488"/>
              </a:xfrm>
              <a:custGeom>
                <a:avLst/>
                <a:gdLst>
                  <a:gd name="T0" fmla="*/ 0 w 169"/>
                  <a:gd name="T1" fmla="*/ 389 h 389"/>
                  <a:gd name="T2" fmla="*/ 76 w 169"/>
                  <a:gd name="T3" fmla="*/ 330 h 389"/>
                  <a:gd name="T4" fmla="*/ 169 w 169"/>
                  <a:gd name="T5" fmla="*/ 279 h 389"/>
                  <a:gd name="T6" fmla="*/ 169 w 169"/>
                  <a:gd name="T7" fmla="*/ 0 h 389"/>
                  <a:gd name="T8" fmla="*/ 34 w 169"/>
                  <a:gd name="T9" fmla="*/ 145 h 389"/>
                  <a:gd name="T10" fmla="*/ 0 w 169"/>
                  <a:gd name="T11" fmla="*/ 389 h 389"/>
                </a:gdLst>
                <a:ahLst/>
                <a:cxnLst>
                  <a:cxn ang="0">
                    <a:pos x="T0" y="T1"/>
                  </a:cxn>
                  <a:cxn ang="0">
                    <a:pos x="T2" y="T3"/>
                  </a:cxn>
                  <a:cxn ang="0">
                    <a:pos x="T4" y="T5"/>
                  </a:cxn>
                  <a:cxn ang="0">
                    <a:pos x="T6" y="T7"/>
                  </a:cxn>
                  <a:cxn ang="0">
                    <a:pos x="T8" y="T9"/>
                  </a:cxn>
                  <a:cxn ang="0">
                    <a:pos x="T10" y="T11"/>
                  </a:cxn>
                </a:cxnLst>
                <a:rect l="0" t="0" r="r" b="b"/>
                <a:pathLst>
                  <a:path w="169" h="389">
                    <a:moveTo>
                      <a:pt x="0" y="389"/>
                    </a:moveTo>
                    <a:cubicBezTo>
                      <a:pt x="36" y="380"/>
                      <a:pt x="47" y="348"/>
                      <a:pt x="76" y="330"/>
                    </a:cubicBezTo>
                    <a:cubicBezTo>
                      <a:pt x="107" y="311"/>
                      <a:pt x="137" y="301"/>
                      <a:pt x="169" y="279"/>
                    </a:cubicBezTo>
                    <a:lnTo>
                      <a:pt x="169" y="0"/>
                    </a:lnTo>
                    <a:cubicBezTo>
                      <a:pt x="103" y="5"/>
                      <a:pt x="54" y="92"/>
                      <a:pt x="34" y="145"/>
                    </a:cubicBezTo>
                    <a:cubicBezTo>
                      <a:pt x="9" y="216"/>
                      <a:pt x="0" y="294"/>
                      <a:pt x="0" y="3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6" name="Freeform 7">
                <a:extLst>
                  <a:ext uri="{FF2B5EF4-FFF2-40B4-BE49-F238E27FC236}">
                    <a16:creationId xmlns:a16="http://schemas.microsoft.com/office/drawing/2014/main" id="{1CEB8F0A-67F3-4BFA-AB1B-08D6EF598F3B}"/>
                  </a:ext>
                </a:extLst>
              </p:cNvPr>
              <p:cNvSpPr>
                <a:spLocks/>
              </p:cNvSpPr>
              <p:nvPr/>
            </p:nvSpPr>
            <p:spPr bwMode="auto">
              <a:xfrm>
                <a:off x="4637088" y="2001838"/>
                <a:ext cx="41275" cy="88900"/>
              </a:xfrm>
              <a:custGeom>
                <a:avLst/>
                <a:gdLst>
                  <a:gd name="T0" fmla="*/ 0 w 178"/>
                  <a:gd name="T1" fmla="*/ 279 h 381"/>
                  <a:gd name="T2" fmla="*/ 178 w 178"/>
                  <a:gd name="T3" fmla="*/ 381 h 381"/>
                  <a:gd name="T4" fmla="*/ 17 w 178"/>
                  <a:gd name="T5" fmla="*/ 0 h 381"/>
                  <a:gd name="T6" fmla="*/ 0 w 178"/>
                  <a:gd name="T7" fmla="*/ 279 h 381"/>
                </a:gdLst>
                <a:ahLst/>
                <a:cxnLst>
                  <a:cxn ang="0">
                    <a:pos x="T0" y="T1"/>
                  </a:cxn>
                  <a:cxn ang="0">
                    <a:pos x="T2" y="T3"/>
                  </a:cxn>
                  <a:cxn ang="0">
                    <a:pos x="T4" y="T5"/>
                  </a:cxn>
                  <a:cxn ang="0">
                    <a:pos x="T6" y="T7"/>
                  </a:cxn>
                </a:cxnLst>
                <a:rect l="0" t="0" r="r" b="b"/>
                <a:pathLst>
                  <a:path w="178" h="381">
                    <a:moveTo>
                      <a:pt x="0" y="279"/>
                    </a:moveTo>
                    <a:cubicBezTo>
                      <a:pt x="51" y="306"/>
                      <a:pt x="127" y="369"/>
                      <a:pt x="178" y="381"/>
                    </a:cubicBezTo>
                    <a:cubicBezTo>
                      <a:pt x="178" y="237"/>
                      <a:pt x="125" y="25"/>
                      <a:pt x="17" y="0"/>
                    </a:cubicBezTo>
                    <a:lnTo>
                      <a:pt x="0" y="2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7" name="Freeform 8">
                <a:extLst>
                  <a:ext uri="{FF2B5EF4-FFF2-40B4-BE49-F238E27FC236}">
                    <a16:creationId xmlns:a16="http://schemas.microsoft.com/office/drawing/2014/main" id="{8E801C3D-04EA-4CFE-9C69-AC540749CEA4}"/>
                  </a:ext>
                </a:extLst>
              </p:cNvPr>
              <p:cNvSpPr>
                <a:spLocks/>
              </p:cNvSpPr>
              <p:nvPr/>
            </p:nvSpPr>
            <p:spPr bwMode="auto">
              <a:xfrm>
                <a:off x="4557713" y="2289176"/>
                <a:ext cx="12700" cy="46038"/>
              </a:xfrm>
              <a:custGeom>
                <a:avLst/>
                <a:gdLst>
                  <a:gd name="T0" fmla="*/ 0 w 54"/>
                  <a:gd name="T1" fmla="*/ 192 h 192"/>
                  <a:gd name="T2" fmla="*/ 47 w 54"/>
                  <a:gd name="T3" fmla="*/ 116 h 192"/>
                  <a:gd name="T4" fmla="*/ 53 w 54"/>
                  <a:gd name="T5" fmla="*/ 0 h 192"/>
                  <a:gd name="T6" fmla="*/ 2 w 54"/>
                  <a:gd name="T7" fmla="*/ 22 h 192"/>
                  <a:gd name="T8" fmla="*/ 0 w 54"/>
                  <a:gd name="T9" fmla="*/ 192 h 192"/>
                </a:gdLst>
                <a:ahLst/>
                <a:cxnLst>
                  <a:cxn ang="0">
                    <a:pos x="T0" y="T1"/>
                  </a:cxn>
                  <a:cxn ang="0">
                    <a:pos x="T2" y="T3"/>
                  </a:cxn>
                  <a:cxn ang="0">
                    <a:pos x="T4" y="T5"/>
                  </a:cxn>
                  <a:cxn ang="0">
                    <a:pos x="T6" y="T7"/>
                  </a:cxn>
                  <a:cxn ang="0">
                    <a:pos x="T8" y="T9"/>
                  </a:cxn>
                </a:cxnLst>
                <a:rect l="0" t="0" r="r" b="b"/>
                <a:pathLst>
                  <a:path w="54" h="192">
                    <a:moveTo>
                      <a:pt x="0" y="192"/>
                    </a:moveTo>
                    <a:cubicBezTo>
                      <a:pt x="37" y="174"/>
                      <a:pt x="40" y="164"/>
                      <a:pt x="47" y="116"/>
                    </a:cubicBezTo>
                    <a:cubicBezTo>
                      <a:pt x="53" y="75"/>
                      <a:pt x="54" y="46"/>
                      <a:pt x="53" y="0"/>
                    </a:cubicBezTo>
                    <a:lnTo>
                      <a:pt x="2" y="22"/>
                    </a:lnTo>
                    <a:lnTo>
                      <a:pt x="0"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8" name="Freeform 9">
                <a:extLst>
                  <a:ext uri="{FF2B5EF4-FFF2-40B4-BE49-F238E27FC236}">
                    <a16:creationId xmlns:a16="http://schemas.microsoft.com/office/drawing/2014/main" id="{6DAF8F00-947B-4A50-A7B8-CFEDB4F91363}"/>
                  </a:ext>
                </a:extLst>
              </p:cNvPr>
              <p:cNvSpPr>
                <a:spLocks/>
              </p:cNvSpPr>
              <p:nvPr/>
            </p:nvSpPr>
            <p:spPr bwMode="auto">
              <a:xfrm>
                <a:off x="4551363" y="2193926"/>
                <a:ext cx="20638" cy="17463"/>
              </a:xfrm>
              <a:custGeom>
                <a:avLst/>
                <a:gdLst>
                  <a:gd name="T0" fmla="*/ 0 w 84"/>
                  <a:gd name="T1" fmla="*/ 75 h 75"/>
                  <a:gd name="T2" fmla="*/ 84 w 84"/>
                  <a:gd name="T3" fmla="*/ 69 h 75"/>
                  <a:gd name="T4" fmla="*/ 0 w 84"/>
                  <a:gd name="T5" fmla="*/ 75 h 75"/>
                </a:gdLst>
                <a:ahLst/>
                <a:cxnLst>
                  <a:cxn ang="0">
                    <a:pos x="T0" y="T1"/>
                  </a:cxn>
                  <a:cxn ang="0">
                    <a:pos x="T2" y="T3"/>
                  </a:cxn>
                  <a:cxn ang="0">
                    <a:pos x="T4" y="T5"/>
                  </a:cxn>
                </a:cxnLst>
                <a:rect l="0" t="0" r="r" b="b"/>
                <a:pathLst>
                  <a:path w="84" h="75">
                    <a:moveTo>
                      <a:pt x="0" y="75"/>
                    </a:moveTo>
                    <a:lnTo>
                      <a:pt x="84" y="69"/>
                    </a:lnTo>
                    <a:cubicBezTo>
                      <a:pt x="56" y="13"/>
                      <a:pt x="15" y="0"/>
                      <a:pt x="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9" name="Freeform 10">
                <a:extLst>
                  <a:ext uri="{FF2B5EF4-FFF2-40B4-BE49-F238E27FC236}">
                    <a16:creationId xmlns:a16="http://schemas.microsoft.com/office/drawing/2014/main" id="{92988A62-1767-40EB-9B2F-837D5F0CE18C}"/>
                  </a:ext>
                </a:extLst>
              </p:cNvPr>
              <p:cNvSpPr>
                <a:spLocks/>
              </p:cNvSpPr>
              <p:nvPr/>
            </p:nvSpPr>
            <p:spPr bwMode="auto">
              <a:xfrm>
                <a:off x="4476750" y="1973263"/>
                <a:ext cx="146050" cy="93663"/>
              </a:xfrm>
              <a:custGeom>
                <a:avLst/>
                <a:gdLst>
                  <a:gd name="T0" fmla="*/ 0 w 631"/>
                  <a:gd name="T1" fmla="*/ 75 h 403"/>
                  <a:gd name="T2" fmla="*/ 0 w 631"/>
                  <a:gd name="T3" fmla="*/ 372 h 403"/>
                  <a:gd name="T4" fmla="*/ 330 w 631"/>
                  <a:gd name="T5" fmla="*/ 329 h 403"/>
                  <a:gd name="T6" fmla="*/ 592 w 631"/>
                  <a:gd name="T7" fmla="*/ 338 h 403"/>
                  <a:gd name="T8" fmla="*/ 469 w 631"/>
                  <a:gd name="T9" fmla="*/ 29 h 403"/>
                  <a:gd name="T10" fmla="*/ 65 w 631"/>
                  <a:gd name="T11" fmla="*/ 47 h 403"/>
                  <a:gd name="T12" fmla="*/ 0 w 631"/>
                  <a:gd name="T13" fmla="*/ 75 h 403"/>
                </a:gdLst>
                <a:ahLst/>
                <a:cxnLst>
                  <a:cxn ang="0">
                    <a:pos x="T0" y="T1"/>
                  </a:cxn>
                  <a:cxn ang="0">
                    <a:pos x="T2" y="T3"/>
                  </a:cxn>
                  <a:cxn ang="0">
                    <a:pos x="T4" y="T5"/>
                  </a:cxn>
                  <a:cxn ang="0">
                    <a:pos x="T6" y="T7"/>
                  </a:cxn>
                  <a:cxn ang="0">
                    <a:pos x="T8" y="T9"/>
                  </a:cxn>
                  <a:cxn ang="0">
                    <a:pos x="T10" y="T11"/>
                  </a:cxn>
                  <a:cxn ang="0">
                    <a:pos x="T12" y="T13"/>
                  </a:cxn>
                </a:cxnLst>
                <a:rect l="0" t="0" r="r" b="b"/>
                <a:pathLst>
                  <a:path w="631" h="403">
                    <a:moveTo>
                      <a:pt x="0" y="75"/>
                    </a:moveTo>
                    <a:lnTo>
                      <a:pt x="0" y="372"/>
                    </a:lnTo>
                    <a:cubicBezTo>
                      <a:pt x="68" y="372"/>
                      <a:pt x="180" y="329"/>
                      <a:pt x="330" y="329"/>
                    </a:cubicBezTo>
                    <a:cubicBezTo>
                      <a:pt x="435" y="329"/>
                      <a:pt x="592" y="403"/>
                      <a:pt x="592" y="338"/>
                    </a:cubicBezTo>
                    <a:cubicBezTo>
                      <a:pt x="592" y="31"/>
                      <a:pt x="631" y="64"/>
                      <a:pt x="469" y="29"/>
                    </a:cubicBezTo>
                    <a:cubicBezTo>
                      <a:pt x="360" y="6"/>
                      <a:pt x="174" y="0"/>
                      <a:pt x="65" y="47"/>
                    </a:cubicBezTo>
                    <a:cubicBezTo>
                      <a:pt x="37" y="59"/>
                      <a:pt x="29" y="68"/>
                      <a:pt x="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0" name="Freeform 11">
                <a:extLst>
                  <a:ext uri="{FF2B5EF4-FFF2-40B4-BE49-F238E27FC236}">
                    <a16:creationId xmlns:a16="http://schemas.microsoft.com/office/drawing/2014/main" id="{702D1086-E7BE-468C-8513-4DA958BCB95B}"/>
                  </a:ext>
                </a:extLst>
              </p:cNvPr>
              <p:cNvSpPr>
                <a:spLocks/>
              </p:cNvSpPr>
              <p:nvPr/>
            </p:nvSpPr>
            <p:spPr bwMode="auto">
              <a:xfrm>
                <a:off x="4486275" y="2066926"/>
                <a:ext cx="120650" cy="60325"/>
              </a:xfrm>
              <a:custGeom>
                <a:avLst/>
                <a:gdLst>
                  <a:gd name="T0" fmla="*/ 0 w 525"/>
                  <a:gd name="T1" fmla="*/ 80 h 257"/>
                  <a:gd name="T2" fmla="*/ 262 w 525"/>
                  <a:gd name="T3" fmla="*/ 257 h 257"/>
                  <a:gd name="T4" fmla="*/ 525 w 525"/>
                  <a:gd name="T5" fmla="*/ 54 h 257"/>
                  <a:gd name="T6" fmla="*/ 120 w 525"/>
                  <a:gd name="T7" fmla="*/ 30 h 257"/>
                  <a:gd name="T8" fmla="*/ 0 w 525"/>
                  <a:gd name="T9" fmla="*/ 80 h 257"/>
                </a:gdLst>
                <a:ahLst/>
                <a:cxnLst>
                  <a:cxn ang="0">
                    <a:pos x="T0" y="T1"/>
                  </a:cxn>
                  <a:cxn ang="0">
                    <a:pos x="T2" y="T3"/>
                  </a:cxn>
                  <a:cxn ang="0">
                    <a:pos x="T4" y="T5"/>
                  </a:cxn>
                  <a:cxn ang="0">
                    <a:pos x="T6" y="T7"/>
                  </a:cxn>
                  <a:cxn ang="0">
                    <a:pos x="T8" y="T9"/>
                  </a:cxn>
                </a:cxnLst>
                <a:rect l="0" t="0" r="r" b="b"/>
                <a:pathLst>
                  <a:path w="525" h="257">
                    <a:moveTo>
                      <a:pt x="0" y="80"/>
                    </a:moveTo>
                    <a:cubicBezTo>
                      <a:pt x="12" y="126"/>
                      <a:pt x="165" y="257"/>
                      <a:pt x="262" y="257"/>
                    </a:cubicBezTo>
                    <a:cubicBezTo>
                      <a:pt x="350" y="257"/>
                      <a:pt x="482" y="136"/>
                      <a:pt x="525" y="54"/>
                    </a:cubicBezTo>
                    <a:cubicBezTo>
                      <a:pt x="440" y="13"/>
                      <a:pt x="241" y="0"/>
                      <a:pt x="120" y="30"/>
                    </a:cubicBezTo>
                    <a:cubicBezTo>
                      <a:pt x="69" y="43"/>
                      <a:pt x="42" y="57"/>
                      <a:pt x="0"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1" name="Freeform 12">
                <a:extLst>
                  <a:ext uri="{FF2B5EF4-FFF2-40B4-BE49-F238E27FC236}">
                    <a16:creationId xmlns:a16="http://schemas.microsoft.com/office/drawing/2014/main" id="{DBD32E8E-A8B8-4000-B7C1-7DE053586E76}"/>
                  </a:ext>
                </a:extLst>
              </p:cNvPr>
              <p:cNvSpPr>
                <a:spLocks/>
              </p:cNvSpPr>
              <p:nvPr/>
            </p:nvSpPr>
            <p:spPr bwMode="auto">
              <a:xfrm>
                <a:off x="4229100" y="1758951"/>
                <a:ext cx="622300" cy="609600"/>
              </a:xfrm>
              <a:custGeom>
                <a:avLst/>
                <a:gdLst>
                  <a:gd name="T0" fmla="*/ 532 w 2683"/>
                  <a:gd name="T1" fmla="*/ 2604 h 2604"/>
                  <a:gd name="T2" fmla="*/ 693 w 2683"/>
                  <a:gd name="T3" fmla="*/ 2071 h 2604"/>
                  <a:gd name="T4" fmla="*/ 775 w 2683"/>
                  <a:gd name="T5" fmla="*/ 1111 h 2604"/>
                  <a:gd name="T6" fmla="*/ 945 w 2683"/>
                  <a:gd name="T7" fmla="*/ 935 h 2604"/>
                  <a:gd name="T8" fmla="*/ 1062 w 2683"/>
                  <a:gd name="T9" fmla="*/ 704 h 2604"/>
                  <a:gd name="T10" fmla="*/ 1320 w 2683"/>
                  <a:gd name="T11" fmla="*/ 606 h 2604"/>
                  <a:gd name="T12" fmla="*/ 1320 w 2683"/>
                  <a:gd name="T13" fmla="*/ 589 h 2604"/>
                  <a:gd name="T14" fmla="*/ 1131 w 2683"/>
                  <a:gd name="T15" fmla="*/ 523 h 2604"/>
                  <a:gd name="T16" fmla="*/ 1015 w 2683"/>
                  <a:gd name="T17" fmla="*/ 344 h 2604"/>
                  <a:gd name="T18" fmla="*/ 1286 w 2683"/>
                  <a:gd name="T19" fmla="*/ 513 h 2604"/>
                  <a:gd name="T20" fmla="*/ 1316 w 2683"/>
                  <a:gd name="T21" fmla="*/ 408 h 2604"/>
                  <a:gd name="T22" fmla="*/ 1320 w 2683"/>
                  <a:gd name="T23" fmla="*/ 268 h 2604"/>
                  <a:gd name="T24" fmla="*/ 1362 w 2683"/>
                  <a:gd name="T25" fmla="*/ 259 h 2604"/>
                  <a:gd name="T26" fmla="*/ 1413 w 2683"/>
                  <a:gd name="T27" fmla="*/ 276 h 2604"/>
                  <a:gd name="T28" fmla="*/ 1420 w 2683"/>
                  <a:gd name="T29" fmla="*/ 430 h 2604"/>
                  <a:gd name="T30" fmla="*/ 1490 w 2683"/>
                  <a:gd name="T31" fmla="*/ 498 h 2604"/>
                  <a:gd name="T32" fmla="*/ 1675 w 2683"/>
                  <a:gd name="T33" fmla="*/ 344 h 2604"/>
                  <a:gd name="T34" fmla="*/ 1717 w 2683"/>
                  <a:gd name="T35" fmla="*/ 352 h 2604"/>
                  <a:gd name="T36" fmla="*/ 1631 w 2683"/>
                  <a:gd name="T37" fmla="*/ 503 h 2604"/>
                  <a:gd name="T38" fmla="*/ 1500 w 2683"/>
                  <a:gd name="T39" fmla="*/ 558 h 2604"/>
                  <a:gd name="T40" fmla="*/ 1447 w 2683"/>
                  <a:gd name="T41" fmla="*/ 572 h 2604"/>
                  <a:gd name="T42" fmla="*/ 1734 w 2683"/>
                  <a:gd name="T43" fmla="*/ 793 h 2604"/>
                  <a:gd name="T44" fmla="*/ 1788 w 2683"/>
                  <a:gd name="T45" fmla="*/ 916 h 2604"/>
                  <a:gd name="T46" fmla="*/ 1958 w 2683"/>
                  <a:gd name="T47" fmla="*/ 1094 h 2604"/>
                  <a:gd name="T48" fmla="*/ 2022 w 2683"/>
                  <a:gd name="T49" fmla="*/ 1377 h 2604"/>
                  <a:gd name="T50" fmla="*/ 2031 w 2683"/>
                  <a:gd name="T51" fmla="*/ 1538 h 2604"/>
                  <a:gd name="T52" fmla="*/ 2031 w 2683"/>
                  <a:gd name="T53" fmla="*/ 1969 h 2604"/>
                  <a:gd name="T54" fmla="*/ 2200 w 2683"/>
                  <a:gd name="T55" fmla="*/ 2587 h 2604"/>
                  <a:gd name="T56" fmla="*/ 2683 w 2683"/>
                  <a:gd name="T57" fmla="*/ 1597 h 2604"/>
                  <a:gd name="T58" fmla="*/ 2559 w 2683"/>
                  <a:gd name="T59" fmla="*/ 1018 h 2604"/>
                  <a:gd name="T60" fmla="*/ 2439 w 2683"/>
                  <a:gd name="T61" fmla="*/ 816 h 2604"/>
                  <a:gd name="T62" fmla="*/ 2329 w 2683"/>
                  <a:gd name="T63" fmla="*/ 680 h 2604"/>
                  <a:gd name="T64" fmla="*/ 2291 w 2683"/>
                  <a:gd name="T65" fmla="*/ 634 h 2604"/>
                  <a:gd name="T66" fmla="*/ 1909 w 2683"/>
                  <a:gd name="T67" fmla="*/ 363 h 2604"/>
                  <a:gd name="T68" fmla="*/ 51 w 2683"/>
                  <a:gd name="T69" fmla="*/ 1318 h 2604"/>
                  <a:gd name="T70" fmla="*/ 34 w 2683"/>
                  <a:gd name="T71" fmla="*/ 1429 h 2604"/>
                  <a:gd name="T72" fmla="*/ 273 w 2683"/>
                  <a:gd name="T73" fmla="*/ 2339 h 2604"/>
                  <a:gd name="T74" fmla="*/ 359 w 2683"/>
                  <a:gd name="T75" fmla="*/ 2447 h 2604"/>
                  <a:gd name="T76" fmla="*/ 532 w 2683"/>
                  <a:gd name="T77" fmla="*/ 2604 h 2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83" h="2604">
                    <a:moveTo>
                      <a:pt x="532" y="2604"/>
                    </a:moveTo>
                    <a:cubicBezTo>
                      <a:pt x="596" y="2558"/>
                      <a:pt x="692" y="2200"/>
                      <a:pt x="693" y="2071"/>
                    </a:cubicBezTo>
                    <a:cubicBezTo>
                      <a:pt x="696" y="1808"/>
                      <a:pt x="665" y="1336"/>
                      <a:pt x="775" y="1111"/>
                    </a:cubicBezTo>
                    <a:cubicBezTo>
                      <a:pt x="824" y="1010"/>
                      <a:pt x="891" y="987"/>
                      <a:pt x="945" y="935"/>
                    </a:cubicBezTo>
                    <a:cubicBezTo>
                      <a:pt x="1017" y="866"/>
                      <a:pt x="924" y="808"/>
                      <a:pt x="1062" y="704"/>
                    </a:cubicBezTo>
                    <a:cubicBezTo>
                      <a:pt x="1131" y="652"/>
                      <a:pt x="1203" y="606"/>
                      <a:pt x="1320" y="606"/>
                    </a:cubicBezTo>
                    <a:lnTo>
                      <a:pt x="1320" y="589"/>
                    </a:lnTo>
                    <a:cubicBezTo>
                      <a:pt x="1241" y="571"/>
                      <a:pt x="1192" y="564"/>
                      <a:pt x="1131" y="523"/>
                    </a:cubicBezTo>
                    <a:cubicBezTo>
                      <a:pt x="1049" y="468"/>
                      <a:pt x="1015" y="428"/>
                      <a:pt x="1015" y="344"/>
                    </a:cubicBezTo>
                    <a:cubicBezTo>
                      <a:pt x="1144" y="344"/>
                      <a:pt x="1115" y="513"/>
                      <a:pt x="1286" y="513"/>
                    </a:cubicBezTo>
                    <a:cubicBezTo>
                      <a:pt x="1324" y="513"/>
                      <a:pt x="1310" y="452"/>
                      <a:pt x="1316" y="408"/>
                    </a:cubicBezTo>
                    <a:cubicBezTo>
                      <a:pt x="1323" y="363"/>
                      <a:pt x="1320" y="314"/>
                      <a:pt x="1320" y="268"/>
                    </a:cubicBezTo>
                    <a:cubicBezTo>
                      <a:pt x="1353" y="265"/>
                      <a:pt x="1340" y="259"/>
                      <a:pt x="1362" y="259"/>
                    </a:cubicBezTo>
                    <a:cubicBezTo>
                      <a:pt x="1378" y="259"/>
                      <a:pt x="1389" y="271"/>
                      <a:pt x="1413" y="276"/>
                    </a:cubicBezTo>
                    <a:cubicBezTo>
                      <a:pt x="1413" y="336"/>
                      <a:pt x="1415" y="382"/>
                      <a:pt x="1420" y="430"/>
                    </a:cubicBezTo>
                    <a:cubicBezTo>
                      <a:pt x="1428" y="513"/>
                      <a:pt x="1410" y="526"/>
                      <a:pt x="1490" y="498"/>
                    </a:cubicBezTo>
                    <a:cubicBezTo>
                      <a:pt x="1608" y="456"/>
                      <a:pt x="1641" y="344"/>
                      <a:pt x="1675" y="344"/>
                    </a:cubicBezTo>
                    <a:cubicBezTo>
                      <a:pt x="1698" y="344"/>
                      <a:pt x="1699" y="348"/>
                      <a:pt x="1717" y="352"/>
                    </a:cubicBezTo>
                    <a:cubicBezTo>
                      <a:pt x="1733" y="417"/>
                      <a:pt x="1694" y="444"/>
                      <a:pt x="1631" y="503"/>
                    </a:cubicBezTo>
                    <a:cubicBezTo>
                      <a:pt x="1568" y="562"/>
                      <a:pt x="1544" y="551"/>
                      <a:pt x="1500" y="558"/>
                    </a:cubicBezTo>
                    <a:cubicBezTo>
                      <a:pt x="1483" y="560"/>
                      <a:pt x="1467" y="568"/>
                      <a:pt x="1447" y="572"/>
                    </a:cubicBezTo>
                    <a:cubicBezTo>
                      <a:pt x="1482" y="621"/>
                      <a:pt x="1689" y="653"/>
                      <a:pt x="1734" y="793"/>
                    </a:cubicBezTo>
                    <a:cubicBezTo>
                      <a:pt x="1750" y="846"/>
                      <a:pt x="1747" y="883"/>
                      <a:pt x="1788" y="916"/>
                    </a:cubicBezTo>
                    <a:cubicBezTo>
                      <a:pt x="1855" y="969"/>
                      <a:pt x="1897" y="974"/>
                      <a:pt x="1958" y="1094"/>
                    </a:cubicBezTo>
                    <a:cubicBezTo>
                      <a:pt x="1999" y="1177"/>
                      <a:pt x="2023" y="1255"/>
                      <a:pt x="2022" y="1377"/>
                    </a:cubicBezTo>
                    <a:cubicBezTo>
                      <a:pt x="2022" y="1434"/>
                      <a:pt x="2031" y="1471"/>
                      <a:pt x="2031" y="1538"/>
                    </a:cubicBezTo>
                    <a:lnTo>
                      <a:pt x="2031" y="1969"/>
                    </a:lnTo>
                    <a:cubicBezTo>
                      <a:pt x="2040" y="2142"/>
                      <a:pt x="2064" y="2496"/>
                      <a:pt x="2200" y="2587"/>
                    </a:cubicBezTo>
                    <a:cubicBezTo>
                      <a:pt x="2428" y="2435"/>
                      <a:pt x="2683" y="1983"/>
                      <a:pt x="2683" y="1597"/>
                    </a:cubicBezTo>
                    <a:cubicBezTo>
                      <a:pt x="2683" y="1366"/>
                      <a:pt x="2642" y="1192"/>
                      <a:pt x="2559" y="1018"/>
                    </a:cubicBezTo>
                    <a:cubicBezTo>
                      <a:pt x="2523" y="943"/>
                      <a:pt x="2483" y="882"/>
                      <a:pt x="2439" y="816"/>
                    </a:cubicBezTo>
                    <a:lnTo>
                      <a:pt x="2329" y="680"/>
                    </a:lnTo>
                    <a:cubicBezTo>
                      <a:pt x="2311" y="661"/>
                      <a:pt x="2309" y="653"/>
                      <a:pt x="2291" y="634"/>
                    </a:cubicBezTo>
                    <a:cubicBezTo>
                      <a:pt x="2202" y="536"/>
                      <a:pt x="2028" y="419"/>
                      <a:pt x="1909" y="363"/>
                    </a:cubicBezTo>
                    <a:cubicBezTo>
                      <a:pt x="1129" y="0"/>
                      <a:pt x="199" y="480"/>
                      <a:pt x="51" y="1318"/>
                    </a:cubicBezTo>
                    <a:cubicBezTo>
                      <a:pt x="44" y="1353"/>
                      <a:pt x="37" y="1398"/>
                      <a:pt x="34" y="1429"/>
                    </a:cubicBezTo>
                    <a:cubicBezTo>
                      <a:pt x="0" y="1758"/>
                      <a:pt x="90" y="2062"/>
                      <a:pt x="273" y="2339"/>
                    </a:cubicBezTo>
                    <a:cubicBezTo>
                      <a:pt x="309" y="2393"/>
                      <a:pt x="328" y="2407"/>
                      <a:pt x="359" y="2447"/>
                    </a:cubicBezTo>
                    <a:cubicBezTo>
                      <a:pt x="401" y="2501"/>
                      <a:pt x="474" y="2574"/>
                      <a:pt x="532" y="26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2" name="Freeform 13">
                <a:extLst>
                  <a:ext uri="{FF2B5EF4-FFF2-40B4-BE49-F238E27FC236}">
                    <a16:creationId xmlns:a16="http://schemas.microsoft.com/office/drawing/2014/main" id="{E6CC475D-8599-4C47-AB22-C70EB0A671BB}"/>
                  </a:ext>
                </a:extLst>
              </p:cNvPr>
              <p:cNvSpPr>
                <a:spLocks noEditPoints="1"/>
              </p:cNvSpPr>
              <p:nvPr/>
            </p:nvSpPr>
            <p:spPr bwMode="auto">
              <a:xfrm>
                <a:off x="4208463" y="1784351"/>
                <a:ext cx="668338" cy="698500"/>
              </a:xfrm>
              <a:custGeom>
                <a:avLst/>
                <a:gdLst>
                  <a:gd name="T0" fmla="*/ 1575 w 2879"/>
                  <a:gd name="T1" fmla="*/ 2823 h 2992"/>
                  <a:gd name="T2" fmla="*/ 1761 w 2879"/>
                  <a:gd name="T3" fmla="*/ 2882 h 2992"/>
                  <a:gd name="T4" fmla="*/ 1321 w 2879"/>
                  <a:gd name="T5" fmla="*/ 2857 h 2992"/>
                  <a:gd name="T6" fmla="*/ 1355 w 2879"/>
                  <a:gd name="T7" fmla="*/ 2848 h 2992"/>
                  <a:gd name="T8" fmla="*/ 1524 w 2879"/>
                  <a:gd name="T9" fmla="*/ 2798 h 2992"/>
                  <a:gd name="T10" fmla="*/ 1363 w 2879"/>
                  <a:gd name="T11" fmla="*/ 2798 h 2992"/>
                  <a:gd name="T12" fmla="*/ 1316 w 2879"/>
                  <a:gd name="T13" fmla="*/ 2911 h 2992"/>
                  <a:gd name="T14" fmla="*/ 1160 w 2879"/>
                  <a:gd name="T15" fmla="*/ 2772 h 2992"/>
                  <a:gd name="T16" fmla="*/ 1084 w 2879"/>
                  <a:gd name="T17" fmla="*/ 2874 h 2992"/>
                  <a:gd name="T18" fmla="*/ 1143 w 2879"/>
                  <a:gd name="T19" fmla="*/ 2755 h 2992"/>
                  <a:gd name="T20" fmla="*/ 1084 w 2879"/>
                  <a:gd name="T21" fmla="*/ 2874 h 2992"/>
                  <a:gd name="T22" fmla="*/ 1599 w 2879"/>
                  <a:gd name="T23" fmla="*/ 2806 h 2992"/>
                  <a:gd name="T24" fmla="*/ 1837 w 2879"/>
                  <a:gd name="T25" fmla="*/ 2730 h 2992"/>
                  <a:gd name="T26" fmla="*/ 1803 w 2879"/>
                  <a:gd name="T27" fmla="*/ 2815 h 2992"/>
                  <a:gd name="T28" fmla="*/ 1710 w 2879"/>
                  <a:gd name="T29" fmla="*/ 2815 h 2992"/>
                  <a:gd name="T30" fmla="*/ 1427 w 2879"/>
                  <a:gd name="T31" fmla="*/ 2339 h 2992"/>
                  <a:gd name="T32" fmla="*/ 1311 w 2879"/>
                  <a:gd name="T33" fmla="*/ 1892 h 2992"/>
                  <a:gd name="T34" fmla="*/ 1346 w 2879"/>
                  <a:gd name="T35" fmla="*/ 1665 h 2992"/>
                  <a:gd name="T36" fmla="*/ 1457 w 2879"/>
                  <a:gd name="T37" fmla="*/ 1886 h 2992"/>
                  <a:gd name="T38" fmla="*/ 1511 w 2879"/>
                  <a:gd name="T39" fmla="*/ 2100 h 2992"/>
                  <a:gd name="T40" fmla="*/ 1627 w 2879"/>
                  <a:gd name="T41" fmla="*/ 2196 h 2992"/>
                  <a:gd name="T42" fmla="*/ 1479 w 2879"/>
                  <a:gd name="T43" fmla="*/ 2701 h 2992"/>
                  <a:gd name="T44" fmla="*/ 1353 w 2879"/>
                  <a:gd name="T45" fmla="*/ 2165 h 2992"/>
                  <a:gd name="T46" fmla="*/ 965 w 2879"/>
                  <a:gd name="T47" fmla="*/ 2696 h 2992"/>
                  <a:gd name="T48" fmla="*/ 329 w 2879"/>
                  <a:gd name="T49" fmla="*/ 2283 h 2992"/>
                  <a:gd name="T50" fmla="*/ 442 w 2879"/>
                  <a:gd name="T51" fmla="*/ 514 h 2992"/>
                  <a:gd name="T52" fmla="*/ 2390 w 2879"/>
                  <a:gd name="T53" fmla="*/ 467 h 2992"/>
                  <a:gd name="T54" fmla="*/ 2537 w 2879"/>
                  <a:gd name="T55" fmla="*/ 2304 h 2992"/>
                  <a:gd name="T56" fmla="*/ 1914 w 2879"/>
                  <a:gd name="T57" fmla="*/ 2696 h 2992"/>
                  <a:gd name="T58" fmla="*/ 2068 w 2879"/>
                  <a:gd name="T59" fmla="*/ 2270 h 2992"/>
                  <a:gd name="T60" fmla="*/ 1812 w 2879"/>
                  <a:gd name="T61" fmla="*/ 1308 h 2992"/>
                  <a:gd name="T62" fmla="*/ 1679 w 2879"/>
                  <a:gd name="T63" fmla="*/ 1601 h 2992"/>
                  <a:gd name="T64" fmla="*/ 1770 w 2879"/>
                  <a:gd name="T65" fmla="*/ 2095 h 2992"/>
                  <a:gd name="T66" fmla="*/ 1685 w 2879"/>
                  <a:gd name="T67" fmla="*/ 2493 h 2992"/>
                  <a:gd name="T68" fmla="*/ 1383 w 2879"/>
                  <a:gd name="T69" fmla="*/ 1607 h 2992"/>
                  <a:gd name="T70" fmla="*/ 1228 w 2879"/>
                  <a:gd name="T71" fmla="*/ 2442 h 2992"/>
                  <a:gd name="T72" fmla="*/ 1135 w 2879"/>
                  <a:gd name="T73" fmla="*/ 1849 h 2992"/>
                  <a:gd name="T74" fmla="*/ 958 w 2879"/>
                  <a:gd name="T75" fmla="*/ 1385 h 2992"/>
                  <a:gd name="T76" fmla="*/ 677 w 2879"/>
                  <a:gd name="T77" fmla="*/ 2535 h 2992"/>
                  <a:gd name="T78" fmla="*/ 914 w 2879"/>
                  <a:gd name="T79" fmla="*/ 2806 h 2992"/>
                  <a:gd name="T80" fmla="*/ 1934 w 2879"/>
                  <a:gd name="T81" fmla="*/ 2911 h 2992"/>
                  <a:gd name="T82" fmla="*/ 2320 w 2879"/>
                  <a:gd name="T83" fmla="*/ 2603 h 2992"/>
                  <a:gd name="T84" fmla="*/ 2523 w 2879"/>
                  <a:gd name="T85" fmla="*/ 520 h 2992"/>
                  <a:gd name="T86" fmla="*/ 1516 w 2879"/>
                  <a:gd name="T87" fmla="*/ 29 h 2992"/>
                  <a:gd name="T88" fmla="*/ 408 w 2879"/>
                  <a:gd name="T89" fmla="*/ 463 h 2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9" h="2992">
                    <a:moveTo>
                      <a:pt x="1549" y="2908"/>
                    </a:moveTo>
                    <a:lnTo>
                      <a:pt x="1549" y="2823"/>
                    </a:lnTo>
                    <a:lnTo>
                      <a:pt x="1575" y="2823"/>
                    </a:lnTo>
                    <a:cubicBezTo>
                      <a:pt x="1577" y="2850"/>
                      <a:pt x="1583" y="2853"/>
                      <a:pt x="1583" y="2882"/>
                    </a:cubicBezTo>
                    <a:cubicBezTo>
                      <a:pt x="1583" y="2908"/>
                      <a:pt x="1573" y="2905"/>
                      <a:pt x="1549" y="2908"/>
                    </a:cubicBezTo>
                    <a:close/>
                    <a:moveTo>
                      <a:pt x="1761" y="2882"/>
                    </a:moveTo>
                    <a:cubicBezTo>
                      <a:pt x="1750" y="2860"/>
                      <a:pt x="1753" y="2873"/>
                      <a:pt x="1753" y="2840"/>
                    </a:cubicBezTo>
                    <a:cubicBezTo>
                      <a:pt x="1813" y="2845"/>
                      <a:pt x="1781" y="2880"/>
                      <a:pt x="1761" y="2882"/>
                    </a:cubicBezTo>
                    <a:close/>
                    <a:moveTo>
                      <a:pt x="1321" y="2857"/>
                    </a:moveTo>
                    <a:lnTo>
                      <a:pt x="1321" y="2806"/>
                    </a:lnTo>
                    <a:lnTo>
                      <a:pt x="1346" y="2806"/>
                    </a:lnTo>
                    <a:cubicBezTo>
                      <a:pt x="1348" y="2829"/>
                      <a:pt x="1350" y="2829"/>
                      <a:pt x="1355" y="2848"/>
                    </a:cubicBezTo>
                    <a:cubicBezTo>
                      <a:pt x="1341" y="2850"/>
                      <a:pt x="1328" y="2848"/>
                      <a:pt x="1321" y="2857"/>
                    </a:cubicBezTo>
                    <a:close/>
                    <a:moveTo>
                      <a:pt x="1363" y="2798"/>
                    </a:moveTo>
                    <a:lnTo>
                      <a:pt x="1524" y="2798"/>
                    </a:lnTo>
                    <a:cubicBezTo>
                      <a:pt x="1504" y="2840"/>
                      <a:pt x="1521" y="2884"/>
                      <a:pt x="1524" y="2925"/>
                    </a:cubicBezTo>
                    <a:lnTo>
                      <a:pt x="1338" y="2925"/>
                    </a:lnTo>
                    <a:cubicBezTo>
                      <a:pt x="1376" y="2868"/>
                      <a:pt x="1399" y="2865"/>
                      <a:pt x="1363" y="2798"/>
                    </a:cubicBezTo>
                    <a:close/>
                    <a:moveTo>
                      <a:pt x="1287" y="2874"/>
                    </a:moveTo>
                    <a:cubicBezTo>
                      <a:pt x="1307" y="2879"/>
                      <a:pt x="1312" y="2882"/>
                      <a:pt x="1338" y="2882"/>
                    </a:cubicBezTo>
                    <a:cubicBezTo>
                      <a:pt x="1331" y="2906"/>
                      <a:pt x="1340" y="2897"/>
                      <a:pt x="1316" y="2911"/>
                    </a:cubicBezTo>
                    <a:cubicBezTo>
                      <a:pt x="1275" y="2934"/>
                      <a:pt x="1165" y="2927"/>
                      <a:pt x="1143" y="2882"/>
                    </a:cubicBezTo>
                    <a:cubicBezTo>
                      <a:pt x="1135" y="2866"/>
                      <a:pt x="1139" y="2855"/>
                      <a:pt x="1145" y="2835"/>
                    </a:cubicBezTo>
                    <a:cubicBezTo>
                      <a:pt x="1153" y="2811"/>
                      <a:pt x="1158" y="2797"/>
                      <a:pt x="1160" y="2772"/>
                    </a:cubicBezTo>
                    <a:lnTo>
                      <a:pt x="1312" y="2783"/>
                    </a:lnTo>
                    <a:cubicBezTo>
                      <a:pt x="1289" y="2816"/>
                      <a:pt x="1287" y="2814"/>
                      <a:pt x="1287" y="2874"/>
                    </a:cubicBezTo>
                    <a:close/>
                    <a:moveTo>
                      <a:pt x="1084" y="2874"/>
                    </a:moveTo>
                    <a:cubicBezTo>
                      <a:pt x="1021" y="2874"/>
                      <a:pt x="1025" y="2869"/>
                      <a:pt x="974" y="2857"/>
                    </a:cubicBezTo>
                    <a:lnTo>
                      <a:pt x="1036" y="2731"/>
                    </a:lnTo>
                    <a:cubicBezTo>
                      <a:pt x="1070" y="2739"/>
                      <a:pt x="1099" y="2754"/>
                      <a:pt x="1143" y="2755"/>
                    </a:cubicBezTo>
                    <a:cubicBezTo>
                      <a:pt x="1125" y="2800"/>
                      <a:pt x="1149" y="2744"/>
                      <a:pt x="1122" y="2776"/>
                    </a:cubicBezTo>
                    <a:cubicBezTo>
                      <a:pt x="1104" y="2798"/>
                      <a:pt x="1114" y="2769"/>
                      <a:pt x="1116" y="2807"/>
                    </a:cubicBezTo>
                    <a:cubicBezTo>
                      <a:pt x="1118" y="2844"/>
                      <a:pt x="1120" y="2874"/>
                      <a:pt x="1084" y="2874"/>
                    </a:cubicBezTo>
                    <a:close/>
                    <a:moveTo>
                      <a:pt x="1736" y="2899"/>
                    </a:moveTo>
                    <a:cubicBezTo>
                      <a:pt x="1699" y="2908"/>
                      <a:pt x="1632" y="2924"/>
                      <a:pt x="1592" y="2925"/>
                    </a:cubicBezTo>
                    <a:cubicBezTo>
                      <a:pt x="1607" y="2859"/>
                      <a:pt x="1616" y="2924"/>
                      <a:pt x="1599" y="2806"/>
                    </a:cubicBezTo>
                    <a:cubicBezTo>
                      <a:pt x="1592" y="2802"/>
                      <a:pt x="1584" y="2800"/>
                      <a:pt x="1581" y="2800"/>
                    </a:cubicBezTo>
                    <a:lnTo>
                      <a:pt x="1558" y="2789"/>
                    </a:lnTo>
                    <a:cubicBezTo>
                      <a:pt x="1664" y="2765"/>
                      <a:pt x="1744" y="2775"/>
                      <a:pt x="1837" y="2730"/>
                    </a:cubicBezTo>
                    <a:lnTo>
                      <a:pt x="1888" y="2857"/>
                    </a:lnTo>
                    <a:cubicBezTo>
                      <a:pt x="1864" y="2869"/>
                      <a:pt x="1833" y="2876"/>
                      <a:pt x="1803" y="2882"/>
                    </a:cubicBezTo>
                    <a:lnTo>
                      <a:pt x="1803" y="2815"/>
                    </a:lnTo>
                    <a:cubicBezTo>
                      <a:pt x="1759" y="2811"/>
                      <a:pt x="1788" y="2804"/>
                      <a:pt x="1744" y="2815"/>
                    </a:cubicBezTo>
                    <a:cubicBezTo>
                      <a:pt x="1756" y="2797"/>
                      <a:pt x="1767" y="2781"/>
                      <a:pt x="1778" y="2764"/>
                    </a:cubicBezTo>
                    <a:cubicBezTo>
                      <a:pt x="1738" y="2773"/>
                      <a:pt x="1722" y="2778"/>
                      <a:pt x="1710" y="2815"/>
                    </a:cubicBezTo>
                    <a:cubicBezTo>
                      <a:pt x="1701" y="2846"/>
                      <a:pt x="1719" y="2868"/>
                      <a:pt x="1736" y="2899"/>
                    </a:cubicBezTo>
                    <a:close/>
                    <a:moveTo>
                      <a:pt x="1353" y="2165"/>
                    </a:moveTo>
                    <a:cubicBezTo>
                      <a:pt x="1390" y="2221"/>
                      <a:pt x="1360" y="2325"/>
                      <a:pt x="1427" y="2339"/>
                    </a:cubicBezTo>
                    <a:cubicBezTo>
                      <a:pt x="1434" y="2077"/>
                      <a:pt x="1373" y="2191"/>
                      <a:pt x="1342" y="2121"/>
                    </a:cubicBezTo>
                    <a:cubicBezTo>
                      <a:pt x="1327" y="2045"/>
                      <a:pt x="1349" y="2044"/>
                      <a:pt x="1358" y="1989"/>
                    </a:cubicBezTo>
                    <a:cubicBezTo>
                      <a:pt x="1365" y="1942"/>
                      <a:pt x="1321" y="1950"/>
                      <a:pt x="1311" y="1892"/>
                    </a:cubicBezTo>
                    <a:cubicBezTo>
                      <a:pt x="1357" y="1820"/>
                      <a:pt x="1435" y="1869"/>
                      <a:pt x="1428" y="1793"/>
                    </a:cubicBezTo>
                    <a:cubicBezTo>
                      <a:pt x="1395" y="1772"/>
                      <a:pt x="1337" y="1792"/>
                      <a:pt x="1316" y="1759"/>
                    </a:cubicBezTo>
                    <a:cubicBezTo>
                      <a:pt x="1296" y="1727"/>
                      <a:pt x="1329" y="1682"/>
                      <a:pt x="1346" y="1665"/>
                    </a:cubicBezTo>
                    <a:cubicBezTo>
                      <a:pt x="1395" y="1679"/>
                      <a:pt x="1376" y="1680"/>
                      <a:pt x="1400" y="1719"/>
                    </a:cubicBezTo>
                    <a:cubicBezTo>
                      <a:pt x="1515" y="1731"/>
                      <a:pt x="1523" y="1715"/>
                      <a:pt x="1625" y="1757"/>
                    </a:cubicBezTo>
                    <a:cubicBezTo>
                      <a:pt x="1634" y="1916"/>
                      <a:pt x="1547" y="1882"/>
                      <a:pt x="1457" y="1886"/>
                    </a:cubicBezTo>
                    <a:cubicBezTo>
                      <a:pt x="1427" y="1888"/>
                      <a:pt x="1405" y="1892"/>
                      <a:pt x="1385" y="1909"/>
                    </a:cubicBezTo>
                    <a:cubicBezTo>
                      <a:pt x="1409" y="1929"/>
                      <a:pt x="1409" y="1927"/>
                      <a:pt x="1448" y="1935"/>
                    </a:cubicBezTo>
                    <a:cubicBezTo>
                      <a:pt x="1533" y="1952"/>
                      <a:pt x="1492" y="2005"/>
                      <a:pt x="1511" y="2100"/>
                    </a:cubicBezTo>
                    <a:cubicBezTo>
                      <a:pt x="1550" y="2041"/>
                      <a:pt x="1523" y="1991"/>
                      <a:pt x="1577" y="1967"/>
                    </a:cubicBezTo>
                    <a:cubicBezTo>
                      <a:pt x="1610" y="2042"/>
                      <a:pt x="1601" y="2076"/>
                      <a:pt x="1577" y="2149"/>
                    </a:cubicBezTo>
                    <a:cubicBezTo>
                      <a:pt x="1617" y="2174"/>
                      <a:pt x="1618" y="2137"/>
                      <a:pt x="1627" y="2196"/>
                    </a:cubicBezTo>
                    <a:cubicBezTo>
                      <a:pt x="1638" y="2274"/>
                      <a:pt x="1612" y="2358"/>
                      <a:pt x="1557" y="2407"/>
                    </a:cubicBezTo>
                    <a:cubicBezTo>
                      <a:pt x="1497" y="2459"/>
                      <a:pt x="1503" y="2425"/>
                      <a:pt x="1502" y="2535"/>
                    </a:cubicBezTo>
                    <a:cubicBezTo>
                      <a:pt x="1502" y="2594"/>
                      <a:pt x="1503" y="2655"/>
                      <a:pt x="1479" y="2701"/>
                    </a:cubicBezTo>
                    <a:cubicBezTo>
                      <a:pt x="1383" y="2681"/>
                      <a:pt x="1423" y="2605"/>
                      <a:pt x="1425" y="2434"/>
                    </a:cubicBezTo>
                    <a:cubicBezTo>
                      <a:pt x="1366" y="2389"/>
                      <a:pt x="1294" y="2369"/>
                      <a:pt x="1302" y="2221"/>
                    </a:cubicBezTo>
                    <a:cubicBezTo>
                      <a:pt x="1305" y="2178"/>
                      <a:pt x="1313" y="2169"/>
                      <a:pt x="1353" y="2165"/>
                    </a:cubicBezTo>
                    <a:close/>
                    <a:moveTo>
                      <a:pt x="677" y="2535"/>
                    </a:moveTo>
                    <a:cubicBezTo>
                      <a:pt x="685" y="2563"/>
                      <a:pt x="678" y="2547"/>
                      <a:pt x="699" y="2565"/>
                    </a:cubicBezTo>
                    <a:cubicBezTo>
                      <a:pt x="752" y="2611"/>
                      <a:pt x="903" y="2695"/>
                      <a:pt x="965" y="2696"/>
                    </a:cubicBezTo>
                    <a:cubicBezTo>
                      <a:pt x="959" y="2722"/>
                      <a:pt x="954" y="2721"/>
                      <a:pt x="948" y="2747"/>
                    </a:cubicBezTo>
                    <a:cubicBezTo>
                      <a:pt x="896" y="2746"/>
                      <a:pt x="791" y="2693"/>
                      <a:pt x="755" y="2669"/>
                    </a:cubicBezTo>
                    <a:cubicBezTo>
                      <a:pt x="589" y="2561"/>
                      <a:pt x="451" y="2449"/>
                      <a:pt x="329" y="2283"/>
                    </a:cubicBezTo>
                    <a:cubicBezTo>
                      <a:pt x="91" y="1958"/>
                      <a:pt x="5" y="1570"/>
                      <a:pt x="97" y="1150"/>
                    </a:cubicBezTo>
                    <a:cubicBezTo>
                      <a:pt x="143" y="940"/>
                      <a:pt x="268" y="687"/>
                      <a:pt x="421" y="535"/>
                    </a:cubicBezTo>
                    <a:cubicBezTo>
                      <a:pt x="430" y="526"/>
                      <a:pt x="434" y="523"/>
                      <a:pt x="442" y="514"/>
                    </a:cubicBezTo>
                    <a:cubicBezTo>
                      <a:pt x="504" y="446"/>
                      <a:pt x="576" y="385"/>
                      <a:pt x="652" y="334"/>
                    </a:cubicBezTo>
                    <a:cubicBezTo>
                      <a:pt x="1121" y="23"/>
                      <a:pt x="1735" y="0"/>
                      <a:pt x="2203" y="315"/>
                    </a:cubicBezTo>
                    <a:lnTo>
                      <a:pt x="2390" y="467"/>
                    </a:lnTo>
                    <a:cubicBezTo>
                      <a:pt x="2613" y="693"/>
                      <a:pt x="2811" y="1034"/>
                      <a:pt x="2811" y="1375"/>
                    </a:cubicBezTo>
                    <a:lnTo>
                      <a:pt x="2811" y="1528"/>
                    </a:lnTo>
                    <a:cubicBezTo>
                      <a:pt x="2811" y="1813"/>
                      <a:pt x="2667" y="2145"/>
                      <a:pt x="2537" y="2304"/>
                    </a:cubicBezTo>
                    <a:cubicBezTo>
                      <a:pt x="2493" y="2358"/>
                      <a:pt x="2460" y="2391"/>
                      <a:pt x="2411" y="2440"/>
                    </a:cubicBezTo>
                    <a:cubicBezTo>
                      <a:pt x="2306" y="2545"/>
                      <a:pt x="2055" y="2744"/>
                      <a:pt x="1922" y="2747"/>
                    </a:cubicBezTo>
                    <a:cubicBezTo>
                      <a:pt x="1917" y="2727"/>
                      <a:pt x="1914" y="2722"/>
                      <a:pt x="1914" y="2696"/>
                    </a:cubicBezTo>
                    <a:cubicBezTo>
                      <a:pt x="1995" y="2694"/>
                      <a:pt x="2114" y="2602"/>
                      <a:pt x="2176" y="2569"/>
                    </a:cubicBezTo>
                    <a:cubicBezTo>
                      <a:pt x="2169" y="2539"/>
                      <a:pt x="2155" y="2526"/>
                      <a:pt x="2142" y="2501"/>
                    </a:cubicBezTo>
                    <a:cubicBezTo>
                      <a:pt x="2102" y="2424"/>
                      <a:pt x="2080" y="2361"/>
                      <a:pt x="2068" y="2270"/>
                    </a:cubicBezTo>
                    <a:cubicBezTo>
                      <a:pt x="2051" y="2134"/>
                      <a:pt x="2024" y="1600"/>
                      <a:pt x="2024" y="1502"/>
                    </a:cubicBezTo>
                    <a:cubicBezTo>
                      <a:pt x="2024" y="1424"/>
                      <a:pt x="1992" y="1413"/>
                      <a:pt x="1945" y="1378"/>
                    </a:cubicBezTo>
                    <a:cubicBezTo>
                      <a:pt x="1914" y="1354"/>
                      <a:pt x="1853" y="1317"/>
                      <a:pt x="1812" y="1308"/>
                    </a:cubicBezTo>
                    <a:cubicBezTo>
                      <a:pt x="1769" y="1389"/>
                      <a:pt x="1656" y="1489"/>
                      <a:pt x="1575" y="1511"/>
                    </a:cubicBezTo>
                    <a:cubicBezTo>
                      <a:pt x="1583" y="1540"/>
                      <a:pt x="1596" y="1544"/>
                      <a:pt x="1621" y="1558"/>
                    </a:cubicBezTo>
                    <a:cubicBezTo>
                      <a:pt x="1654" y="1577"/>
                      <a:pt x="1652" y="1575"/>
                      <a:pt x="1679" y="1601"/>
                    </a:cubicBezTo>
                    <a:cubicBezTo>
                      <a:pt x="1722" y="1645"/>
                      <a:pt x="1728" y="1668"/>
                      <a:pt x="1742" y="1733"/>
                    </a:cubicBezTo>
                    <a:cubicBezTo>
                      <a:pt x="1753" y="1781"/>
                      <a:pt x="1762" y="1854"/>
                      <a:pt x="1761" y="1908"/>
                    </a:cubicBezTo>
                    <a:cubicBezTo>
                      <a:pt x="1761" y="1979"/>
                      <a:pt x="1770" y="2024"/>
                      <a:pt x="1770" y="2095"/>
                    </a:cubicBezTo>
                    <a:cubicBezTo>
                      <a:pt x="1770" y="2175"/>
                      <a:pt x="1761" y="2221"/>
                      <a:pt x="1761" y="2298"/>
                    </a:cubicBezTo>
                    <a:cubicBezTo>
                      <a:pt x="1762" y="2375"/>
                      <a:pt x="1746" y="2429"/>
                      <a:pt x="1744" y="2493"/>
                    </a:cubicBezTo>
                    <a:lnTo>
                      <a:pt x="1685" y="2493"/>
                    </a:lnTo>
                    <a:cubicBezTo>
                      <a:pt x="1681" y="2447"/>
                      <a:pt x="1668" y="2400"/>
                      <a:pt x="1668" y="2349"/>
                    </a:cubicBezTo>
                    <a:cubicBezTo>
                      <a:pt x="1668" y="2091"/>
                      <a:pt x="1708" y="1881"/>
                      <a:pt x="1609" y="1688"/>
                    </a:cubicBezTo>
                    <a:cubicBezTo>
                      <a:pt x="1566" y="1604"/>
                      <a:pt x="1470" y="1541"/>
                      <a:pt x="1383" y="1607"/>
                    </a:cubicBezTo>
                    <a:cubicBezTo>
                      <a:pt x="1200" y="1748"/>
                      <a:pt x="1245" y="1884"/>
                      <a:pt x="1223" y="2031"/>
                    </a:cubicBezTo>
                    <a:cubicBezTo>
                      <a:pt x="1217" y="2072"/>
                      <a:pt x="1218" y="2102"/>
                      <a:pt x="1224" y="2141"/>
                    </a:cubicBezTo>
                    <a:lnTo>
                      <a:pt x="1228" y="2442"/>
                    </a:lnTo>
                    <a:cubicBezTo>
                      <a:pt x="1228" y="2487"/>
                      <a:pt x="1205" y="2500"/>
                      <a:pt x="1160" y="2501"/>
                    </a:cubicBezTo>
                    <a:cubicBezTo>
                      <a:pt x="1159" y="2465"/>
                      <a:pt x="1152" y="2467"/>
                      <a:pt x="1151" y="2425"/>
                    </a:cubicBezTo>
                    <a:lnTo>
                      <a:pt x="1135" y="1849"/>
                    </a:lnTo>
                    <a:cubicBezTo>
                      <a:pt x="1135" y="1673"/>
                      <a:pt x="1215" y="1607"/>
                      <a:pt x="1321" y="1536"/>
                    </a:cubicBezTo>
                    <a:cubicBezTo>
                      <a:pt x="1259" y="1444"/>
                      <a:pt x="1243" y="1545"/>
                      <a:pt x="1084" y="1308"/>
                    </a:cubicBezTo>
                    <a:cubicBezTo>
                      <a:pt x="1032" y="1335"/>
                      <a:pt x="1004" y="1350"/>
                      <a:pt x="958" y="1385"/>
                    </a:cubicBezTo>
                    <a:cubicBezTo>
                      <a:pt x="891" y="1434"/>
                      <a:pt x="881" y="1445"/>
                      <a:pt x="880" y="1511"/>
                    </a:cubicBezTo>
                    <a:cubicBezTo>
                      <a:pt x="878" y="1674"/>
                      <a:pt x="851" y="2123"/>
                      <a:pt x="824" y="2266"/>
                    </a:cubicBezTo>
                    <a:cubicBezTo>
                      <a:pt x="805" y="2361"/>
                      <a:pt x="772" y="2527"/>
                      <a:pt x="677" y="2535"/>
                    </a:cubicBezTo>
                    <a:close/>
                    <a:moveTo>
                      <a:pt x="0" y="1426"/>
                    </a:moveTo>
                    <a:cubicBezTo>
                      <a:pt x="0" y="1915"/>
                      <a:pt x="185" y="2298"/>
                      <a:pt x="549" y="2596"/>
                    </a:cubicBezTo>
                    <a:cubicBezTo>
                      <a:pt x="716" y="2732"/>
                      <a:pt x="761" y="2732"/>
                      <a:pt x="914" y="2806"/>
                    </a:cubicBezTo>
                    <a:cubicBezTo>
                      <a:pt x="902" y="2825"/>
                      <a:pt x="889" y="2842"/>
                      <a:pt x="889" y="2874"/>
                    </a:cubicBezTo>
                    <a:cubicBezTo>
                      <a:pt x="889" y="2941"/>
                      <a:pt x="1344" y="2992"/>
                      <a:pt x="1482" y="2992"/>
                    </a:cubicBezTo>
                    <a:cubicBezTo>
                      <a:pt x="1595" y="2992"/>
                      <a:pt x="1822" y="2950"/>
                      <a:pt x="1934" y="2911"/>
                    </a:cubicBezTo>
                    <a:cubicBezTo>
                      <a:pt x="1961" y="2902"/>
                      <a:pt x="1965" y="2897"/>
                      <a:pt x="1990" y="2891"/>
                    </a:cubicBezTo>
                    <a:cubicBezTo>
                      <a:pt x="1987" y="2857"/>
                      <a:pt x="1972" y="2841"/>
                      <a:pt x="1964" y="2806"/>
                    </a:cubicBezTo>
                    <a:cubicBezTo>
                      <a:pt x="2149" y="2709"/>
                      <a:pt x="2126" y="2751"/>
                      <a:pt x="2320" y="2603"/>
                    </a:cubicBezTo>
                    <a:cubicBezTo>
                      <a:pt x="2642" y="2357"/>
                      <a:pt x="2879" y="1923"/>
                      <a:pt x="2879" y="1477"/>
                    </a:cubicBezTo>
                    <a:cubicBezTo>
                      <a:pt x="2879" y="1164"/>
                      <a:pt x="2759" y="794"/>
                      <a:pt x="2563" y="565"/>
                    </a:cubicBezTo>
                    <a:cubicBezTo>
                      <a:pt x="2547" y="546"/>
                      <a:pt x="2538" y="540"/>
                      <a:pt x="2523" y="520"/>
                    </a:cubicBezTo>
                    <a:cubicBezTo>
                      <a:pt x="2507" y="499"/>
                      <a:pt x="2498" y="491"/>
                      <a:pt x="2479" y="471"/>
                    </a:cubicBezTo>
                    <a:cubicBezTo>
                      <a:pt x="2361" y="355"/>
                      <a:pt x="2228" y="254"/>
                      <a:pt x="2072" y="176"/>
                    </a:cubicBezTo>
                    <a:cubicBezTo>
                      <a:pt x="1922" y="101"/>
                      <a:pt x="1735" y="29"/>
                      <a:pt x="1516" y="29"/>
                    </a:cubicBezTo>
                    <a:cubicBezTo>
                      <a:pt x="1101" y="29"/>
                      <a:pt x="857" y="107"/>
                      <a:pt x="552" y="335"/>
                    </a:cubicBezTo>
                    <a:cubicBezTo>
                      <a:pt x="527" y="353"/>
                      <a:pt x="523" y="359"/>
                      <a:pt x="502" y="378"/>
                    </a:cubicBezTo>
                    <a:lnTo>
                      <a:pt x="408" y="463"/>
                    </a:lnTo>
                    <a:cubicBezTo>
                      <a:pt x="388" y="484"/>
                      <a:pt x="384" y="493"/>
                      <a:pt x="366" y="514"/>
                    </a:cubicBezTo>
                    <a:cubicBezTo>
                      <a:pt x="152" y="755"/>
                      <a:pt x="0" y="1086"/>
                      <a:pt x="0" y="14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3" name="Freeform 14">
                <a:extLst>
                  <a:ext uri="{FF2B5EF4-FFF2-40B4-BE49-F238E27FC236}">
                    <a16:creationId xmlns:a16="http://schemas.microsoft.com/office/drawing/2014/main" id="{4EC64190-52C1-4D5B-9411-F16C4CD31269}"/>
                  </a:ext>
                </a:extLst>
              </p:cNvPr>
              <p:cNvSpPr>
                <a:spLocks noEditPoints="1"/>
              </p:cNvSpPr>
              <p:nvPr/>
            </p:nvSpPr>
            <p:spPr bwMode="auto">
              <a:xfrm>
                <a:off x="4065588" y="1646238"/>
                <a:ext cx="969963" cy="958850"/>
              </a:xfrm>
              <a:custGeom>
                <a:avLst/>
                <a:gdLst>
                  <a:gd name="T0" fmla="*/ 2152 w 4182"/>
                  <a:gd name="T1" fmla="*/ 4022 h 4106"/>
                  <a:gd name="T2" fmla="*/ 1282 w 4182"/>
                  <a:gd name="T3" fmla="*/ 3867 h 4106"/>
                  <a:gd name="T4" fmla="*/ 834 w 4182"/>
                  <a:gd name="T5" fmla="*/ 3603 h 4106"/>
                  <a:gd name="T6" fmla="*/ 773 w 4182"/>
                  <a:gd name="T7" fmla="*/ 3546 h 4106"/>
                  <a:gd name="T8" fmla="*/ 646 w 4182"/>
                  <a:gd name="T9" fmla="*/ 3427 h 4106"/>
                  <a:gd name="T10" fmla="*/ 382 w 4182"/>
                  <a:gd name="T11" fmla="*/ 3098 h 4106"/>
                  <a:gd name="T12" fmla="*/ 94 w 4182"/>
                  <a:gd name="T13" fmla="*/ 2184 h 4106"/>
                  <a:gd name="T14" fmla="*/ 280 w 4182"/>
                  <a:gd name="T15" fmla="*/ 1211 h 4106"/>
                  <a:gd name="T16" fmla="*/ 567 w 4182"/>
                  <a:gd name="T17" fmla="*/ 769 h 4106"/>
                  <a:gd name="T18" fmla="*/ 630 w 4182"/>
                  <a:gd name="T19" fmla="*/ 713 h 4106"/>
                  <a:gd name="T20" fmla="*/ 953 w 4182"/>
                  <a:gd name="T21" fmla="*/ 427 h 4106"/>
                  <a:gd name="T22" fmla="*/ 2075 w 4182"/>
                  <a:gd name="T23" fmla="*/ 85 h 4106"/>
                  <a:gd name="T24" fmla="*/ 2939 w 4182"/>
                  <a:gd name="T25" fmla="*/ 288 h 4106"/>
                  <a:gd name="T26" fmla="*/ 3360 w 4182"/>
                  <a:gd name="T27" fmla="*/ 578 h 4106"/>
                  <a:gd name="T28" fmla="*/ 3483 w 4182"/>
                  <a:gd name="T29" fmla="*/ 700 h 4106"/>
                  <a:gd name="T30" fmla="*/ 3647 w 4182"/>
                  <a:gd name="T31" fmla="*/ 893 h 4106"/>
                  <a:gd name="T32" fmla="*/ 4023 w 4182"/>
                  <a:gd name="T33" fmla="*/ 1947 h 4106"/>
                  <a:gd name="T34" fmla="*/ 3777 w 4182"/>
                  <a:gd name="T35" fmla="*/ 3014 h 4106"/>
                  <a:gd name="T36" fmla="*/ 3473 w 4182"/>
                  <a:gd name="T37" fmla="*/ 3429 h 4106"/>
                  <a:gd name="T38" fmla="*/ 3077 w 4182"/>
                  <a:gd name="T39" fmla="*/ 3745 h 4106"/>
                  <a:gd name="T40" fmla="*/ 2914 w 4182"/>
                  <a:gd name="T41" fmla="*/ 3827 h 4106"/>
                  <a:gd name="T42" fmla="*/ 2567 w 4182"/>
                  <a:gd name="T43" fmla="*/ 3955 h 4106"/>
                  <a:gd name="T44" fmla="*/ 2152 w 4182"/>
                  <a:gd name="T45" fmla="*/ 4022 h 4106"/>
                  <a:gd name="T46" fmla="*/ 9 w 4182"/>
                  <a:gd name="T47" fmla="*/ 1880 h 4106"/>
                  <a:gd name="T48" fmla="*/ 62 w 4182"/>
                  <a:gd name="T49" fmla="*/ 2563 h 4106"/>
                  <a:gd name="T50" fmla="*/ 122 w 4182"/>
                  <a:gd name="T51" fmla="*/ 2749 h 4106"/>
                  <a:gd name="T52" fmla="*/ 480 w 4182"/>
                  <a:gd name="T53" fmla="*/ 3373 h 4106"/>
                  <a:gd name="T54" fmla="*/ 730 w 4182"/>
                  <a:gd name="T55" fmla="*/ 3623 h 4106"/>
                  <a:gd name="T56" fmla="*/ 868 w 4182"/>
                  <a:gd name="T57" fmla="*/ 3730 h 4106"/>
                  <a:gd name="T58" fmla="*/ 939 w 4182"/>
                  <a:gd name="T59" fmla="*/ 3778 h 4106"/>
                  <a:gd name="T60" fmla="*/ 1017 w 4182"/>
                  <a:gd name="T61" fmla="*/ 3827 h 4106"/>
                  <a:gd name="T62" fmla="*/ 1982 w 4182"/>
                  <a:gd name="T63" fmla="*/ 4106 h 4106"/>
                  <a:gd name="T64" fmla="*/ 2935 w 4182"/>
                  <a:gd name="T65" fmla="*/ 3917 h 4106"/>
                  <a:gd name="T66" fmla="*/ 3094 w 4182"/>
                  <a:gd name="T67" fmla="*/ 3830 h 4106"/>
                  <a:gd name="T68" fmla="*/ 3243 w 4182"/>
                  <a:gd name="T69" fmla="*/ 3733 h 4106"/>
                  <a:gd name="T70" fmla="*/ 3379 w 4182"/>
                  <a:gd name="T71" fmla="*/ 3624 h 4106"/>
                  <a:gd name="T72" fmla="*/ 3445 w 4182"/>
                  <a:gd name="T73" fmla="*/ 3571 h 4106"/>
                  <a:gd name="T74" fmla="*/ 3624 w 4182"/>
                  <a:gd name="T75" fmla="*/ 3377 h 4106"/>
                  <a:gd name="T76" fmla="*/ 3915 w 4182"/>
                  <a:gd name="T77" fmla="*/ 2932 h 4106"/>
                  <a:gd name="T78" fmla="*/ 3944 w 4182"/>
                  <a:gd name="T79" fmla="*/ 1247 h 4106"/>
                  <a:gd name="T80" fmla="*/ 3813 w 4182"/>
                  <a:gd name="T81" fmla="*/ 1006 h 4106"/>
                  <a:gd name="T82" fmla="*/ 3718 w 4182"/>
                  <a:gd name="T83" fmla="*/ 847 h 4106"/>
                  <a:gd name="T84" fmla="*/ 3470 w 4182"/>
                  <a:gd name="T85" fmla="*/ 595 h 4106"/>
                  <a:gd name="T86" fmla="*/ 3139 w 4182"/>
                  <a:gd name="T87" fmla="*/ 308 h 4106"/>
                  <a:gd name="T88" fmla="*/ 2067 w 4182"/>
                  <a:gd name="T89" fmla="*/ 0 h 4106"/>
                  <a:gd name="T90" fmla="*/ 787 w 4182"/>
                  <a:gd name="T91" fmla="*/ 439 h 4106"/>
                  <a:gd name="T92" fmla="*/ 89 w 4182"/>
                  <a:gd name="T93" fmla="*/ 1459 h 4106"/>
                  <a:gd name="T94" fmla="*/ 9 w 4182"/>
                  <a:gd name="T95" fmla="*/ 1880 h 4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82" h="4106">
                    <a:moveTo>
                      <a:pt x="2152" y="4022"/>
                    </a:moveTo>
                    <a:cubicBezTo>
                      <a:pt x="1818" y="4022"/>
                      <a:pt x="1527" y="3989"/>
                      <a:pt x="1282" y="3867"/>
                    </a:cubicBezTo>
                    <a:cubicBezTo>
                      <a:pt x="1123" y="3787"/>
                      <a:pt x="973" y="3712"/>
                      <a:pt x="834" y="3603"/>
                    </a:cubicBezTo>
                    <a:cubicBezTo>
                      <a:pt x="808" y="3583"/>
                      <a:pt x="797" y="3565"/>
                      <a:pt x="773" y="3546"/>
                    </a:cubicBezTo>
                    <a:cubicBezTo>
                      <a:pt x="711" y="3497"/>
                      <a:pt x="693" y="3468"/>
                      <a:pt x="646" y="3427"/>
                    </a:cubicBezTo>
                    <a:cubicBezTo>
                      <a:pt x="560" y="3351"/>
                      <a:pt x="442" y="3197"/>
                      <a:pt x="382" y="3098"/>
                    </a:cubicBezTo>
                    <a:cubicBezTo>
                      <a:pt x="250" y="2879"/>
                      <a:pt x="94" y="2473"/>
                      <a:pt x="94" y="2184"/>
                    </a:cubicBezTo>
                    <a:cubicBezTo>
                      <a:pt x="94" y="1799"/>
                      <a:pt x="106" y="1560"/>
                      <a:pt x="280" y="1211"/>
                    </a:cubicBezTo>
                    <a:cubicBezTo>
                      <a:pt x="334" y="1105"/>
                      <a:pt x="478" y="840"/>
                      <a:pt x="567" y="769"/>
                    </a:cubicBezTo>
                    <a:cubicBezTo>
                      <a:pt x="595" y="747"/>
                      <a:pt x="604" y="739"/>
                      <a:pt x="630" y="713"/>
                    </a:cubicBezTo>
                    <a:lnTo>
                      <a:pt x="953" y="427"/>
                    </a:lnTo>
                    <a:cubicBezTo>
                      <a:pt x="1277" y="213"/>
                      <a:pt x="1674" y="85"/>
                      <a:pt x="2075" y="85"/>
                    </a:cubicBezTo>
                    <a:cubicBezTo>
                      <a:pt x="2385" y="85"/>
                      <a:pt x="2717" y="174"/>
                      <a:pt x="2939" y="288"/>
                    </a:cubicBezTo>
                    <a:lnTo>
                      <a:pt x="3360" y="578"/>
                    </a:lnTo>
                    <a:cubicBezTo>
                      <a:pt x="3430" y="647"/>
                      <a:pt x="3408" y="610"/>
                      <a:pt x="3483" y="700"/>
                    </a:cubicBezTo>
                    <a:cubicBezTo>
                      <a:pt x="3541" y="769"/>
                      <a:pt x="3569" y="789"/>
                      <a:pt x="3647" y="893"/>
                    </a:cubicBezTo>
                    <a:cubicBezTo>
                      <a:pt x="3850" y="1164"/>
                      <a:pt x="4023" y="1591"/>
                      <a:pt x="4023" y="1947"/>
                    </a:cubicBezTo>
                    <a:cubicBezTo>
                      <a:pt x="4023" y="2470"/>
                      <a:pt x="3975" y="2614"/>
                      <a:pt x="3777" y="3014"/>
                    </a:cubicBezTo>
                    <a:cubicBezTo>
                      <a:pt x="3733" y="3103"/>
                      <a:pt x="3548" y="3369"/>
                      <a:pt x="3473" y="3429"/>
                    </a:cubicBezTo>
                    <a:cubicBezTo>
                      <a:pt x="3340" y="3534"/>
                      <a:pt x="3274" y="3636"/>
                      <a:pt x="3077" y="3745"/>
                    </a:cubicBezTo>
                    <a:cubicBezTo>
                      <a:pt x="3019" y="3777"/>
                      <a:pt x="2974" y="3800"/>
                      <a:pt x="2914" y="3827"/>
                    </a:cubicBezTo>
                    <a:cubicBezTo>
                      <a:pt x="2776" y="3889"/>
                      <a:pt x="2714" y="3912"/>
                      <a:pt x="2567" y="3955"/>
                    </a:cubicBezTo>
                    <a:cubicBezTo>
                      <a:pt x="2455" y="3988"/>
                      <a:pt x="2297" y="4022"/>
                      <a:pt x="2152" y="4022"/>
                    </a:cubicBezTo>
                    <a:close/>
                    <a:moveTo>
                      <a:pt x="9" y="1880"/>
                    </a:moveTo>
                    <a:cubicBezTo>
                      <a:pt x="9" y="2149"/>
                      <a:pt x="0" y="2296"/>
                      <a:pt x="62" y="2563"/>
                    </a:cubicBezTo>
                    <a:cubicBezTo>
                      <a:pt x="76" y="2621"/>
                      <a:pt x="99" y="2693"/>
                      <a:pt x="122" y="2749"/>
                    </a:cubicBezTo>
                    <a:cubicBezTo>
                      <a:pt x="207" y="2959"/>
                      <a:pt x="341" y="3194"/>
                      <a:pt x="480" y="3373"/>
                    </a:cubicBezTo>
                    <a:cubicBezTo>
                      <a:pt x="543" y="3455"/>
                      <a:pt x="651" y="3558"/>
                      <a:pt x="730" y="3623"/>
                    </a:cubicBezTo>
                    <a:lnTo>
                      <a:pt x="868" y="3730"/>
                    </a:lnTo>
                    <a:cubicBezTo>
                      <a:pt x="893" y="3748"/>
                      <a:pt x="914" y="3762"/>
                      <a:pt x="939" y="3778"/>
                    </a:cubicBezTo>
                    <a:cubicBezTo>
                      <a:pt x="966" y="3795"/>
                      <a:pt x="993" y="3812"/>
                      <a:pt x="1017" y="3827"/>
                    </a:cubicBezTo>
                    <a:cubicBezTo>
                      <a:pt x="1283" y="3980"/>
                      <a:pt x="1622" y="4106"/>
                      <a:pt x="1982" y="4106"/>
                    </a:cubicBezTo>
                    <a:cubicBezTo>
                      <a:pt x="2426" y="4106"/>
                      <a:pt x="2563" y="4069"/>
                      <a:pt x="2935" y="3917"/>
                    </a:cubicBezTo>
                    <a:lnTo>
                      <a:pt x="3094" y="3830"/>
                    </a:lnTo>
                    <a:cubicBezTo>
                      <a:pt x="3147" y="3801"/>
                      <a:pt x="3197" y="3767"/>
                      <a:pt x="3243" y="3733"/>
                    </a:cubicBezTo>
                    <a:lnTo>
                      <a:pt x="3379" y="3624"/>
                    </a:lnTo>
                    <a:cubicBezTo>
                      <a:pt x="3403" y="3605"/>
                      <a:pt x="3422" y="3594"/>
                      <a:pt x="3445" y="3571"/>
                    </a:cubicBezTo>
                    <a:lnTo>
                      <a:pt x="3624" y="3377"/>
                    </a:lnTo>
                    <a:cubicBezTo>
                      <a:pt x="3763" y="3205"/>
                      <a:pt x="3800" y="3163"/>
                      <a:pt x="3915" y="2932"/>
                    </a:cubicBezTo>
                    <a:cubicBezTo>
                      <a:pt x="4155" y="2453"/>
                      <a:pt x="4182" y="1744"/>
                      <a:pt x="3944" y="1247"/>
                    </a:cubicBezTo>
                    <a:lnTo>
                      <a:pt x="3813" y="1006"/>
                    </a:lnTo>
                    <a:cubicBezTo>
                      <a:pt x="3780" y="952"/>
                      <a:pt x="3753" y="896"/>
                      <a:pt x="3718" y="847"/>
                    </a:cubicBezTo>
                    <a:lnTo>
                      <a:pt x="3470" y="595"/>
                    </a:lnTo>
                    <a:cubicBezTo>
                      <a:pt x="3363" y="487"/>
                      <a:pt x="3265" y="393"/>
                      <a:pt x="3139" y="308"/>
                    </a:cubicBezTo>
                    <a:cubicBezTo>
                      <a:pt x="2870" y="127"/>
                      <a:pt x="2419" y="0"/>
                      <a:pt x="2067" y="0"/>
                    </a:cubicBezTo>
                    <a:cubicBezTo>
                      <a:pt x="1608" y="0"/>
                      <a:pt x="1130" y="165"/>
                      <a:pt x="787" y="439"/>
                    </a:cubicBezTo>
                    <a:cubicBezTo>
                      <a:pt x="457" y="703"/>
                      <a:pt x="223" y="1059"/>
                      <a:pt x="89" y="1459"/>
                    </a:cubicBezTo>
                    <a:cubicBezTo>
                      <a:pt x="52" y="1570"/>
                      <a:pt x="9" y="1739"/>
                      <a:pt x="9" y="18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4" name="Freeform 15">
                <a:extLst>
                  <a:ext uri="{FF2B5EF4-FFF2-40B4-BE49-F238E27FC236}">
                    <a16:creationId xmlns:a16="http://schemas.microsoft.com/office/drawing/2014/main" id="{9B489140-159A-4307-8FF1-CB2AE714EE1E}"/>
                  </a:ext>
                </a:extLst>
              </p:cNvPr>
              <p:cNvSpPr>
                <a:spLocks noEditPoints="1"/>
              </p:cNvSpPr>
              <p:nvPr/>
            </p:nvSpPr>
            <p:spPr bwMode="auto">
              <a:xfrm>
                <a:off x="4570413" y="2382838"/>
                <a:ext cx="298450" cy="184150"/>
              </a:xfrm>
              <a:custGeom>
                <a:avLst/>
                <a:gdLst>
                  <a:gd name="T0" fmla="*/ 781 w 1287"/>
                  <a:gd name="T1" fmla="*/ 444 h 788"/>
                  <a:gd name="T2" fmla="*/ 1067 w 1287"/>
                  <a:gd name="T3" fmla="*/ 69 h 788"/>
                  <a:gd name="T4" fmla="*/ 1118 w 1287"/>
                  <a:gd name="T5" fmla="*/ 128 h 788"/>
                  <a:gd name="T6" fmla="*/ 1228 w 1287"/>
                  <a:gd name="T7" fmla="*/ 204 h 788"/>
                  <a:gd name="T8" fmla="*/ 1236 w 1287"/>
                  <a:gd name="T9" fmla="*/ 187 h 788"/>
                  <a:gd name="T10" fmla="*/ 1278 w 1287"/>
                  <a:gd name="T11" fmla="*/ 86 h 788"/>
                  <a:gd name="T12" fmla="*/ 1168 w 1287"/>
                  <a:gd name="T13" fmla="*/ 103 h 788"/>
                  <a:gd name="T14" fmla="*/ 997 w 1287"/>
                  <a:gd name="T15" fmla="*/ 101 h 788"/>
                  <a:gd name="T16" fmla="*/ 728 w 1287"/>
                  <a:gd name="T17" fmla="*/ 306 h 788"/>
                  <a:gd name="T18" fmla="*/ 779 w 1287"/>
                  <a:gd name="T19" fmla="*/ 433 h 788"/>
                  <a:gd name="T20" fmla="*/ 711 w 1287"/>
                  <a:gd name="T21" fmla="*/ 314 h 788"/>
                  <a:gd name="T22" fmla="*/ 398 w 1287"/>
                  <a:gd name="T23" fmla="*/ 450 h 788"/>
                  <a:gd name="T24" fmla="*/ 329 w 1287"/>
                  <a:gd name="T25" fmla="*/ 484 h 788"/>
                  <a:gd name="T26" fmla="*/ 152 w 1287"/>
                  <a:gd name="T27" fmla="*/ 534 h 788"/>
                  <a:gd name="T28" fmla="*/ 203 w 1287"/>
                  <a:gd name="T29" fmla="*/ 721 h 788"/>
                  <a:gd name="T30" fmla="*/ 102 w 1287"/>
                  <a:gd name="T31" fmla="*/ 543 h 788"/>
                  <a:gd name="T32" fmla="*/ 0 w 1287"/>
                  <a:gd name="T33" fmla="*/ 534 h 788"/>
                  <a:gd name="T34" fmla="*/ 42 w 1287"/>
                  <a:gd name="T35" fmla="*/ 560 h 788"/>
                  <a:gd name="T36" fmla="*/ 220 w 1287"/>
                  <a:gd name="T37" fmla="*/ 534 h 788"/>
                  <a:gd name="T38" fmla="*/ 313 w 1287"/>
                  <a:gd name="T39" fmla="*/ 729 h 788"/>
                  <a:gd name="T40" fmla="*/ 406 w 1287"/>
                  <a:gd name="T41" fmla="*/ 678 h 788"/>
                  <a:gd name="T42" fmla="*/ 421 w 1287"/>
                  <a:gd name="T43" fmla="*/ 630 h 788"/>
                  <a:gd name="T44" fmla="*/ 474 w 1287"/>
                  <a:gd name="T45" fmla="*/ 458 h 788"/>
                  <a:gd name="T46" fmla="*/ 584 w 1287"/>
                  <a:gd name="T47" fmla="*/ 628 h 788"/>
                  <a:gd name="T48" fmla="*/ 686 w 1287"/>
                  <a:gd name="T49" fmla="*/ 619 h 788"/>
                  <a:gd name="T50" fmla="*/ 609 w 1287"/>
                  <a:gd name="T51" fmla="*/ 501 h 788"/>
                  <a:gd name="T52" fmla="*/ 821 w 1287"/>
                  <a:gd name="T53" fmla="*/ 534 h 788"/>
                  <a:gd name="T54" fmla="*/ 838 w 1287"/>
                  <a:gd name="T55" fmla="*/ 271 h 788"/>
                  <a:gd name="T56" fmla="*/ 940 w 1287"/>
                  <a:gd name="T57" fmla="*/ 450 h 788"/>
                  <a:gd name="T58" fmla="*/ 1049 w 1287"/>
                  <a:gd name="T59" fmla="*/ 264 h 788"/>
                  <a:gd name="T60" fmla="*/ 957 w 1287"/>
                  <a:gd name="T61" fmla="*/ 297 h 788"/>
                  <a:gd name="T62" fmla="*/ 948 w 1287"/>
                  <a:gd name="T63" fmla="*/ 221 h 788"/>
                  <a:gd name="T64" fmla="*/ 897 w 1287"/>
                  <a:gd name="T65" fmla="*/ 213 h 788"/>
                  <a:gd name="T66" fmla="*/ 982 w 1287"/>
                  <a:gd name="T67" fmla="*/ 145 h 788"/>
                  <a:gd name="T68" fmla="*/ 1228 w 1287"/>
                  <a:gd name="T69" fmla="*/ 204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7" h="788">
                    <a:moveTo>
                      <a:pt x="779" y="441"/>
                    </a:moveTo>
                    <a:lnTo>
                      <a:pt x="781" y="444"/>
                    </a:lnTo>
                    <a:cubicBezTo>
                      <a:pt x="781" y="444"/>
                      <a:pt x="778" y="442"/>
                      <a:pt x="779" y="441"/>
                    </a:cubicBezTo>
                    <a:close/>
                    <a:moveTo>
                      <a:pt x="1067" y="69"/>
                    </a:moveTo>
                    <a:cubicBezTo>
                      <a:pt x="1103" y="70"/>
                      <a:pt x="1119" y="73"/>
                      <a:pt x="1134" y="94"/>
                    </a:cubicBezTo>
                    <a:cubicBezTo>
                      <a:pt x="1128" y="119"/>
                      <a:pt x="1131" y="108"/>
                      <a:pt x="1118" y="128"/>
                    </a:cubicBezTo>
                    <a:cubicBezTo>
                      <a:pt x="1087" y="120"/>
                      <a:pt x="1071" y="104"/>
                      <a:pt x="1067" y="69"/>
                    </a:cubicBezTo>
                    <a:close/>
                    <a:moveTo>
                      <a:pt x="1228" y="204"/>
                    </a:moveTo>
                    <a:cubicBezTo>
                      <a:pt x="1197" y="204"/>
                      <a:pt x="1151" y="208"/>
                      <a:pt x="1134" y="145"/>
                    </a:cubicBezTo>
                    <a:lnTo>
                      <a:pt x="1236" y="187"/>
                    </a:lnTo>
                    <a:cubicBezTo>
                      <a:pt x="1285" y="186"/>
                      <a:pt x="1287" y="147"/>
                      <a:pt x="1287" y="94"/>
                    </a:cubicBezTo>
                    <a:lnTo>
                      <a:pt x="1278" y="86"/>
                    </a:lnTo>
                    <a:cubicBezTo>
                      <a:pt x="1254" y="104"/>
                      <a:pt x="1262" y="85"/>
                      <a:pt x="1261" y="128"/>
                    </a:cubicBezTo>
                    <a:cubicBezTo>
                      <a:pt x="1227" y="110"/>
                      <a:pt x="1223" y="103"/>
                      <a:pt x="1168" y="103"/>
                    </a:cubicBezTo>
                    <a:cubicBezTo>
                      <a:pt x="1185" y="67"/>
                      <a:pt x="1186" y="58"/>
                      <a:pt x="1177" y="18"/>
                    </a:cubicBezTo>
                    <a:cubicBezTo>
                      <a:pt x="1101" y="0"/>
                      <a:pt x="1032" y="42"/>
                      <a:pt x="997" y="101"/>
                    </a:cubicBezTo>
                    <a:cubicBezTo>
                      <a:pt x="973" y="143"/>
                      <a:pt x="994" y="128"/>
                      <a:pt x="952" y="149"/>
                    </a:cubicBezTo>
                    <a:cubicBezTo>
                      <a:pt x="891" y="179"/>
                      <a:pt x="764" y="296"/>
                      <a:pt x="728" y="306"/>
                    </a:cubicBezTo>
                    <a:lnTo>
                      <a:pt x="762" y="323"/>
                    </a:lnTo>
                    <a:cubicBezTo>
                      <a:pt x="765" y="356"/>
                      <a:pt x="776" y="400"/>
                      <a:pt x="779" y="433"/>
                    </a:cubicBezTo>
                    <a:cubicBezTo>
                      <a:pt x="741" y="413"/>
                      <a:pt x="721" y="392"/>
                      <a:pt x="686" y="374"/>
                    </a:cubicBezTo>
                    <a:cubicBezTo>
                      <a:pt x="696" y="354"/>
                      <a:pt x="705" y="339"/>
                      <a:pt x="711" y="314"/>
                    </a:cubicBezTo>
                    <a:cubicBezTo>
                      <a:pt x="687" y="327"/>
                      <a:pt x="665" y="337"/>
                      <a:pt x="638" y="351"/>
                    </a:cubicBezTo>
                    <a:cubicBezTo>
                      <a:pt x="545" y="401"/>
                      <a:pt x="522" y="421"/>
                      <a:pt x="398" y="450"/>
                    </a:cubicBezTo>
                    <a:cubicBezTo>
                      <a:pt x="405" y="534"/>
                      <a:pt x="425" y="404"/>
                      <a:pt x="466" y="577"/>
                    </a:cubicBezTo>
                    <a:cubicBezTo>
                      <a:pt x="379" y="531"/>
                      <a:pt x="382" y="491"/>
                      <a:pt x="329" y="484"/>
                    </a:cubicBezTo>
                    <a:cubicBezTo>
                      <a:pt x="287" y="478"/>
                      <a:pt x="268" y="491"/>
                      <a:pt x="233" y="497"/>
                    </a:cubicBezTo>
                    <a:cubicBezTo>
                      <a:pt x="181" y="506"/>
                      <a:pt x="165" y="486"/>
                      <a:pt x="152" y="534"/>
                    </a:cubicBezTo>
                    <a:cubicBezTo>
                      <a:pt x="181" y="537"/>
                      <a:pt x="183" y="541"/>
                      <a:pt x="203" y="551"/>
                    </a:cubicBezTo>
                    <a:cubicBezTo>
                      <a:pt x="203" y="623"/>
                      <a:pt x="216" y="664"/>
                      <a:pt x="203" y="721"/>
                    </a:cubicBezTo>
                    <a:cubicBezTo>
                      <a:pt x="173" y="728"/>
                      <a:pt x="175" y="729"/>
                      <a:pt x="135" y="729"/>
                    </a:cubicBezTo>
                    <a:cubicBezTo>
                      <a:pt x="121" y="700"/>
                      <a:pt x="102" y="589"/>
                      <a:pt x="102" y="543"/>
                    </a:cubicBezTo>
                    <a:cubicBezTo>
                      <a:pt x="142" y="539"/>
                      <a:pt x="116" y="555"/>
                      <a:pt x="135" y="518"/>
                    </a:cubicBezTo>
                    <a:cubicBezTo>
                      <a:pt x="103" y="518"/>
                      <a:pt x="28" y="528"/>
                      <a:pt x="0" y="534"/>
                    </a:cubicBezTo>
                    <a:lnTo>
                      <a:pt x="0" y="560"/>
                    </a:lnTo>
                    <a:lnTo>
                      <a:pt x="42" y="560"/>
                    </a:lnTo>
                    <a:cubicBezTo>
                      <a:pt x="42" y="675"/>
                      <a:pt x="45" y="788"/>
                      <a:pt x="166" y="760"/>
                    </a:cubicBezTo>
                    <a:cubicBezTo>
                      <a:pt x="291" y="731"/>
                      <a:pt x="222" y="614"/>
                      <a:pt x="220" y="534"/>
                    </a:cubicBezTo>
                    <a:cubicBezTo>
                      <a:pt x="250" y="528"/>
                      <a:pt x="248" y="526"/>
                      <a:pt x="288" y="526"/>
                    </a:cubicBezTo>
                    <a:cubicBezTo>
                      <a:pt x="318" y="657"/>
                      <a:pt x="328" y="555"/>
                      <a:pt x="313" y="729"/>
                    </a:cubicBezTo>
                    <a:cubicBezTo>
                      <a:pt x="354" y="720"/>
                      <a:pt x="351" y="712"/>
                      <a:pt x="406" y="712"/>
                    </a:cubicBezTo>
                    <a:lnTo>
                      <a:pt x="406" y="678"/>
                    </a:lnTo>
                    <a:cubicBezTo>
                      <a:pt x="354" y="677"/>
                      <a:pt x="338" y="656"/>
                      <a:pt x="330" y="560"/>
                    </a:cubicBezTo>
                    <a:cubicBezTo>
                      <a:pt x="364" y="578"/>
                      <a:pt x="392" y="604"/>
                      <a:pt x="421" y="630"/>
                    </a:cubicBezTo>
                    <a:cubicBezTo>
                      <a:pt x="494" y="693"/>
                      <a:pt x="484" y="673"/>
                      <a:pt x="525" y="670"/>
                    </a:cubicBezTo>
                    <a:cubicBezTo>
                      <a:pt x="518" y="589"/>
                      <a:pt x="474" y="546"/>
                      <a:pt x="474" y="458"/>
                    </a:cubicBezTo>
                    <a:cubicBezTo>
                      <a:pt x="491" y="450"/>
                      <a:pt x="504" y="446"/>
                      <a:pt x="525" y="441"/>
                    </a:cubicBezTo>
                    <a:cubicBezTo>
                      <a:pt x="531" y="514"/>
                      <a:pt x="584" y="547"/>
                      <a:pt x="584" y="628"/>
                    </a:cubicBezTo>
                    <a:cubicBezTo>
                      <a:pt x="556" y="638"/>
                      <a:pt x="578" y="617"/>
                      <a:pt x="559" y="653"/>
                    </a:cubicBezTo>
                    <a:cubicBezTo>
                      <a:pt x="621" y="648"/>
                      <a:pt x="618" y="619"/>
                      <a:pt x="686" y="619"/>
                    </a:cubicBezTo>
                    <a:lnTo>
                      <a:pt x="686" y="585"/>
                    </a:lnTo>
                    <a:cubicBezTo>
                      <a:pt x="641" y="584"/>
                      <a:pt x="647" y="581"/>
                      <a:pt x="609" y="501"/>
                    </a:cubicBezTo>
                    <a:cubicBezTo>
                      <a:pt x="599" y="478"/>
                      <a:pt x="564" y="384"/>
                      <a:pt x="628" y="403"/>
                    </a:cubicBezTo>
                    <a:cubicBezTo>
                      <a:pt x="686" y="420"/>
                      <a:pt x="739" y="533"/>
                      <a:pt x="821" y="534"/>
                    </a:cubicBezTo>
                    <a:cubicBezTo>
                      <a:pt x="821" y="435"/>
                      <a:pt x="782" y="377"/>
                      <a:pt x="804" y="280"/>
                    </a:cubicBezTo>
                    <a:lnTo>
                      <a:pt x="838" y="271"/>
                    </a:lnTo>
                    <a:lnTo>
                      <a:pt x="938" y="393"/>
                    </a:lnTo>
                    <a:cubicBezTo>
                      <a:pt x="955" y="421"/>
                      <a:pt x="941" y="401"/>
                      <a:pt x="940" y="450"/>
                    </a:cubicBezTo>
                    <a:cubicBezTo>
                      <a:pt x="1024" y="405"/>
                      <a:pt x="1066" y="358"/>
                      <a:pt x="1118" y="323"/>
                    </a:cubicBezTo>
                    <a:cubicBezTo>
                      <a:pt x="1114" y="316"/>
                      <a:pt x="1049" y="209"/>
                      <a:pt x="1049" y="264"/>
                    </a:cubicBezTo>
                    <a:cubicBezTo>
                      <a:pt x="1048" y="315"/>
                      <a:pt x="1063" y="359"/>
                      <a:pt x="991" y="365"/>
                    </a:cubicBezTo>
                    <a:cubicBezTo>
                      <a:pt x="979" y="317"/>
                      <a:pt x="967" y="336"/>
                      <a:pt x="957" y="297"/>
                    </a:cubicBezTo>
                    <a:cubicBezTo>
                      <a:pt x="990" y="297"/>
                      <a:pt x="991" y="300"/>
                      <a:pt x="1016" y="306"/>
                    </a:cubicBezTo>
                    <a:cubicBezTo>
                      <a:pt x="1015" y="253"/>
                      <a:pt x="991" y="231"/>
                      <a:pt x="948" y="221"/>
                    </a:cubicBezTo>
                    <a:lnTo>
                      <a:pt x="948" y="272"/>
                    </a:lnTo>
                    <a:cubicBezTo>
                      <a:pt x="909" y="263"/>
                      <a:pt x="898" y="258"/>
                      <a:pt x="897" y="213"/>
                    </a:cubicBezTo>
                    <a:cubicBezTo>
                      <a:pt x="962" y="198"/>
                      <a:pt x="958" y="208"/>
                      <a:pt x="1016" y="213"/>
                    </a:cubicBezTo>
                    <a:cubicBezTo>
                      <a:pt x="1015" y="161"/>
                      <a:pt x="1005" y="179"/>
                      <a:pt x="982" y="145"/>
                    </a:cubicBezTo>
                    <a:cubicBezTo>
                      <a:pt x="1051" y="112"/>
                      <a:pt x="1133" y="224"/>
                      <a:pt x="1134" y="289"/>
                    </a:cubicBezTo>
                    <a:cubicBezTo>
                      <a:pt x="1164" y="281"/>
                      <a:pt x="1211" y="229"/>
                      <a:pt x="1228" y="2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5" name="Freeform 16">
                <a:extLst>
                  <a:ext uri="{FF2B5EF4-FFF2-40B4-BE49-F238E27FC236}">
                    <a16:creationId xmlns:a16="http://schemas.microsoft.com/office/drawing/2014/main" id="{2C61DAF5-B4F1-41AC-A07A-D4B5715D6E1A}"/>
                  </a:ext>
                </a:extLst>
              </p:cNvPr>
              <p:cNvSpPr>
                <a:spLocks noEditPoints="1"/>
              </p:cNvSpPr>
              <p:nvPr/>
            </p:nvSpPr>
            <p:spPr bwMode="auto">
              <a:xfrm>
                <a:off x="4165600" y="2305051"/>
                <a:ext cx="212725" cy="219075"/>
              </a:xfrm>
              <a:custGeom>
                <a:avLst/>
                <a:gdLst>
                  <a:gd name="T0" fmla="*/ 770 w 914"/>
                  <a:gd name="T1" fmla="*/ 779 h 937"/>
                  <a:gd name="T2" fmla="*/ 796 w 914"/>
                  <a:gd name="T3" fmla="*/ 686 h 937"/>
                  <a:gd name="T4" fmla="*/ 855 w 914"/>
                  <a:gd name="T5" fmla="*/ 720 h 937"/>
                  <a:gd name="T6" fmla="*/ 770 w 914"/>
                  <a:gd name="T7" fmla="*/ 779 h 937"/>
                  <a:gd name="T8" fmla="*/ 677 w 914"/>
                  <a:gd name="T9" fmla="*/ 712 h 937"/>
                  <a:gd name="T10" fmla="*/ 728 w 914"/>
                  <a:gd name="T11" fmla="*/ 618 h 937"/>
                  <a:gd name="T12" fmla="*/ 677 w 914"/>
                  <a:gd name="T13" fmla="*/ 712 h 937"/>
                  <a:gd name="T14" fmla="*/ 421 w 914"/>
                  <a:gd name="T15" fmla="*/ 642 h 937"/>
                  <a:gd name="T16" fmla="*/ 381 w 914"/>
                  <a:gd name="T17" fmla="*/ 618 h 937"/>
                  <a:gd name="T18" fmla="*/ 388 w 914"/>
                  <a:gd name="T19" fmla="*/ 600 h 937"/>
                  <a:gd name="T20" fmla="*/ 415 w 914"/>
                  <a:gd name="T21" fmla="*/ 542 h 937"/>
                  <a:gd name="T22" fmla="*/ 482 w 914"/>
                  <a:gd name="T23" fmla="*/ 576 h 937"/>
                  <a:gd name="T24" fmla="*/ 421 w 914"/>
                  <a:gd name="T25" fmla="*/ 642 h 937"/>
                  <a:gd name="T26" fmla="*/ 447 w 914"/>
                  <a:gd name="T27" fmla="*/ 510 h 937"/>
                  <a:gd name="T28" fmla="*/ 533 w 914"/>
                  <a:gd name="T29" fmla="*/ 500 h 937"/>
                  <a:gd name="T30" fmla="*/ 499 w 914"/>
                  <a:gd name="T31" fmla="*/ 559 h 937"/>
                  <a:gd name="T32" fmla="*/ 447 w 914"/>
                  <a:gd name="T33" fmla="*/ 510 h 937"/>
                  <a:gd name="T34" fmla="*/ 0 w 914"/>
                  <a:gd name="T35" fmla="*/ 136 h 937"/>
                  <a:gd name="T36" fmla="*/ 180 w 914"/>
                  <a:gd name="T37" fmla="*/ 231 h 937"/>
                  <a:gd name="T38" fmla="*/ 279 w 914"/>
                  <a:gd name="T39" fmla="*/ 212 h 937"/>
                  <a:gd name="T40" fmla="*/ 228 w 914"/>
                  <a:gd name="T41" fmla="*/ 280 h 937"/>
                  <a:gd name="T42" fmla="*/ 322 w 914"/>
                  <a:gd name="T43" fmla="*/ 271 h 937"/>
                  <a:gd name="T44" fmla="*/ 247 w 914"/>
                  <a:gd name="T45" fmla="*/ 350 h 937"/>
                  <a:gd name="T46" fmla="*/ 152 w 914"/>
                  <a:gd name="T47" fmla="*/ 390 h 937"/>
                  <a:gd name="T48" fmla="*/ 245 w 914"/>
                  <a:gd name="T49" fmla="*/ 491 h 937"/>
                  <a:gd name="T50" fmla="*/ 290 w 914"/>
                  <a:gd name="T51" fmla="*/ 409 h 937"/>
                  <a:gd name="T52" fmla="*/ 372 w 914"/>
                  <a:gd name="T53" fmla="*/ 339 h 937"/>
                  <a:gd name="T54" fmla="*/ 364 w 914"/>
                  <a:gd name="T55" fmla="*/ 432 h 937"/>
                  <a:gd name="T56" fmla="*/ 440 w 914"/>
                  <a:gd name="T57" fmla="*/ 398 h 937"/>
                  <a:gd name="T58" fmla="*/ 346 w 914"/>
                  <a:gd name="T59" fmla="*/ 532 h 937"/>
                  <a:gd name="T60" fmla="*/ 288 w 914"/>
                  <a:gd name="T61" fmla="*/ 551 h 937"/>
                  <a:gd name="T62" fmla="*/ 491 w 914"/>
                  <a:gd name="T63" fmla="*/ 720 h 937"/>
                  <a:gd name="T64" fmla="*/ 474 w 914"/>
                  <a:gd name="T65" fmla="*/ 678 h 937"/>
                  <a:gd name="T66" fmla="*/ 584 w 914"/>
                  <a:gd name="T67" fmla="*/ 551 h 937"/>
                  <a:gd name="T68" fmla="*/ 643 w 914"/>
                  <a:gd name="T69" fmla="*/ 576 h 937"/>
                  <a:gd name="T70" fmla="*/ 601 w 914"/>
                  <a:gd name="T71" fmla="*/ 813 h 937"/>
                  <a:gd name="T72" fmla="*/ 711 w 914"/>
                  <a:gd name="T73" fmla="*/ 745 h 937"/>
                  <a:gd name="T74" fmla="*/ 688 w 914"/>
                  <a:gd name="T75" fmla="*/ 850 h 937"/>
                  <a:gd name="T76" fmla="*/ 914 w 914"/>
                  <a:gd name="T77" fmla="*/ 737 h 937"/>
                  <a:gd name="T78" fmla="*/ 830 w 914"/>
                  <a:gd name="T79" fmla="*/ 678 h 937"/>
                  <a:gd name="T80" fmla="*/ 747 w 914"/>
                  <a:gd name="T81" fmla="*/ 617 h 937"/>
                  <a:gd name="T82" fmla="*/ 661 w 914"/>
                  <a:gd name="T83" fmla="*/ 559 h 937"/>
                  <a:gd name="T84" fmla="*/ 539 w 914"/>
                  <a:gd name="T85" fmla="*/ 468 h 937"/>
                  <a:gd name="T86" fmla="*/ 505 w 914"/>
                  <a:gd name="T87" fmla="*/ 427 h 937"/>
                  <a:gd name="T88" fmla="*/ 464 w 914"/>
                  <a:gd name="T89" fmla="*/ 400 h 937"/>
                  <a:gd name="T90" fmla="*/ 332 w 914"/>
                  <a:gd name="T91" fmla="*/ 244 h 937"/>
                  <a:gd name="T92" fmla="*/ 291 w 914"/>
                  <a:gd name="T93" fmla="*/ 208 h 937"/>
                  <a:gd name="T94" fmla="*/ 228 w 914"/>
                  <a:gd name="T95" fmla="*/ 119 h 937"/>
                  <a:gd name="T96" fmla="*/ 175 w 914"/>
                  <a:gd name="T97" fmla="*/ 201 h 937"/>
                  <a:gd name="T98" fmla="*/ 76 w 914"/>
                  <a:gd name="T99" fmla="*/ 237 h 937"/>
                  <a:gd name="T100" fmla="*/ 39 w 914"/>
                  <a:gd name="T101" fmla="*/ 191 h 937"/>
                  <a:gd name="T102" fmla="*/ 228 w 914"/>
                  <a:gd name="T103" fmla="*/ 110 h 937"/>
                  <a:gd name="T104" fmla="*/ 169 w 914"/>
                  <a:gd name="T105" fmla="*/ 0 h 937"/>
                  <a:gd name="T106" fmla="*/ 134 w 914"/>
                  <a:gd name="T107" fmla="*/ 41 h 937"/>
                  <a:gd name="T108" fmla="*/ 117 w 914"/>
                  <a:gd name="T109" fmla="*/ 58 h 937"/>
                  <a:gd name="T110" fmla="*/ 0 w 914"/>
                  <a:gd name="T111" fmla="*/ 136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14" h="937">
                    <a:moveTo>
                      <a:pt x="770" y="779"/>
                    </a:moveTo>
                    <a:cubicBezTo>
                      <a:pt x="781" y="756"/>
                      <a:pt x="795" y="719"/>
                      <a:pt x="796" y="686"/>
                    </a:cubicBezTo>
                    <a:cubicBezTo>
                      <a:pt x="852" y="686"/>
                      <a:pt x="838" y="687"/>
                      <a:pt x="855" y="720"/>
                    </a:cubicBezTo>
                    <a:lnTo>
                      <a:pt x="770" y="779"/>
                    </a:lnTo>
                    <a:close/>
                    <a:moveTo>
                      <a:pt x="677" y="712"/>
                    </a:moveTo>
                    <a:cubicBezTo>
                      <a:pt x="684" y="634"/>
                      <a:pt x="696" y="626"/>
                      <a:pt x="728" y="618"/>
                    </a:cubicBezTo>
                    <a:cubicBezTo>
                      <a:pt x="734" y="646"/>
                      <a:pt x="758" y="693"/>
                      <a:pt x="677" y="712"/>
                    </a:cubicBezTo>
                    <a:close/>
                    <a:moveTo>
                      <a:pt x="421" y="642"/>
                    </a:moveTo>
                    <a:cubicBezTo>
                      <a:pt x="399" y="627"/>
                      <a:pt x="412" y="627"/>
                      <a:pt x="381" y="618"/>
                    </a:cubicBezTo>
                    <a:cubicBezTo>
                      <a:pt x="383" y="614"/>
                      <a:pt x="387" y="603"/>
                      <a:pt x="388" y="600"/>
                    </a:cubicBezTo>
                    <a:cubicBezTo>
                      <a:pt x="416" y="544"/>
                      <a:pt x="411" y="591"/>
                      <a:pt x="415" y="542"/>
                    </a:cubicBezTo>
                    <a:cubicBezTo>
                      <a:pt x="466" y="543"/>
                      <a:pt x="448" y="553"/>
                      <a:pt x="482" y="576"/>
                    </a:cubicBezTo>
                    <a:lnTo>
                      <a:pt x="421" y="642"/>
                    </a:lnTo>
                    <a:close/>
                    <a:moveTo>
                      <a:pt x="447" y="510"/>
                    </a:moveTo>
                    <a:cubicBezTo>
                      <a:pt x="449" y="508"/>
                      <a:pt x="533" y="433"/>
                      <a:pt x="533" y="500"/>
                    </a:cubicBezTo>
                    <a:cubicBezTo>
                      <a:pt x="533" y="515"/>
                      <a:pt x="508" y="547"/>
                      <a:pt x="499" y="559"/>
                    </a:cubicBezTo>
                    <a:lnTo>
                      <a:pt x="447" y="510"/>
                    </a:lnTo>
                    <a:close/>
                    <a:moveTo>
                      <a:pt x="0" y="136"/>
                    </a:moveTo>
                    <a:cubicBezTo>
                      <a:pt x="0" y="253"/>
                      <a:pt x="70" y="313"/>
                      <a:pt x="180" y="231"/>
                    </a:cubicBezTo>
                    <a:cubicBezTo>
                      <a:pt x="215" y="204"/>
                      <a:pt x="223" y="212"/>
                      <a:pt x="279" y="212"/>
                    </a:cubicBezTo>
                    <a:cubicBezTo>
                      <a:pt x="255" y="246"/>
                      <a:pt x="242" y="223"/>
                      <a:pt x="228" y="280"/>
                    </a:cubicBezTo>
                    <a:cubicBezTo>
                      <a:pt x="265" y="279"/>
                      <a:pt x="275" y="271"/>
                      <a:pt x="322" y="271"/>
                    </a:cubicBezTo>
                    <a:cubicBezTo>
                      <a:pt x="310" y="321"/>
                      <a:pt x="280" y="319"/>
                      <a:pt x="247" y="350"/>
                    </a:cubicBezTo>
                    <a:cubicBezTo>
                      <a:pt x="174" y="419"/>
                      <a:pt x="221" y="391"/>
                      <a:pt x="152" y="390"/>
                    </a:cubicBezTo>
                    <a:cubicBezTo>
                      <a:pt x="156" y="432"/>
                      <a:pt x="224" y="486"/>
                      <a:pt x="245" y="491"/>
                    </a:cubicBezTo>
                    <a:cubicBezTo>
                      <a:pt x="232" y="433"/>
                      <a:pt x="252" y="442"/>
                      <a:pt x="290" y="409"/>
                    </a:cubicBezTo>
                    <a:cubicBezTo>
                      <a:pt x="326" y="378"/>
                      <a:pt x="327" y="363"/>
                      <a:pt x="372" y="339"/>
                    </a:cubicBezTo>
                    <a:cubicBezTo>
                      <a:pt x="372" y="386"/>
                      <a:pt x="367" y="397"/>
                      <a:pt x="364" y="432"/>
                    </a:cubicBezTo>
                    <a:cubicBezTo>
                      <a:pt x="438" y="397"/>
                      <a:pt x="398" y="402"/>
                      <a:pt x="440" y="398"/>
                    </a:cubicBezTo>
                    <a:cubicBezTo>
                      <a:pt x="436" y="449"/>
                      <a:pt x="387" y="495"/>
                      <a:pt x="346" y="532"/>
                    </a:cubicBezTo>
                    <a:cubicBezTo>
                      <a:pt x="322" y="554"/>
                      <a:pt x="330" y="551"/>
                      <a:pt x="288" y="551"/>
                    </a:cubicBezTo>
                    <a:cubicBezTo>
                      <a:pt x="316" y="593"/>
                      <a:pt x="445" y="709"/>
                      <a:pt x="491" y="720"/>
                    </a:cubicBezTo>
                    <a:cubicBezTo>
                      <a:pt x="488" y="684"/>
                      <a:pt x="492" y="705"/>
                      <a:pt x="474" y="678"/>
                    </a:cubicBezTo>
                    <a:cubicBezTo>
                      <a:pt x="513" y="667"/>
                      <a:pt x="565" y="586"/>
                      <a:pt x="584" y="551"/>
                    </a:cubicBezTo>
                    <a:cubicBezTo>
                      <a:pt x="604" y="561"/>
                      <a:pt x="623" y="565"/>
                      <a:pt x="643" y="576"/>
                    </a:cubicBezTo>
                    <a:cubicBezTo>
                      <a:pt x="615" y="696"/>
                      <a:pt x="591" y="697"/>
                      <a:pt x="601" y="813"/>
                    </a:cubicBezTo>
                    <a:cubicBezTo>
                      <a:pt x="655" y="800"/>
                      <a:pt x="658" y="760"/>
                      <a:pt x="711" y="745"/>
                    </a:cubicBezTo>
                    <a:cubicBezTo>
                      <a:pt x="707" y="763"/>
                      <a:pt x="687" y="838"/>
                      <a:pt x="688" y="850"/>
                    </a:cubicBezTo>
                    <a:cubicBezTo>
                      <a:pt x="695" y="937"/>
                      <a:pt x="793" y="765"/>
                      <a:pt x="914" y="737"/>
                    </a:cubicBezTo>
                    <a:cubicBezTo>
                      <a:pt x="910" y="689"/>
                      <a:pt x="877" y="682"/>
                      <a:pt x="830" y="678"/>
                    </a:cubicBezTo>
                    <a:cubicBezTo>
                      <a:pt x="826" y="643"/>
                      <a:pt x="828" y="647"/>
                      <a:pt x="747" y="617"/>
                    </a:cubicBezTo>
                    <a:cubicBezTo>
                      <a:pt x="696" y="598"/>
                      <a:pt x="754" y="617"/>
                      <a:pt x="661" y="559"/>
                    </a:cubicBezTo>
                    <a:lnTo>
                      <a:pt x="539" y="468"/>
                    </a:lnTo>
                    <a:cubicBezTo>
                      <a:pt x="518" y="450"/>
                      <a:pt x="528" y="447"/>
                      <a:pt x="505" y="427"/>
                    </a:cubicBezTo>
                    <a:cubicBezTo>
                      <a:pt x="493" y="418"/>
                      <a:pt x="474" y="409"/>
                      <a:pt x="464" y="400"/>
                    </a:cubicBezTo>
                    <a:cubicBezTo>
                      <a:pt x="442" y="380"/>
                      <a:pt x="389" y="297"/>
                      <a:pt x="332" y="244"/>
                    </a:cubicBezTo>
                    <a:cubicBezTo>
                      <a:pt x="319" y="231"/>
                      <a:pt x="300" y="219"/>
                      <a:pt x="291" y="208"/>
                    </a:cubicBezTo>
                    <a:cubicBezTo>
                      <a:pt x="261" y="168"/>
                      <a:pt x="287" y="158"/>
                      <a:pt x="228" y="119"/>
                    </a:cubicBezTo>
                    <a:cubicBezTo>
                      <a:pt x="228" y="186"/>
                      <a:pt x="225" y="176"/>
                      <a:pt x="175" y="201"/>
                    </a:cubicBezTo>
                    <a:cubicBezTo>
                      <a:pt x="140" y="218"/>
                      <a:pt x="125" y="237"/>
                      <a:pt x="76" y="237"/>
                    </a:cubicBezTo>
                    <a:cubicBezTo>
                      <a:pt x="50" y="237"/>
                      <a:pt x="35" y="210"/>
                      <a:pt x="39" y="191"/>
                    </a:cubicBezTo>
                    <a:cubicBezTo>
                      <a:pt x="48" y="156"/>
                      <a:pt x="162" y="79"/>
                      <a:pt x="228" y="110"/>
                    </a:cubicBezTo>
                    <a:cubicBezTo>
                      <a:pt x="223" y="86"/>
                      <a:pt x="185" y="12"/>
                      <a:pt x="169" y="0"/>
                    </a:cubicBezTo>
                    <a:cubicBezTo>
                      <a:pt x="125" y="12"/>
                      <a:pt x="158" y="6"/>
                      <a:pt x="134" y="41"/>
                    </a:cubicBezTo>
                    <a:cubicBezTo>
                      <a:pt x="126" y="54"/>
                      <a:pt x="133" y="47"/>
                      <a:pt x="117" y="58"/>
                    </a:cubicBezTo>
                    <a:cubicBezTo>
                      <a:pt x="84" y="84"/>
                      <a:pt x="0" y="102"/>
                      <a:pt x="0"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6" name="Freeform 17">
                <a:extLst>
                  <a:ext uri="{FF2B5EF4-FFF2-40B4-BE49-F238E27FC236}">
                    <a16:creationId xmlns:a16="http://schemas.microsoft.com/office/drawing/2014/main" id="{8B4680F2-CA88-4453-B118-89FB7918117A}"/>
                  </a:ext>
                </a:extLst>
              </p:cNvPr>
              <p:cNvSpPr>
                <a:spLocks noEditPoints="1"/>
              </p:cNvSpPr>
              <p:nvPr/>
            </p:nvSpPr>
            <p:spPr bwMode="auto">
              <a:xfrm>
                <a:off x="4154488" y="1903413"/>
                <a:ext cx="77788" cy="103188"/>
              </a:xfrm>
              <a:custGeom>
                <a:avLst/>
                <a:gdLst>
                  <a:gd name="T0" fmla="*/ 169 w 339"/>
                  <a:gd name="T1" fmla="*/ 304 h 445"/>
                  <a:gd name="T2" fmla="*/ 172 w 339"/>
                  <a:gd name="T3" fmla="*/ 307 h 445"/>
                  <a:gd name="T4" fmla="*/ 169 w 339"/>
                  <a:gd name="T5" fmla="*/ 304 h 445"/>
                  <a:gd name="T6" fmla="*/ 195 w 339"/>
                  <a:gd name="T7" fmla="*/ 228 h 445"/>
                  <a:gd name="T8" fmla="*/ 254 w 339"/>
                  <a:gd name="T9" fmla="*/ 245 h 445"/>
                  <a:gd name="T10" fmla="*/ 195 w 339"/>
                  <a:gd name="T11" fmla="*/ 304 h 445"/>
                  <a:gd name="T12" fmla="*/ 222 w 339"/>
                  <a:gd name="T13" fmla="*/ 272 h 445"/>
                  <a:gd name="T14" fmla="*/ 195 w 339"/>
                  <a:gd name="T15" fmla="*/ 228 h 445"/>
                  <a:gd name="T16" fmla="*/ 119 w 339"/>
                  <a:gd name="T17" fmla="*/ 144 h 445"/>
                  <a:gd name="T18" fmla="*/ 152 w 339"/>
                  <a:gd name="T19" fmla="*/ 177 h 445"/>
                  <a:gd name="T20" fmla="*/ 119 w 339"/>
                  <a:gd name="T21" fmla="*/ 144 h 445"/>
                  <a:gd name="T22" fmla="*/ 271 w 339"/>
                  <a:gd name="T23" fmla="*/ 203 h 445"/>
                  <a:gd name="T24" fmla="*/ 246 w 339"/>
                  <a:gd name="T25" fmla="*/ 203 h 445"/>
                  <a:gd name="T26" fmla="*/ 262 w 339"/>
                  <a:gd name="T27" fmla="*/ 59 h 445"/>
                  <a:gd name="T28" fmla="*/ 271 w 339"/>
                  <a:gd name="T29" fmla="*/ 203 h 445"/>
                  <a:gd name="T30" fmla="*/ 0 w 339"/>
                  <a:gd name="T31" fmla="*/ 220 h 445"/>
                  <a:gd name="T32" fmla="*/ 59 w 339"/>
                  <a:gd name="T33" fmla="*/ 211 h 445"/>
                  <a:gd name="T34" fmla="*/ 117 w 339"/>
                  <a:gd name="T35" fmla="*/ 264 h 445"/>
                  <a:gd name="T36" fmla="*/ 93 w 339"/>
                  <a:gd name="T37" fmla="*/ 338 h 445"/>
                  <a:gd name="T38" fmla="*/ 25 w 339"/>
                  <a:gd name="T39" fmla="*/ 313 h 445"/>
                  <a:gd name="T40" fmla="*/ 19 w 339"/>
                  <a:gd name="T41" fmla="*/ 386 h 445"/>
                  <a:gd name="T42" fmla="*/ 263 w 339"/>
                  <a:gd name="T43" fmla="*/ 339 h 445"/>
                  <a:gd name="T44" fmla="*/ 300 w 339"/>
                  <a:gd name="T45" fmla="*/ 266 h 445"/>
                  <a:gd name="T46" fmla="*/ 339 w 339"/>
                  <a:gd name="T47" fmla="*/ 194 h 445"/>
                  <a:gd name="T48" fmla="*/ 296 w 339"/>
                  <a:gd name="T49" fmla="*/ 194 h 445"/>
                  <a:gd name="T50" fmla="*/ 322 w 339"/>
                  <a:gd name="T51" fmla="*/ 67 h 445"/>
                  <a:gd name="T52" fmla="*/ 296 w 339"/>
                  <a:gd name="T53" fmla="*/ 25 h 445"/>
                  <a:gd name="T54" fmla="*/ 161 w 339"/>
                  <a:gd name="T55" fmla="*/ 93 h 445"/>
                  <a:gd name="T56" fmla="*/ 161 w 339"/>
                  <a:gd name="T57" fmla="*/ 0 h 445"/>
                  <a:gd name="T58" fmla="*/ 54 w 339"/>
                  <a:gd name="T59" fmla="*/ 104 h 445"/>
                  <a:gd name="T60" fmla="*/ 0 w 339"/>
                  <a:gd name="T61"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9" h="445">
                    <a:moveTo>
                      <a:pt x="169" y="304"/>
                    </a:moveTo>
                    <a:lnTo>
                      <a:pt x="172" y="307"/>
                    </a:lnTo>
                    <a:cubicBezTo>
                      <a:pt x="172" y="307"/>
                      <a:pt x="169" y="305"/>
                      <a:pt x="169" y="304"/>
                    </a:cubicBezTo>
                    <a:close/>
                    <a:moveTo>
                      <a:pt x="195" y="228"/>
                    </a:moveTo>
                    <a:cubicBezTo>
                      <a:pt x="220" y="245"/>
                      <a:pt x="212" y="245"/>
                      <a:pt x="254" y="245"/>
                    </a:cubicBezTo>
                    <a:cubicBezTo>
                      <a:pt x="236" y="279"/>
                      <a:pt x="240" y="301"/>
                      <a:pt x="195" y="304"/>
                    </a:cubicBezTo>
                    <a:lnTo>
                      <a:pt x="222" y="272"/>
                    </a:lnTo>
                    <a:cubicBezTo>
                      <a:pt x="194" y="242"/>
                      <a:pt x="201" y="241"/>
                      <a:pt x="195" y="228"/>
                    </a:cubicBezTo>
                    <a:close/>
                    <a:moveTo>
                      <a:pt x="119" y="144"/>
                    </a:moveTo>
                    <a:cubicBezTo>
                      <a:pt x="148" y="151"/>
                      <a:pt x="145" y="148"/>
                      <a:pt x="152" y="177"/>
                    </a:cubicBezTo>
                    <a:cubicBezTo>
                      <a:pt x="110" y="167"/>
                      <a:pt x="124" y="175"/>
                      <a:pt x="119" y="144"/>
                    </a:cubicBezTo>
                    <a:close/>
                    <a:moveTo>
                      <a:pt x="271" y="203"/>
                    </a:moveTo>
                    <a:lnTo>
                      <a:pt x="246" y="203"/>
                    </a:lnTo>
                    <a:cubicBezTo>
                      <a:pt x="245" y="200"/>
                      <a:pt x="159" y="87"/>
                      <a:pt x="262" y="59"/>
                    </a:cubicBezTo>
                    <a:cubicBezTo>
                      <a:pt x="304" y="90"/>
                      <a:pt x="271" y="129"/>
                      <a:pt x="271" y="203"/>
                    </a:cubicBezTo>
                    <a:close/>
                    <a:moveTo>
                      <a:pt x="0" y="220"/>
                    </a:moveTo>
                    <a:cubicBezTo>
                      <a:pt x="0" y="273"/>
                      <a:pt x="21" y="221"/>
                      <a:pt x="59" y="211"/>
                    </a:cubicBezTo>
                    <a:lnTo>
                      <a:pt x="117" y="264"/>
                    </a:lnTo>
                    <a:cubicBezTo>
                      <a:pt x="113" y="286"/>
                      <a:pt x="103" y="318"/>
                      <a:pt x="93" y="338"/>
                    </a:cubicBezTo>
                    <a:cubicBezTo>
                      <a:pt x="77" y="331"/>
                      <a:pt x="44" y="317"/>
                      <a:pt x="25" y="313"/>
                    </a:cubicBezTo>
                    <a:cubicBezTo>
                      <a:pt x="14" y="338"/>
                      <a:pt x="3" y="359"/>
                      <a:pt x="19" y="386"/>
                    </a:cubicBezTo>
                    <a:cubicBezTo>
                      <a:pt x="55" y="445"/>
                      <a:pt x="210" y="443"/>
                      <a:pt x="263" y="339"/>
                    </a:cubicBezTo>
                    <a:cubicBezTo>
                      <a:pt x="273" y="318"/>
                      <a:pt x="286" y="286"/>
                      <a:pt x="300" y="266"/>
                    </a:cubicBezTo>
                    <a:cubicBezTo>
                      <a:pt x="325" y="229"/>
                      <a:pt x="338" y="248"/>
                      <a:pt x="339" y="194"/>
                    </a:cubicBezTo>
                    <a:lnTo>
                      <a:pt x="296" y="194"/>
                    </a:lnTo>
                    <a:lnTo>
                      <a:pt x="322" y="67"/>
                    </a:lnTo>
                    <a:cubicBezTo>
                      <a:pt x="322" y="47"/>
                      <a:pt x="308" y="43"/>
                      <a:pt x="296" y="25"/>
                    </a:cubicBezTo>
                    <a:cubicBezTo>
                      <a:pt x="194" y="27"/>
                      <a:pt x="219" y="77"/>
                      <a:pt x="161" y="93"/>
                    </a:cubicBezTo>
                    <a:lnTo>
                      <a:pt x="161" y="0"/>
                    </a:lnTo>
                    <a:cubicBezTo>
                      <a:pt x="62" y="0"/>
                      <a:pt x="96" y="14"/>
                      <a:pt x="54" y="104"/>
                    </a:cubicBezTo>
                    <a:cubicBezTo>
                      <a:pt x="38" y="138"/>
                      <a:pt x="0" y="185"/>
                      <a:pt x="0" y="2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7" name="Freeform 18">
                <a:extLst>
                  <a:ext uri="{FF2B5EF4-FFF2-40B4-BE49-F238E27FC236}">
                    <a16:creationId xmlns:a16="http://schemas.microsoft.com/office/drawing/2014/main" id="{CF8C7358-3083-4AF9-8A61-706373AD3BB6}"/>
                  </a:ext>
                </a:extLst>
              </p:cNvPr>
              <p:cNvSpPr>
                <a:spLocks noEditPoints="1"/>
              </p:cNvSpPr>
              <p:nvPr/>
            </p:nvSpPr>
            <p:spPr bwMode="auto">
              <a:xfrm>
                <a:off x="4343400" y="1709738"/>
                <a:ext cx="93663" cy="111125"/>
              </a:xfrm>
              <a:custGeom>
                <a:avLst/>
                <a:gdLst>
                  <a:gd name="T0" fmla="*/ 182 w 401"/>
                  <a:gd name="T1" fmla="*/ 347 h 474"/>
                  <a:gd name="T2" fmla="*/ 185 w 401"/>
                  <a:gd name="T3" fmla="*/ 350 h 474"/>
                  <a:gd name="T4" fmla="*/ 182 w 401"/>
                  <a:gd name="T5" fmla="*/ 347 h 474"/>
                  <a:gd name="T6" fmla="*/ 114 w 401"/>
                  <a:gd name="T7" fmla="*/ 305 h 474"/>
                  <a:gd name="T8" fmla="*/ 140 w 401"/>
                  <a:gd name="T9" fmla="*/ 339 h 474"/>
                  <a:gd name="T10" fmla="*/ 114 w 401"/>
                  <a:gd name="T11" fmla="*/ 339 h 474"/>
                  <a:gd name="T12" fmla="*/ 114 w 401"/>
                  <a:gd name="T13" fmla="*/ 305 h 474"/>
                  <a:gd name="T14" fmla="*/ 165 w 401"/>
                  <a:gd name="T15" fmla="*/ 305 h 474"/>
                  <a:gd name="T16" fmla="*/ 173 w 401"/>
                  <a:gd name="T17" fmla="*/ 306 h 474"/>
                  <a:gd name="T18" fmla="*/ 165 w 401"/>
                  <a:gd name="T19" fmla="*/ 305 h 474"/>
                  <a:gd name="T20" fmla="*/ 182 w 401"/>
                  <a:gd name="T21" fmla="*/ 203 h 474"/>
                  <a:gd name="T22" fmla="*/ 148 w 401"/>
                  <a:gd name="T23" fmla="*/ 254 h 474"/>
                  <a:gd name="T24" fmla="*/ 182 w 401"/>
                  <a:gd name="T25" fmla="*/ 203 h 474"/>
                  <a:gd name="T26" fmla="*/ 182 w 401"/>
                  <a:gd name="T27" fmla="*/ 203 h 474"/>
                  <a:gd name="T28" fmla="*/ 228 w 401"/>
                  <a:gd name="T29" fmla="*/ 165 h 474"/>
                  <a:gd name="T30" fmla="*/ 259 w 401"/>
                  <a:gd name="T31" fmla="*/ 152 h 474"/>
                  <a:gd name="T32" fmla="*/ 277 w 401"/>
                  <a:gd name="T33" fmla="*/ 149 h 474"/>
                  <a:gd name="T34" fmla="*/ 323 w 401"/>
                  <a:gd name="T35" fmla="*/ 189 h 474"/>
                  <a:gd name="T36" fmla="*/ 318 w 401"/>
                  <a:gd name="T37" fmla="*/ 313 h 474"/>
                  <a:gd name="T38" fmla="*/ 275 w 401"/>
                  <a:gd name="T39" fmla="*/ 347 h 474"/>
                  <a:gd name="T40" fmla="*/ 241 w 401"/>
                  <a:gd name="T41" fmla="*/ 203 h 474"/>
                  <a:gd name="T42" fmla="*/ 182 w 401"/>
                  <a:gd name="T43" fmla="*/ 203 h 474"/>
                  <a:gd name="T44" fmla="*/ 89 w 401"/>
                  <a:gd name="T45" fmla="*/ 17 h 474"/>
                  <a:gd name="T46" fmla="*/ 80 w 401"/>
                  <a:gd name="T47" fmla="*/ 68 h 474"/>
                  <a:gd name="T48" fmla="*/ 30 w 401"/>
                  <a:gd name="T49" fmla="*/ 118 h 474"/>
                  <a:gd name="T50" fmla="*/ 114 w 401"/>
                  <a:gd name="T51" fmla="*/ 195 h 474"/>
                  <a:gd name="T52" fmla="*/ 97 w 401"/>
                  <a:gd name="T53" fmla="*/ 254 h 474"/>
                  <a:gd name="T54" fmla="*/ 21 w 401"/>
                  <a:gd name="T55" fmla="*/ 254 h 474"/>
                  <a:gd name="T56" fmla="*/ 123 w 401"/>
                  <a:gd name="T57" fmla="*/ 423 h 474"/>
                  <a:gd name="T58" fmla="*/ 123 w 401"/>
                  <a:gd name="T59" fmla="*/ 372 h 474"/>
                  <a:gd name="T60" fmla="*/ 157 w 401"/>
                  <a:gd name="T61" fmla="*/ 372 h 474"/>
                  <a:gd name="T62" fmla="*/ 216 w 401"/>
                  <a:gd name="T63" fmla="*/ 423 h 474"/>
                  <a:gd name="T64" fmla="*/ 224 w 401"/>
                  <a:gd name="T65" fmla="*/ 474 h 474"/>
                  <a:gd name="T66" fmla="*/ 275 w 401"/>
                  <a:gd name="T67" fmla="*/ 389 h 474"/>
                  <a:gd name="T68" fmla="*/ 351 w 401"/>
                  <a:gd name="T69" fmla="*/ 135 h 474"/>
                  <a:gd name="T70" fmla="*/ 213 w 401"/>
                  <a:gd name="T71" fmla="*/ 141 h 474"/>
                  <a:gd name="T72" fmla="*/ 165 w 401"/>
                  <a:gd name="T73" fmla="*/ 161 h 474"/>
                  <a:gd name="T74" fmla="*/ 148 w 401"/>
                  <a:gd name="T75" fmla="*/ 0 h 474"/>
                  <a:gd name="T76" fmla="*/ 140 w 401"/>
                  <a:gd name="T77" fmla="*/ 63 h 474"/>
                  <a:gd name="T78" fmla="*/ 89 w 401"/>
                  <a:gd name="T79" fmla="*/ 17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1" h="474">
                    <a:moveTo>
                      <a:pt x="182" y="347"/>
                    </a:moveTo>
                    <a:lnTo>
                      <a:pt x="185" y="350"/>
                    </a:lnTo>
                    <a:cubicBezTo>
                      <a:pt x="184" y="349"/>
                      <a:pt x="181" y="348"/>
                      <a:pt x="182" y="347"/>
                    </a:cubicBezTo>
                    <a:close/>
                    <a:moveTo>
                      <a:pt x="114" y="305"/>
                    </a:moveTo>
                    <a:cubicBezTo>
                      <a:pt x="139" y="323"/>
                      <a:pt x="125" y="310"/>
                      <a:pt x="140" y="339"/>
                    </a:cubicBezTo>
                    <a:lnTo>
                      <a:pt x="114" y="339"/>
                    </a:lnTo>
                    <a:lnTo>
                      <a:pt x="114" y="305"/>
                    </a:lnTo>
                    <a:close/>
                    <a:moveTo>
                      <a:pt x="165" y="305"/>
                    </a:moveTo>
                    <a:cubicBezTo>
                      <a:pt x="167" y="287"/>
                      <a:pt x="210" y="307"/>
                      <a:pt x="173" y="306"/>
                    </a:cubicBezTo>
                    <a:cubicBezTo>
                      <a:pt x="170" y="305"/>
                      <a:pt x="163" y="324"/>
                      <a:pt x="165" y="305"/>
                    </a:cubicBezTo>
                    <a:close/>
                    <a:moveTo>
                      <a:pt x="182" y="203"/>
                    </a:moveTo>
                    <a:cubicBezTo>
                      <a:pt x="181" y="244"/>
                      <a:pt x="183" y="250"/>
                      <a:pt x="148" y="254"/>
                    </a:cubicBezTo>
                    <a:cubicBezTo>
                      <a:pt x="162" y="228"/>
                      <a:pt x="159" y="220"/>
                      <a:pt x="182" y="203"/>
                    </a:cubicBezTo>
                    <a:close/>
                    <a:moveTo>
                      <a:pt x="182" y="203"/>
                    </a:moveTo>
                    <a:cubicBezTo>
                      <a:pt x="194" y="185"/>
                      <a:pt x="206" y="176"/>
                      <a:pt x="228" y="165"/>
                    </a:cubicBezTo>
                    <a:cubicBezTo>
                      <a:pt x="233" y="163"/>
                      <a:pt x="259" y="152"/>
                      <a:pt x="259" y="152"/>
                    </a:cubicBezTo>
                    <a:cubicBezTo>
                      <a:pt x="262" y="152"/>
                      <a:pt x="277" y="149"/>
                      <a:pt x="277" y="149"/>
                    </a:cubicBezTo>
                    <a:cubicBezTo>
                      <a:pt x="303" y="149"/>
                      <a:pt x="316" y="164"/>
                      <a:pt x="323" y="189"/>
                    </a:cubicBezTo>
                    <a:cubicBezTo>
                      <a:pt x="331" y="219"/>
                      <a:pt x="326" y="285"/>
                      <a:pt x="318" y="313"/>
                    </a:cubicBezTo>
                    <a:cubicBezTo>
                      <a:pt x="309" y="343"/>
                      <a:pt x="309" y="344"/>
                      <a:pt x="275" y="347"/>
                    </a:cubicBezTo>
                    <a:cubicBezTo>
                      <a:pt x="260" y="283"/>
                      <a:pt x="241" y="296"/>
                      <a:pt x="241" y="203"/>
                    </a:cubicBezTo>
                    <a:lnTo>
                      <a:pt x="182" y="203"/>
                    </a:lnTo>
                    <a:close/>
                    <a:moveTo>
                      <a:pt x="89" y="17"/>
                    </a:moveTo>
                    <a:cubicBezTo>
                      <a:pt x="86" y="52"/>
                      <a:pt x="80" y="36"/>
                      <a:pt x="80" y="68"/>
                    </a:cubicBezTo>
                    <a:cubicBezTo>
                      <a:pt x="80" y="112"/>
                      <a:pt x="114" y="118"/>
                      <a:pt x="30" y="118"/>
                    </a:cubicBezTo>
                    <a:cubicBezTo>
                      <a:pt x="31" y="187"/>
                      <a:pt x="62" y="167"/>
                      <a:pt x="114" y="195"/>
                    </a:cubicBezTo>
                    <a:cubicBezTo>
                      <a:pt x="107" y="226"/>
                      <a:pt x="100" y="218"/>
                      <a:pt x="97" y="254"/>
                    </a:cubicBezTo>
                    <a:cubicBezTo>
                      <a:pt x="45" y="253"/>
                      <a:pt x="74" y="242"/>
                      <a:pt x="21" y="254"/>
                    </a:cubicBezTo>
                    <a:cubicBezTo>
                      <a:pt x="0" y="345"/>
                      <a:pt x="9" y="414"/>
                      <a:pt x="123" y="423"/>
                    </a:cubicBezTo>
                    <a:lnTo>
                      <a:pt x="123" y="372"/>
                    </a:lnTo>
                    <a:lnTo>
                      <a:pt x="157" y="372"/>
                    </a:lnTo>
                    <a:cubicBezTo>
                      <a:pt x="157" y="429"/>
                      <a:pt x="157" y="423"/>
                      <a:pt x="216" y="423"/>
                    </a:cubicBezTo>
                    <a:cubicBezTo>
                      <a:pt x="221" y="443"/>
                      <a:pt x="224" y="448"/>
                      <a:pt x="224" y="474"/>
                    </a:cubicBezTo>
                    <a:cubicBezTo>
                      <a:pt x="265" y="453"/>
                      <a:pt x="271" y="445"/>
                      <a:pt x="275" y="389"/>
                    </a:cubicBezTo>
                    <a:cubicBezTo>
                      <a:pt x="401" y="389"/>
                      <a:pt x="351" y="263"/>
                      <a:pt x="351" y="135"/>
                    </a:cubicBezTo>
                    <a:cubicBezTo>
                      <a:pt x="231" y="107"/>
                      <a:pt x="263" y="115"/>
                      <a:pt x="213" y="141"/>
                    </a:cubicBezTo>
                    <a:cubicBezTo>
                      <a:pt x="194" y="152"/>
                      <a:pt x="187" y="156"/>
                      <a:pt x="165" y="161"/>
                    </a:cubicBezTo>
                    <a:cubicBezTo>
                      <a:pt x="191" y="50"/>
                      <a:pt x="280" y="70"/>
                      <a:pt x="148" y="0"/>
                    </a:cubicBezTo>
                    <a:cubicBezTo>
                      <a:pt x="150" y="27"/>
                      <a:pt x="173" y="61"/>
                      <a:pt x="140" y="63"/>
                    </a:cubicBezTo>
                    <a:cubicBezTo>
                      <a:pt x="106" y="65"/>
                      <a:pt x="142" y="53"/>
                      <a:pt x="89"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8" name="Freeform 19">
                <a:extLst>
                  <a:ext uri="{FF2B5EF4-FFF2-40B4-BE49-F238E27FC236}">
                    <a16:creationId xmlns:a16="http://schemas.microsoft.com/office/drawing/2014/main" id="{D99D9D62-352B-421C-A31F-3AB1280808B9}"/>
                  </a:ext>
                </a:extLst>
              </p:cNvPr>
              <p:cNvSpPr>
                <a:spLocks noEditPoints="1"/>
              </p:cNvSpPr>
              <p:nvPr/>
            </p:nvSpPr>
            <p:spPr bwMode="auto">
              <a:xfrm>
                <a:off x="4846638" y="1912938"/>
                <a:ext cx="114300" cy="84138"/>
              </a:xfrm>
              <a:custGeom>
                <a:avLst/>
                <a:gdLst>
                  <a:gd name="T0" fmla="*/ 279 w 491"/>
                  <a:gd name="T1" fmla="*/ 240 h 360"/>
                  <a:gd name="T2" fmla="*/ 313 w 491"/>
                  <a:gd name="T3" fmla="*/ 282 h 360"/>
                  <a:gd name="T4" fmla="*/ 294 w 491"/>
                  <a:gd name="T5" fmla="*/ 268 h 360"/>
                  <a:gd name="T6" fmla="*/ 279 w 491"/>
                  <a:gd name="T7" fmla="*/ 240 h 360"/>
                  <a:gd name="T8" fmla="*/ 279 w 491"/>
                  <a:gd name="T9" fmla="*/ 181 h 360"/>
                  <a:gd name="T10" fmla="*/ 282 w 491"/>
                  <a:gd name="T11" fmla="*/ 183 h 360"/>
                  <a:gd name="T12" fmla="*/ 279 w 491"/>
                  <a:gd name="T13" fmla="*/ 181 h 360"/>
                  <a:gd name="T14" fmla="*/ 237 w 491"/>
                  <a:gd name="T15" fmla="*/ 130 h 360"/>
                  <a:gd name="T16" fmla="*/ 247 w 491"/>
                  <a:gd name="T17" fmla="*/ 138 h 360"/>
                  <a:gd name="T18" fmla="*/ 237 w 491"/>
                  <a:gd name="T19" fmla="*/ 130 h 360"/>
                  <a:gd name="T20" fmla="*/ 321 w 491"/>
                  <a:gd name="T21" fmla="*/ 113 h 360"/>
                  <a:gd name="T22" fmla="*/ 372 w 491"/>
                  <a:gd name="T23" fmla="*/ 113 h 360"/>
                  <a:gd name="T24" fmla="*/ 372 w 491"/>
                  <a:gd name="T25" fmla="*/ 122 h 360"/>
                  <a:gd name="T26" fmla="*/ 321 w 491"/>
                  <a:gd name="T27" fmla="*/ 122 h 360"/>
                  <a:gd name="T28" fmla="*/ 321 w 491"/>
                  <a:gd name="T29" fmla="*/ 113 h 360"/>
                  <a:gd name="T30" fmla="*/ 279 w 491"/>
                  <a:gd name="T31" fmla="*/ 113 h 360"/>
                  <a:gd name="T32" fmla="*/ 293 w 491"/>
                  <a:gd name="T33" fmla="*/ 117 h 360"/>
                  <a:gd name="T34" fmla="*/ 279 w 491"/>
                  <a:gd name="T35" fmla="*/ 113 h 360"/>
                  <a:gd name="T36" fmla="*/ 0 w 491"/>
                  <a:gd name="T37" fmla="*/ 54 h 360"/>
                  <a:gd name="T38" fmla="*/ 243 w 491"/>
                  <a:gd name="T39" fmla="*/ 184 h 360"/>
                  <a:gd name="T40" fmla="*/ 299 w 491"/>
                  <a:gd name="T41" fmla="*/ 339 h 360"/>
                  <a:gd name="T42" fmla="*/ 333 w 491"/>
                  <a:gd name="T43" fmla="*/ 355 h 360"/>
                  <a:gd name="T44" fmla="*/ 330 w 491"/>
                  <a:gd name="T45" fmla="*/ 215 h 360"/>
                  <a:gd name="T46" fmla="*/ 491 w 491"/>
                  <a:gd name="T47" fmla="*/ 147 h 360"/>
                  <a:gd name="T48" fmla="*/ 398 w 491"/>
                  <a:gd name="T49" fmla="*/ 155 h 360"/>
                  <a:gd name="T50" fmla="*/ 398 w 491"/>
                  <a:gd name="T51" fmla="*/ 138 h 360"/>
                  <a:gd name="T52" fmla="*/ 465 w 491"/>
                  <a:gd name="T53" fmla="*/ 96 h 360"/>
                  <a:gd name="T54" fmla="*/ 355 w 491"/>
                  <a:gd name="T55" fmla="*/ 88 h 360"/>
                  <a:gd name="T56" fmla="*/ 389 w 491"/>
                  <a:gd name="T57" fmla="*/ 20 h 360"/>
                  <a:gd name="T58" fmla="*/ 296 w 491"/>
                  <a:gd name="T59" fmla="*/ 62 h 360"/>
                  <a:gd name="T60" fmla="*/ 279 w 491"/>
                  <a:gd name="T61" fmla="*/ 71 h 360"/>
                  <a:gd name="T62" fmla="*/ 262 w 491"/>
                  <a:gd name="T63" fmla="*/ 45 h 360"/>
                  <a:gd name="T64" fmla="*/ 194 w 491"/>
                  <a:gd name="T65" fmla="*/ 79 h 360"/>
                  <a:gd name="T66" fmla="*/ 220 w 491"/>
                  <a:gd name="T67" fmla="*/ 122 h 360"/>
                  <a:gd name="T68" fmla="*/ 101 w 491"/>
                  <a:gd name="T69" fmla="*/ 62 h 360"/>
                  <a:gd name="T70" fmla="*/ 110 w 491"/>
                  <a:gd name="T71" fmla="*/ 3 h 360"/>
                  <a:gd name="T72" fmla="*/ 39 w 491"/>
                  <a:gd name="T73" fmla="*/ 8 h 360"/>
                  <a:gd name="T74" fmla="*/ 0 w 491"/>
                  <a:gd name="T75" fmla="*/ 54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1" h="360">
                    <a:moveTo>
                      <a:pt x="279" y="240"/>
                    </a:moveTo>
                    <a:cubicBezTo>
                      <a:pt x="309" y="248"/>
                      <a:pt x="310" y="248"/>
                      <a:pt x="313" y="282"/>
                    </a:cubicBezTo>
                    <a:cubicBezTo>
                      <a:pt x="306" y="278"/>
                      <a:pt x="302" y="277"/>
                      <a:pt x="294" y="268"/>
                    </a:cubicBezTo>
                    <a:cubicBezTo>
                      <a:pt x="272" y="243"/>
                      <a:pt x="287" y="255"/>
                      <a:pt x="279" y="240"/>
                    </a:cubicBezTo>
                    <a:close/>
                    <a:moveTo>
                      <a:pt x="279" y="181"/>
                    </a:moveTo>
                    <a:lnTo>
                      <a:pt x="282" y="183"/>
                    </a:lnTo>
                    <a:cubicBezTo>
                      <a:pt x="282" y="183"/>
                      <a:pt x="278" y="182"/>
                      <a:pt x="279" y="181"/>
                    </a:cubicBezTo>
                    <a:close/>
                    <a:moveTo>
                      <a:pt x="237" y="130"/>
                    </a:moveTo>
                    <a:cubicBezTo>
                      <a:pt x="251" y="116"/>
                      <a:pt x="264" y="151"/>
                      <a:pt x="247" y="138"/>
                    </a:cubicBezTo>
                    <a:cubicBezTo>
                      <a:pt x="241" y="134"/>
                      <a:pt x="225" y="142"/>
                      <a:pt x="237" y="130"/>
                    </a:cubicBezTo>
                    <a:close/>
                    <a:moveTo>
                      <a:pt x="321" y="113"/>
                    </a:moveTo>
                    <a:lnTo>
                      <a:pt x="372" y="113"/>
                    </a:lnTo>
                    <a:lnTo>
                      <a:pt x="372" y="122"/>
                    </a:lnTo>
                    <a:lnTo>
                      <a:pt x="321" y="122"/>
                    </a:lnTo>
                    <a:lnTo>
                      <a:pt x="321" y="113"/>
                    </a:lnTo>
                    <a:close/>
                    <a:moveTo>
                      <a:pt x="279" y="113"/>
                    </a:moveTo>
                    <a:cubicBezTo>
                      <a:pt x="288" y="104"/>
                      <a:pt x="325" y="126"/>
                      <a:pt x="293" y="117"/>
                    </a:cubicBezTo>
                    <a:cubicBezTo>
                      <a:pt x="286" y="116"/>
                      <a:pt x="265" y="127"/>
                      <a:pt x="279" y="113"/>
                    </a:cubicBezTo>
                    <a:close/>
                    <a:moveTo>
                      <a:pt x="0" y="54"/>
                    </a:moveTo>
                    <a:cubicBezTo>
                      <a:pt x="0" y="153"/>
                      <a:pt x="138" y="47"/>
                      <a:pt x="243" y="184"/>
                    </a:cubicBezTo>
                    <a:cubicBezTo>
                      <a:pt x="285" y="239"/>
                      <a:pt x="216" y="280"/>
                      <a:pt x="299" y="339"/>
                    </a:cubicBezTo>
                    <a:cubicBezTo>
                      <a:pt x="303" y="341"/>
                      <a:pt x="331" y="355"/>
                      <a:pt x="333" y="355"/>
                    </a:cubicBezTo>
                    <a:cubicBezTo>
                      <a:pt x="402" y="360"/>
                      <a:pt x="333" y="255"/>
                      <a:pt x="330" y="215"/>
                    </a:cubicBezTo>
                    <a:cubicBezTo>
                      <a:pt x="466" y="183"/>
                      <a:pt x="489" y="225"/>
                      <a:pt x="491" y="147"/>
                    </a:cubicBezTo>
                    <a:cubicBezTo>
                      <a:pt x="446" y="151"/>
                      <a:pt x="438" y="164"/>
                      <a:pt x="398" y="155"/>
                    </a:cubicBezTo>
                    <a:lnTo>
                      <a:pt x="398" y="138"/>
                    </a:lnTo>
                    <a:cubicBezTo>
                      <a:pt x="445" y="140"/>
                      <a:pt x="464" y="159"/>
                      <a:pt x="465" y="96"/>
                    </a:cubicBezTo>
                    <a:cubicBezTo>
                      <a:pt x="398" y="96"/>
                      <a:pt x="412" y="101"/>
                      <a:pt x="355" y="88"/>
                    </a:cubicBezTo>
                    <a:cubicBezTo>
                      <a:pt x="374" y="59"/>
                      <a:pt x="385" y="65"/>
                      <a:pt x="389" y="20"/>
                    </a:cubicBezTo>
                    <a:cubicBezTo>
                      <a:pt x="351" y="23"/>
                      <a:pt x="337" y="40"/>
                      <a:pt x="296" y="62"/>
                    </a:cubicBezTo>
                    <a:lnTo>
                      <a:pt x="279" y="71"/>
                    </a:lnTo>
                    <a:cubicBezTo>
                      <a:pt x="260" y="58"/>
                      <a:pt x="269" y="69"/>
                      <a:pt x="262" y="45"/>
                    </a:cubicBezTo>
                    <a:cubicBezTo>
                      <a:pt x="233" y="48"/>
                      <a:pt x="194" y="49"/>
                      <a:pt x="194" y="79"/>
                    </a:cubicBezTo>
                    <a:cubicBezTo>
                      <a:pt x="194" y="115"/>
                      <a:pt x="203" y="75"/>
                      <a:pt x="220" y="122"/>
                    </a:cubicBezTo>
                    <a:lnTo>
                      <a:pt x="101" y="62"/>
                    </a:lnTo>
                    <a:cubicBezTo>
                      <a:pt x="102" y="25"/>
                      <a:pt x="107" y="36"/>
                      <a:pt x="110" y="3"/>
                    </a:cubicBezTo>
                    <a:cubicBezTo>
                      <a:pt x="83" y="3"/>
                      <a:pt x="62" y="0"/>
                      <a:pt x="39" y="8"/>
                    </a:cubicBezTo>
                    <a:cubicBezTo>
                      <a:pt x="22" y="15"/>
                      <a:pt x="0" y="34"/>
                      <a:pt x="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9" name="Freeform 20">
                <a:extLst>
                  <a:ext uri="{FF2B5EF4-FFF2-40B4-BE49-F238E27FC236}">
                    <a16:creationId xmlns:a16="http://schemas.microsoft.com/office/drawing/2014/main" id="{93A16A03-A1DC-48C7-82A1-7C0ABA3B2ACB}"/>
                  </a:ext>
                </a:extLst>
              </p:cNvPr>
              <p:cNvSpPr>
                <a:spLocks noEditPoints="1"/>
              </p:cNvSpPr>
              <p:nvPr/>
            </p:nvSpPr>
            <p:spPr bwMode="auto">
              <a:xfrm>
                <a:off x="4837113" y="2320926"/>
                <a:ext cx="80963" cy="87313"/>
              </a:xfrm>
              <a:custGeom>
                <a:avLst/>
                <a:gdLst>
                  <a:gd name="T0" fmla="*/ 153 w 348"/>
                  <a:gd name="T1" fmla="*/ 178 h 373"/>
                  <a:gd name="T2" fmla="*/ 45 w 348"/>
                  <a:gd name="T3" fmla="*/ 212 h 373"/>
                  <a:gd name="T4" fmla="*/ 68 w 348"/>
                  <a:gd name="T5" fmla="*/ 169 h 373"/>
                  <a:gd name="T6" fmla="*/ 153 w 348"/>
                  <a:gd name="T7" fmla="*/ 178 h 373"/>
                  <a:gd name="T8" fmla="*/ 127 w 348"/>
                  <a:gd name="T9" fmla="*/ 356 h 373"/>
                  <a:gd name="T10" fmla="*/ 136 w 348"/>
                  <a:gd name="T11" fmla="*/ 364 h 373"/>
                  <a:gd name="T12" fmla="*/ 195 w 348"/>
                  <a:gd name="T13" fmla="*/ 373 h 373"/>
                  <a:gd name="T14" fmla="*/ 221 w 348"/>
                  <a:gd name="T15" fmla="*/ 186 h 373"/>
                  <a:gd name="T16" fmla="*/ 153 w 348"/>
                  <a:gd name="T17" fmla="*/ 178 h 373"/>
                  <a:gd name="T18" fmla="*/ 153 w 348"/>
                  <a:gd name="T19" fmla="*/ 144 h 373"/>
                  <a:gd name="T20" fmla="*/ 94 w 348"/>
                  <a:gd name="T21" fmla="*/ 126 h 373"/>
                  <a:gd name="T22" fmla="*/ 94 w 348"/>
                  <a:gd name="T23" fmla="*/ 102 h 373"/>
                  <a:gd name="T24" fmla="*/ 204 w 348"/>
                  <a:gd name="T25" fmla="*/ 135 h 373"/>
                  <a:gd name="T26" fmla="*/ 280 w 348"/>
                  <a:gd name="T27" fmla="*/ 212 h 373"/>
                  <a:gd name="T28" fmla="*/ 324 w 348"/>
                  <a:gd name="T29" fmla="*/ 172 h 373"/>
                  <a:gd name="T30" fmla="*/ 348 w 348"/>
                  <a:gd name="T31" fmla="*/ 102 h 373"/>
                  <a:gd name="T32" fmla="*/ 194 w 348"/>
                  <a:gd name="T33" fmla="*/ 52 h 373"/>
                  <a:gd name="T34" fmla="*/ 170 w 348"/>
                  <a:gd name="T35" fmla="*/ 0 h 373"/>
                  <a:gd name="T36" fmla="*/ 127 w 348"/>
                  <a:gd name="T37" fmla="*/ 0 h 373"/>
                  <a:gd name="T38" fmla="*/ 0 w 348"/>
                  <a:gd name="T39" fmla="*/ 229 h 373"/>
                  <a:gd name="T40" fmla="*/ 68 w 348"/>
                  <a:gd name="T41" fmla="*/ 305 h 373"/>
                  <a:gd name="T42" fmla="*/ 212 w 348"/>
                  <a:gd name="T43" fmla="*/ 246 h 373"/>
                  <a:gd name="T44" fmla="*/ 110 w 348"/>
                  <a:gd name="T45" fmla="*/ 305 h 373"/>
                  <a:gd name="T46" fmla="*/ 127 w 348"/>
                  <a:gd name="T47" fmla="*/ 356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8" h="373">
                    <a:moveTo>
                      <a:pt x="153" y="178"/>
                    </a:moveTo>
                    <a:cubicBezTo>
                      <a:pt x="137" y="192"/>
                      <a:pt x="55" y="260"/>
                      <a:pt x="45" y="212"/>
                    </a:cubicBezTo>
                    <a:cubicBezTo>
                      <a:pt x="41" y="191"/>
                      <a:pt x="56" y="188"/>
                      <a:pt x="68" y="169"/>
                    </a:cubicBezTo>
                    <a:cubicBezTo>
                      <a:pt x="113" y="169"/>
                      <a:pt x="118" y="170"/>
                      <a:pt x="153" y="178"/>
                    </a:cubicBezTo>
                    <a:close/>
                    <a:moveTo>
                      <a:pt x="127" y="356"/>
                    </a:moveTo>
                    <a:lnTo>
                      <a:pt x="136" y="364"/>
                    </a:lnTo>
                    <a:cubicBezTo>
                      <a:pt x="169" y="367"/>
                      <a:pt x="158" y="372"/>
                      <a:pt x="195" y="373"/>
                    </a:cubicBezTo>
                    <a:cubicBezTo>
                      <a:pt x="206" y="325"/>
                      <a:pt x="307" y="240"/>
                      <a:pt x="221" y="186"/>
                    </a:cubicBezTo>
                    <a:cubicBezTo>
                      <a:pt x="190" y="166"/>
                      <a:pt x="191" y="175"/>
                      <a:pt x="153" y="178"/>
                    </a:cubicBezTo>
                    <a:lnTo>
                      <a:pt x="153" y="144"/>
                    </a:lnTo>
                    <a:lnTo>
                      <a:pt x="94" y="126"/>
                    </a:lnTo>
                    <a:lnTo>
                      <a:pt x="94" y="102"/>
                    </a:lnTo>
                    <a:cubicBezTo>
                      <a:pt x="178" y="102"/>
                      <a:pt x="152" y="105"/>
                      <a:pt x="204" y="135"/>
                    </a:cubicBezTo>
                    <a:cubicBezTo>
                      <a:pt x="244" y="159"/>
                      <a:pt x="267" y="158"/>
                      <a:pt x="280" y="212"/>
                    </a:cubicBezTo>
                    <a:cubicBezTo>
                      <a:pt x="308" y="204"/>
                      <a:pt x="310" y="195"/>
                      <a:pt x="324" y="172"/>
                    </a:cubicBezTo>
                    <a:cubicBezTo>
                      <a:pt x="339" y="148"/>
                      <a:pt x="347" y="137"/>
                      <a:pt x="348" y="102"/>
                    </a:cubicBezTo>
                    <a:cubicBezTo>
                      <a:pt x="289" y="115"/>
                      <a:pt x="240" y="87"/>
                      <a:pt x="194" y="52"/>
                    </a:cubicBezTo>
                    <a:cubicBezTo>
                      <a:pt x="171" y="33"/>
                      <a:pt x="171" y="39"/>
                      <a:pt x="170" y="0"/>
                    </a:cubicBezTo>
                    <a:lnTo>
                      <a:pt x="127" y="0"/>
                    </a:lnTo>
                    <a:cubicBezTo>
                      <a:pt x="125" y="87"/>
                      <a:pt x="18" y="154"/>
                      <a:pt x="0" y="229"/>
                    </a:cubicBezTo>
                    <a:cubicBezTo>
                      <a:pt x="14" y="249"/>
                      <a:pt x="48" y="291"/>
                      <a:pt x="68" y="305"/>
                    </a:cubicBezTo>
                    <a:cubicBezTo>
                      <a:pt x="177" y="280"/>
                      <a:pt x="137" y="247"/>
                      <a:pt x="212" y="246"/>
                    </a:cubicBezTo>
                    <a:cubicBezTo>
                      <a:pt x="210" y="327"/>
                      <a:pt x="171" y="334"/>
                      <a:pt x="110" y="305"/>
                    </a:cubicBezTo>
                    <a:cubicBezTo>
                      <a:pt x="113" y="334"/>
                      <a:pt x="117" y="336"/>
                      <a:pt x="127" y="3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0" name="Freeform 21">
                <a:extLst>
                  <a:ext uri="{FF2B5EF4-FFF2-40B4-BE49-F238E27FC236}">
                    <a16:creationId xmlns:a16="http://schemas.microsoft.com/office/drawing/2014/main" id="{4B415E25-FACD-420E-A66F-A84FF38E3911}"/>
                  </a:ext>
                </a:extLst>
              </p:cNvPr>
              <p:cNvSpPr>
                <a:spLocks/>
              </p:cNvSpPr>
              <p:nvPr/>
            </p:nvSpPr>
            <p:spPr bwMode="auto">
              <a:xfrm>
                <a:off x="4656138" y="1728788"/>
                <a:ext cx="77788" cy="79375"/>
              </a:xfrm>
              <a:custGeom>
                <a:avLst/>
                <a:gdLst>
                  <a:gd name="T0" fmla="*/ 161 w 331"/>
                  <a:gd name="T1" fmla="*/ 127 h 339"/>
                  <a:gd name="T2" fmla="*/ 43 w 331"/>
                  <a:gd name="T3" fmla="*/ 144 h 339"/>
                  <a:gd name="T4" fmla="*/ 136 w 331"/>
                  <a:gd name="T5" fmla="*/ 186 h 339"/>
                  <a:gd name="T6" fmla="*/ 0 w 331"/>
                  <a:gd name="T7" fmla="*/ 279 h 339"/>
                  <a:gd name="T8" fmla="*/ 181 w 331"/>
                  <a:gd name="T9" fmla="*/ 231 h 339"/>
                  <a:gd name="T10" fmla="*/ 331 w 331"/>
                  <a:gd name="T11" fmla="*/ 186 h 339"/>
                  <a:gd name="T12" fmla="*/ 263 w 331"/>
                  <a:gd name="T13" fmla="*/ 127 h 339"/>
                  <a:gd name="T14" fmla="*/ 212 w 331"/>
                  <a:gd name="T15" fmla="*/ 0 h 339"/>
                  <a:gd name="T16" fmla="*/ 195 w 331"/>
                  <a:gd name="T17" fmla="*/ 67 h 339"/>
                  <a:gd name="T18" fmla="*/ 161 w 331"/>
                  <a:gd name="T19" fmla="*/ 127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1" h="339">
                    <a:moveTo>
                      <a:pt x="161" y="127"/>
                    </a:moveTo>
                    <a:cubicBezTo>
                      <a:pt x="68" y="127"/>
                      <a:pt x="43" y="51"/>
                      <a:pt x="43" y="144"/>
                    </a:cubicBezTo>
                    <a:cubicBezTo>
                      <a:pt x="43" y="189"/>
                      <a:pt x="91" y="186"/>
                      <a:pt x="136" y="186"/>
                    </a:cubicBezTo>
                    <a:cubicBezTo>
                      <a:pt x="73" y="280"/>
                      <a:pt x="0" y="206"/>
                      <a:pt x="0" y="279"/>
                    </a:cubicBezTo>
                    <a:cubicBezTo>
                      <a:pt x="0" y="321"/>
                      <a:pt x="93" y="339"/>
                      <a:pt x="181" y="231"/>
                    </a:cubicBezTo>
                    <a:cubicBezTo>
                      <a:pt x="233" y="167"/>
                      <a:pt x="252" y="186"/>
                      <a:pt x="331" y="186"/>
                    </a:cubicBezTo>
                    <a:cubicBezTo>
                      <a:pt x="320" y="140"/>
                      <a:pt x="319" y="128"/>
                      <a:pt x="263" y="127"/>
                    </a:cubicBezTo>
                    <a:cubicBezTo>
                      <a:pt x="264" y="75"/>
                      <a:pt x="301" y="20"/>
                      <a:pt x="212" y="0"/>
                    </a:cubicBezTo>
                    <a:cubicBezTo>
                      <a:pt x="210" y="29"/>
                      <a:pt x="202" y="41"/>
                      <a:pt x="195" y="67"/>
                    </a:cubicBezTo>
                    <a:cubicBezTo>
                      <a:pt x="188" y="96"/>
                      <a:pt x="192" y="127"/>
                      <a:pt x="161"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1" name="Freeform 22">
                <a:extLst>
                  <a:ext uri="{FF2B5EF4-FFF2-40B4-BE49-F238E27FC236}">
                    <a16:creationId xmlns:a16="http://schemas.microsoft.com/office/drawing/2014/main" id="{702A9265-4958-4555-92AC-172FD794C651}"/>
                  </a:ext>
                </a:extLst>
              </p:cNvPr>
              <p:cNvSpPr>
                <a:spLocks/>
              </p:cNvSpPr>
              <p:nvPr/>
            </p:nvSpPr>
            <p:spPr bwMode="auto">
              <a:xfrm>
                <a:off x="4362450" y="2473326"/>
                <a:ext cx="66675" cy="68263"/>
              </a:xfrm>
              <a:custGeom>
                <a:avLst/>
                <a:gdLst>
                  <a:gd name="T0" fmla="*/ 0 w 293"/>
                  <a:gd name="T1" fmla="*/ 203 h 296"/>
                  <a:gd name="T2" fmla="*/ 0 w 293"/>
                  <a:gd name="T3" fmla="*/ 237 h 296"/>
                  <a:gd name="T4" fmla="*/ 212 w 293"/>
                  <a:gd name="T5" fmla="*/ 296 h 296"/>
                  <a:gd name="T6" fmla="*/ 237 w 293"/>
                  <a:gd name="T7" fmla="*/ 237 h 296"/>
                  <a:gd name="T8" fmla="*/ 224 w 293"/>
                  <a:gd name="T9" fmla="*/ 219 h 296"/>
                  <a:gd name="T10" fmla="*/ 208 w 293"/>
                  <a:gd name="T11" fmla="*/ 223 h 296"/>
                  <a:gd name="T12" fmla="*/ 173 w 293"/>
                  <a:gd name="T13" fmla="*/ 242 h 296"/>
                  <a:gd name="T14" fmla="*/ 102 w 293"/>
                  <a:gd name="T15" fmla="*/ 229 h 296"/>
                  <a:gd name="T16" fmla="*/ 119 w 293"/>
                  <a:gd name="T17" fmla="*/ 169 h 296"/>
                  <a:gd name="T18" fmla="*/ 161 w 293"/>
                  <a:gd name="T19" fmla="*/ 220 h 296"/>
                  <a:gd name="T20" fmla="*/ 212 w 293"/>
                  <a:gd name="T21" fmla="*/ 119 h 296"/>
                  <a:gd name="T22" fmla="*/ 144 w 293"/>
                  <a:gd name="T23" fmla="*/ 136 h 296"/>
                  <a:gd name="T24" fmla="*/ 229 w 293"/>
                  <a:gd name="T25" fmla="*/ 161 h 296"/>
                  <a:gd name="T26" fmla="*/ 288 w 293"/>
                  <a:gd name="T27" fmla="*/ 85 h 296"/>
                  <a:gd name="T28" fmla="*/ 85 w 293"/>
                  <a:gd name="T29" fmla="*/ 0 h 296"/>
                  <a:gd name="T30" fmla="*/ 97 w 293"/>
                  <a:gd name="T31" fmla="*/ 58 h 296"/>
                  <a:gd name="T32" fmla="*/ 55 w 293"/>
                  <a:gd name="T33" fmla="*/ 173 h 296"/>
                  <a:gd name="T34" fmla="*/ 0 w 293"/>
                  <a:gd name="T35" fmla="*/ 20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3" h="296">
                    <a:moveTo>
                      <a:pt x="0" y="203"/>
                    </a:moveTo>
                    <a:lnTo>
                      <a:pt x="0" y="237"/>
                    </a:lnTo>
                    <a:cubicBezTo>
                      <a:pt x="83" y="244"/>
                      <a:pt x="103" y="296"/>
                      <a:pt x="212" y="296"/>
                    </a:cubicBezTo>
                    <a:cubicBezTo>
                      <a:pt x="220" y="263"/>
                      <a:pt x="231" y="258"/>
                      <a:pt x="237" y="237"/>
                    </a:cubicBezTo>
                    <a:cubicBezTo>
                      <a:pt x="240" y="227"/>
                      <a:pt x="250" y="215"/>
                      <a:pt x="224" y="219"/>
                    </a:cubicBezTo>
                    <a:cubicBezTo>
                      <a:pt x="217" y="220"/>
                      <a:pt x="214" y="220"/>
                      <a:pt x="208" y="223"/>
                    </a:cubicBezTo>
                    <a:cubicBezTo>
                      <a:pt x="192" y="229"/>
                      <a:pt x="188" y="234"/>
                      <a:pt x="173" y="242"/>
                    </a:cubicBezTo>
                    <a:cubicBezTo>
                      <a:pt x="135" y="263"/>
                      <a:pt x="135" y="251"/>
                      <a:pt x="102" y="229"/>
                    </a:cubicBezTo>
                    <a:cubicBezTo>
                      <a:pt x="109" y="197"/>
                      <a:pt x="116" y="205"/>
                      <a:pt x="119" y="169"/>
                    </a:cubicBezTo>
                    <a:cubicBezTo>
                      <a:pt x="167" y="170"/>
                      <a:pt x="161" y="173"/>
                      <a:pt x="161" y="220"/>
                    </a:cubicBezTo>
                    <a:cubicBezTo>
                      <a:pt x="191" y="201"/>
                      <a:pt x="208" y="163"/>
                      <a:pt x="212" y="119"/>
                    </a:cubicBezTo>
                    <a:cubicBezTo>
                      <a:pt x="195" y="127"/>
                      <a:pt x="166" y="131"/>
                      <a:pt x="144" y="136"/>
                    </a:cubicBezTo>
                    <a:cubicBezTo>
                      <a:pt x="152" y="42"/>
                      <a:pt x="229" y="60"/>
                      <a:pt x="229" y="161"/>
                    </a:cubicBezTo>
                    <a:cubicBezTo>
                      <a:pt x="293" y="156"/>
                      <a:pt x="266" y="132"/>
                      <a:pt x="288" y="85"/>
                    </a:cubicBezTo>
                    <a:cubicBezTo>
                      <a:pt x="186" y="31"/>
                      <a:pt x="142" y="28"/>
                      <a:pt x="85" y="0"/>
                    </a:cubicBezTo>
                    <a:cubicBezTo>
                      <a:pt x="88" y="29"/>
                      <a:pt x="98" y="39"/>
                      <a:pt x="97" y="58"/>
                    </a:cubicBezTo>
                    <a:lnTo>
                      <a:pt x="55" y="173"/>
                    </a:lnTo>
                    <a:cubicBezTo>
                      <a:pt x="39" y="206"/>
                      <a:pt x="44" y="203"/>
                      <a:pt x="0" y="2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2" name="Freeform 23">
                <a:extLst>
                  <a:ext uri="{FF2B5EF4-FFF2-40B4-BE49-F238E27FC236}">
                    <a16:creationId xmlns:a16="http://schemas.microsoft.com/office/drawing/2014/main" id="{637A46EB-FAAD-4ED1-A79B-7B40A31A8904}"/>
                  </a:ext>
                </a:extLst>
              </p:cNvPr>
              <p:cNvSpPr>
                <a:spLocks noEditPoints="1"/>
              </p:cNvSpPr>
              <p:nvPr/>
            </p:nvSpPr>
            <p:spPr bwMode="auto">
              <a:xfrm>
                <a:off x="4141788" y="2263776"/>
                <a:ext cx="57150" cy="57150"/>
              </a:xfrm>
              <a:custGeom>
                <a:avLst/>
                <a:gdLst>
                  <a:gd name="T0" fmla="*/ 36 w 248"/>
                  <a:gd name="T1" fmla="*/ 186 h 245"/>
                  <a:gd name="T2" fmla="*/ 28 w 248"/>
                  <a:gd name="T3" fmla="*/ 152 h 245"/>
                  <a:gd name="T4" fmla="*/ 211 w 248"/>
                  <a:gd name="T5" fmla="*/ 106 h 245"/>
                  <a:gd name="T6" fmla="*/ 173 w 248"/>
                  <a:gd name="T7" fmla="*/ 154 h 245"/>
                  <a:gd name="T8" fmla="*/ 36 w 248"/>
                  <a:gd name="T9" fmla="*/ 186 h 245"/>
                  <a:gd name="T10" fmla="*/ 2 w 248"/>
                  <a:gd name="T11" fmla="*/ 101 h 245"/>
                  <a:gd name="T12" fmla="*/ 104 w 248"/>
                  <a:gd name="T13" fmla="*/ 245 h 245"/>
                  <a:gd name="T14" fmla="*/ 248 w 248"/>
                  <a:gd name="T15" fmla="*/ 110 h 245"/>
                  <a:gd name="T16" fmla="*/ 121 w 248"/>
                  <a:gd name="T17" fmla="*/ 0 h 245"/>
                  <a:gd name="T18" fmla="*/ 2 w 248"/>
                  <a:gd name="T19" fmla="*/ 10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5">
                    <a:moveTo>
                      <a:pt x="36" y="186"/>
                    </a:moveTo>
                    <a:cubicBezTo>
                      <a:pt x="31" y="163"/>
                      <a:pt x="28" y="170"/>
                      <a:pt x="28" y="152"/>
                    </a:cubicBezTo>
                    <a:cubicBezTo>
                      <a:pt x="28" y="83"/>
                      <a:pt x="227" y="25"/>
                      <a:pt x="211" y="106"/>
                    </a:cubicBezTo>
                    <a:cubicBezTo>
                      <a:pt x="208" y="123"/>
                      <a:pt x="185" y="145"/>
                      <a:pt x="173" y="154"/>
                    </a:cubicBezTo>
                    <a:cubicBezTo>
                      <a:pt x="134" y="183"/>
                      <a:pt x="102" y="186"/>
                      <a:pt x="36" y="186"/>
                    </a:cubicBezTo>
                    <a:close/>
                    <a:moveTo>
                      <a:pt x="2" y="101"/>
                    </a:moveTo>
                    <a:cubicBezTo>
                      <a:pt x="2" y="165"/>
                      <a:pt x="0" y="245"/>
                      <a:pt x="104" y="245"/>
                    </a:cubicBezTo>
                    <a:cubicBezTo>
                      <a:pt x="171" y="245"/>
                      <a:pt x="248" y="201"/>
                      <a:pt x="248" y="110"/>
                    </a:cubicBezTo>
                    <a:cubicBezTo>
                      <a:pt x="248" y="57"/>
                      <a:pt x="168" y="0"/>
                      <a:pt x="121" y="0"/>
                    </a:cubicBezTo>
                    <a:cubicBezTo>
                      <a:pt x="68" y="0"/>
                      <a:pt x="2" y="49"/>
                      <a:pt x="2"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3" name="Freeform 24">
                <a:extLst>
                  <a:ext uri="{FF2B5EF4-FFF2-40B4-BE49-F238E27FC236}">
                    <a16:creationId xmlns:a16="http://schemas.microsoft.com/office/drawing/2014/main" id="{ED0DA52C-EDEB-4E5C-AC90-55C415F6D9B8}"/>
                  </a:ext>
                </a:extLst>
              </p:cNvPr>
              <p:cNvSpPr>
                <a:spLocks/>
              </p:cNvSpPr>
              <p:nvPr/>
            </p:nvSpPr>
            <p:spPr bwMode="auto">
              <a:xfrm>
                <a:off x="4416425" y="2482851"/>
                <a:ext cx="52388" cy="73025"/>
              </a:xfrm>
              <a:custGeom>
                <a:avLst/>
                <a:gdLst>
                  <a:gd name="T0" fmla="*/ 33 w 220"/>
                  <a:gd name="T1" fmla="*/ 132 h 310"/>
                  <a:gd name="T2" fmla="*/ 128 w 220"/>
                  <a:gd name="T3" fmla="*/ 242 h 310"/>
                  <a:gd name="T4" fmla="*/ 50 w 220"/>
                  <a:gd name="T5" fmla="*/ 183 h 310"/>
                  <a:gd name="T6" fmla="*/ 16 w 220"/>
                  <a:gd name="T7" fmla="*/ 183 h 310"/>
                  <a:gd name="T8" fmla="*/ 0 w 220"/>
                  <a:gd name="T9" fmla="*/ 267 h 310"/>
                  <a:gd name="T10" fmla="*/ 110 w 220"/>
                  <a:gd name="T11" fmla="*/ 310 h 310"/>
                  <a:gd name="T12" fmla="*/ 194 w 220"/>
                  <a:gd name="T13" fmla="*/ 250 h 310"/>
                  <a:gd name="T14" fmla="*/ 127 w 220"/>
                  <a:gd name="T15" fmla="*/ 81 h 310"/>
                  <a:gd name="T16" fmla="*/ 177 w 220"/>
                  <a:gd name="T17" fmla="*/ 174 h 310"/>
                  <a:gd name="T18" fmla="*/ 211 w 220"/>
                  <a:gd name="T19" fmla="*/ 174 h 310"/>
                  <a:gd name="T20" fmla="*/ 220 w 220"/>
                  <a:gd name="T21" fmla="*/ 73 h 310"/>
                  <a:gd name="T22" fmla="*/ 66 w 220"/>
                  <a:gd name="T23" fmla="*/ 72 h 310"/>
                  <a:gd name="T24" fmla="*/ 33 w 220"/>
                  <a:gd name="T25" fmla="*/ 132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0" h="310">
                    <a:moveTo>
                      <a:pt x="33" y="132"/>
                    </a:moveTo>
                    <a:cubicBezTo>
                      <a:pt x="33" y="182"/>
                      <a:pt x="114" y="205"/>
                      <a:pt x="128" y="242"/>
                    </a:cubicBezTo>
                    <a:cubicBezTo>
                      <a:pt x="149" y="292"/>
                      <a:pt x="50" y="309"/>
                      <a:pt x="50" y="183"/>
                    </a:cubicBezTo>
                    <a:lnTo>
                      <a:pt x="16" y="183"/>
                    </a:lnTo>
                    <a:cubicBezTo>
                      <a:pt x="11" y="207"/>
                      <a:pt x="2" y="240"/>
                      <a:pt x="0" y="267"/>
                    </a:cubicBezTo>
                    <a:cubicBezTo>
                      <a:pt x="27" y="274"/>
                      <a:pt x="96" y="310"/>
                      <a:pt x="110" y="310"/>
                    </a:cubicBezTo>
                    <a:cubicBezTo>
                      <a:pt x="130" y="310"/>
                      <a:pt x="194" y="278"/>
                      <a:pt x="194" y="250"/>
                    </a:cubicBezTo>
                    <a:cubicBezTo>
                      <a:pt x="194" y="125"/>
                      <a:pt x="35" y="142"/>
                      <a:pt x="127" y="81"/>
                    </a:cubicBezTo>
                    <a:cubicBezTo>
                      <a:pt x="165" y="91"/>
                      <a:pt x="176" y="128"/>
                      <a:pt x="177" y="174"/>
                    </a:cubicBezTo>
                    <a:lnTo>
                      <a:pt x="211" y="174"/>
                    </a:lnTo>
                    <a:cubicBezTo>
                      <a:pt x="211" y="125"/>
                      <a:pt x="220" y="115"/>
                      <a:pt x="220" y="73"/>
                    </a:cubicBezTo>
                    <a:cubicBezTo>
                      <a:pt x="155" y="104"/>
                      <a:pt x="141" y="0"/>
                      <a:pt x="66" y="72"/>
                    </a:cubicBezTo>
                    <a:cubicBezTo>
                      <a:pt x="57" y="81"/>
                      <a:pt x="33" y="115"/>
                      <a:pt x="33" y="1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4" name="Freeform 25">
                <a:extLst>
                  <a:ext uri="{FF2B5EF4-FFF2-40B4-BE49-F238E27FC236}">
                    <a16:creationId xmlns:a16="http://schemas.microsoft.com/office/drawing/2014/main" id="{7CE90C21-8AB3-49F4-908C-35072A5BA332}"/>
                  </a:ext>
                </a:extLst>
              </p:cNvPr>
              <p:cNvSpPr>
                <a:spLocks/>
              </p:cNvSpPr>
              <p:nvPr/>
            </p:nvSpPr>
            <p:spPr bwMode="auto">
              <a:xfrm>
                <a:off x="4468813" y="2500313"/>
                <a:ext cx="58738" cy="63500"/>
              </a:xfrm>
              <a:custGeom>
                <a:avLst/>
                <a:gdLst>
                  <a:gd name="T0" fmla="*/ 6 w 252"/>
                  <a:gd name="T1" fmla="*/ 101 h 271"/>
                  <a:gd name="T2" fmla="*/ 99 w 252"/>
                  <a:gd name="T3" fmla="*/ 50 h 271"/>
                  <a:gd name="T4" fmla="*/ 74 w 252"/>
                  <a:gd name="T5" fmla="*/ 228 h 271"/>
                  <a:gd name="T6" fmla="*/ 40 w 252"/>
                  <a:gd name="T7" fmla="*/ 228 h 271"/>
                  <a:gd name="T8" fmla="*/ 40 w 252"/>
                  <a:gd name="T9" fmla="*/ 262 h 271"/>
                  <a:gd name="T10" fmla="*/ 175 w 252"/>
                  <a:gd name="T11" fmla="*/ 271 h 271"/>
                  <a:gd name="T12" fmla="*/ 160 w 252"/>
                  <a:gd name="T13" fmla="*/ 59 h 271"/>
                  <a:gd name="T14" fmla="*/ 209 w 252"/>
                  <a:gd name="T15" fmla="*/ 127 h 271"/>
                  <a:gd name="T16" fmla="*/ 243 w 252"/>
                  <a:gd name="T17" fmla="*/ 127 h 271"/>
                  <a:gd name="T18" fmla="*/ 252 w 252"/>
                  <a:gd name="T19" fmla="*/ 42 h 271"/>
                  <a:gd name="T20" fmla="*/ 23 w 252"/>
                  <a:gd name="T21" fmla="*/ 0 h 271"/>
                  <a:gd name="T22" fmla="*/ 6 w 252"/>
                  <a:gd name="T23" fmla="*/ 10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2" h="271">
                    <a:moveTo>
                      <a:pt x="6" y="101"/>
                    </a:moveTo>
                    <a:cubicBezTo>
                      <a:pt x="94" y="81"/>
                      <a:pt x="0" y="50"/>
                      <a:pt x="99" y="50"/>
                    </a:cubicBezTo>
                    <a:cubicBezTo>
                      <a:pt x="90" y="92"/>
                      <a:pt x="74" y="181"/>
                      <a:pt x="74" y="228"/>
                    </a:cubicBezTo>
                    <a:lnTo>
                      <a:pt x="40" y="228"/>
                    </a:lnTo>
                    <a:lnTo>
                      <a:pt x="40" y="262"/>
                    </a:lnTo>
                    <a:lnTo>
                      <a:pt x="175" y="271"/>
                    </a:lnTo>
                    <a:cubicBezTo>
                      <a:pt x="136" y="196"/>
                      <a:pt x="149" y="238"/>
                      <a:pt x="160" y="59"/>
                    </a:cubicBezTo>
                    <a:cubicBezTo>
                      <a:pt x="208" y="60"/>
                      <a:pt x="205" y="74"/>
                      <a:pt x="209" y="127"/>
                    </a:cubicBezTo>
                    <a:lnTo>
                      <a:pt x="243" y="127"/>
                    </a:lnTo>
                    <a:lnTo>
                      <a:pt x="252" y="42"/>
                    </a:lnTo>
                    <a:cubicBezTo>
                      <a:pt x="191" y="13"/>
                      <a:pt x="70" y="22"/>
                      <a:pt x="23" y="0"/>
                    </a:cubicBezTo>
                    <a:cubicBezTo>
                      <a:pt x="20" y="41"/>
                      <a:pt x="6" y="53"/>
                      <a:pt x="6"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5" name="Freeform 26">
                <a:extLst>
                  <a:ext uri="{FF2B5EF4-FFF2-40B4-BE49-F238E27FC236}">
                    <a16:creationId xmlns:a16="http://schemas.microsoft.com/office/drawing/2014/main" id="{76B20B7B-4298-459F-953B-5D1C94174054}"/>
                  </a:ext>
                </a:extLst>
              </p:cNvPr>
              <p:cNvSpPr>
                <a:spLocks/>
              </p:cNvSpPr>
              <p:nvPr/>
            </p:nvSpPr>
            <p:spPr bwMode="auto">
              <a:xfrm>
                <a:off x="4119563" y="2219326"/>
                <a:ext cx="63500" cy="47625"/>
              </a:xfrm>
              <a:custGeom>
                <a:avLst/>
                <a:gdLst>
                  <a:gd name="T0" fmla="*/ 93 w 271"/>
                  <a:gd name="T1" fmla="*/ 161 h 204"/>
                  <a:gd name="T2" fmla="*/ 34 w 271"/>
                  <a:gd name="T3" fmla="*/ 136 h 204"/>
                  <a:gd name="T4" fmla="*/ 93 w 271"/>
                  <a:gd name="T5" fmla="*/ 26 h 204"/>
                  <a:gd name="T6" fmla="*/ 0 w 271"/>
                  <a:gd name="T7" fmla="*/ 51 h 204"/>
                  <a:gd name="T8" fmla="*/ 68 w 271"/>
                  <a:gd name="T9" fmla="*/ 204 h 204"/>
                  <a:gd name="T10" fmla="*/ 119 w 271"/>
                  <a:gd name="T11" fmla="*/ 204 h 204"/>
                  <a:gd name="T12" fmla="*/ 169 w 271"/>
                  <a:gd name="T13" fmla="*/ 68 h 204"/>
                  <a:gd name="T14" fmla="*/ 202 w 271"/>
                  <a:gd name="T15" fmla="*/ 41 h 204"/>
                  <a:gd name="T16" fmla="*/ 186 w 271"/>
                  <a:gd name="T17" fmla="*/ 161 h 204"/>
                  <a:gd name="T18" fmla="*/ 271 w 271"/>
                  <a:gd name="T19" fmla="*/ 153 h 204"/>
                  <a:gd name="T20" fmla="*/ 251 w 271"/>
                  <a:gd name="T21" fmla="*/ 71 h 204"/>
                  <a:gd name="T22" fmla="*/ 220 w 271"/>
                  <a:gd name="T23" fmla="*/ 0 h 204"/>
                  <a:gd name="T24" fmla="*/ 127 w 271"/>
                  <a:gd name="T25" fmla="*/ 0 h 204"/>
                  <a:gd name="T26" fmla="*/ 105 w 271"/>
                  <a:gd name="T27" fmla="*/ 71 h 204"/>
                  <a:gd name="T28" fmla="*/ 93 w 271"/>
                  <a:gd name="T29" fmla="*/ 16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1" h="204">
                    <a:moveTo>
                      <a:pt x="93" y="161"/>
                    </a:moveTo>
                    <a:cubicBezTo>
                      <a:pt x="61" y="159"/>
                      <a:pt x="54" y="149"/>
                      <a:pt x="34" y="136"/>
                    </a:cubicBezTo>
                    <a:cubicBezTo>
                      <a:pt x="47" y="82"/>
                      <a:pt x="67" y="65"/>
                      <a:pt x="93" y="26"/>
                    </a:cubicBezTo>
                    <a:cubicBezTo>
                      <a:pt x="69" y="26"/>
                      <a:pt x="0" y="31"/>
                      <a:pt x="0" y="51"/>
                    </a:cubicBezTo>
                    <a:cubicBezTo>
                      <a:pt x="0" y="94"/>
                      <a:pt x="32" y="204"/>
                      <a:pt x="68" y="204"/>
                    </a:cubicBezTo>
                    <a:lnTo>
                      <a:pt x="119" y="204"/>
                    </a:lnTo>
                    <a:cubicBezTo>
                      <a:pt x="134" y="204"/>
                      <a:pt x="191" y="161"/>
                      <a:pt x="169" y="68"/>
                    </a:cubicBezTo>
                    <a:lnTo>
                      <a:pt x="202" y="41"/>
                    </a:lnTo>
                    <a:cubicBezTo>
                      <a:pt x="248" y="109"/>
                      <a:pt x="219" y="100"/>
                      <a:pt x="186" y="161"/>
                    </a:cubicBezTo>
                    <a:cubicBezTo>
                      <a:pt x="231" y="161"/>
                      <a:pt x="238" y="156"/>
                      <a:pt x="271" y="153"/>
                    </a:cubicBezTo>
                    <a:cubicBezTo>
                      <a:pt x="260" y="130"/>
                      <a:pt x="260" y="100"/>
                      <a:pt x="251" y="71"/>
                    </a:cubicBezTo>
                    <a:cubicBezTo>
                      <a:pt x="239" y="31"/>
                      <a:pt x="229" y="38"/>
                      <a:pt x="220" y="0"/>
                    </a:cubicBezTo>
                    <a:lnTo>
                      <a:pt x="127" y="0"/>
                    </a:lnTo>
                    <a:cubicBezTo>
                      <a:pt x="121" y="28"/>
                      <a:pt x="112" y="36"/>
                      <a:pt x="105" y="71"/>
                    </a:cubicBezTo>
                    <a:cubicBezTo>
                      <a:pt x="99" y="102"/>
                      <a:pt x="93" y="132"/>
                      <a:pt x="93" y="1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6" name="Freeform 27">
                <a:extLst>
                  <a:ext uri="{FF2B5EF4-FFF2-40B4-BE49-F238E27FC236}">
                    <a16:creationId xmlns:a16="http://schemas.microsoft.com/office/drawing/2014/main" id="{E707F54D-AA1C-437B-975D-ED94A8C59CE8}"/>
                  </a:ext>
                </a:extLst>
              </p:cNvPr>
              <p:cNvSpPr>
                <a:spLocks/>
              </p:cNvSpPr>
              <p:nvPr/>
            </p:nvSpPr>
            <p:spPr bwMode="auto">
              <a:xfrm>
                <a:off x="4875213" y="2268538"/>
                <a:ext cx="66675" cy="61913"/>
              </a:xfrm>
              <a:custGeom>
                <a:avLst/>
                <a:gdLst>
                  <a:gd name="T0" fmla="*/ 0 w 288"/>
                  <a:gd name="T1" fmla="*/ 212 h 262"/>
                  <a:gd name="T2" fmla="*/ 85 w 288"/>
                  <a:gd name="T3" fmla="*/ 229 h 262"/>
                  <a:gd name="T4" fmla="*/ 60 w 288"/>
                  <a:gd name="T5" fmla="*/ 144 h 262"/>
                  <a:gd name="T6" fmla="*/ 212 w 288"/>
                  <a:gd name="T7" fmla="*/ 262 h 262"/>
                  <a:gd name="T8" fmla="*/ 246 w 288"/>
                  <a:gd name="T9" fmla="*/ 262 h 262"/>
                  <a:gd name="T10" fmla="*/ 288 w 288"/>
                  <a:gd name="T11" fmla="*/ 135 h 262"/>
                  <a:gd name="T12" fmla="*/ 246 w 288"/>
                  <a:gd name="T13" fmla="*/ 144 h 262"/>
                  <a:gd name="T14" fmla="*/ 85 w 288"/>
                  <a:gd name="T15" fmla="*/ 85 h 262"/>
                  <a:gd name="T16" fmla="*/ 178 w 288"/>
                  <a:gd name="T17" fmla="*/ 25 h 262"/>
                  <a:gd name="T18" fmla="*/ 85 w 288"/>
                  <a:gd name="T19" fmla="*/ 0 h 262"/>
                  <a:gd name="T20" fmla="*/ 0 w 288"/>
                  <a:gd name="T21" fmla="*/ 21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8" h="262">
                    <a:moveTo>
                      <a:pt x="0" y="212"/>
                    </a:moveTo>
                    <a:cubicBezTo>
                      <a:pt x="40" y="215"/>
                      <a:pt x="41" y="228"/>
                      <a:pt x="85" y="229"/>
                    </a:cubicBezTo>
                    <a:cubicBezTo>
                      <a:pt x="70" y="200"/>
                      <a:pt x="60" y="189"/>
                      <a:pt x="60" y="144"/>
                    </a:cubicBezTo>
                    <a:cubicBezTo>
                      <a:pt x="215" y="226"/>
                      <a:pt x="232" y="177"/>
                      <a:pt x="212" y="262"/>
                    </a:cubicBezTo>
                    <a:lnTo>
                      <a:pt x="246" y="262"/>
                    </a:lnTo>
                    <a:cubicBezTo>
                      <a:pt x="251" y="203"/>
                      <a:pt x="284" y="187"/>
                      <a:pt x="288" y="135"/>
                    </a:cubicBezTo>
                    <a:cubicBezTo>
                      <a:pt x="255" y="138"/>
                      <a:pt x="268" y="144"/>
                      <a:pt x="246" y="144"/>
                    </a:cubicBezTo>
                    <a:cubicBezTo>
                      <a:pt x="200" y="144"/>
                      <a:pt x="140" y="97"/>
                      <a:pt x="85" y="85"/>
                    </a:cubicBezTo>
                    <a:cubicBezTo>
                      <a:pt x="129" y="19"/>
                      <a:pt x="136" y="104"/>
                      <a:pt x="178" y="25"/>
                    </a:cubicBezTo>
                    <a:cubicBezTo>
                      <a:pt x="142" y="22"/>
                      <a:pt x="119" y="8"/>
                      <a:pt x="85" y="0"/>
                    </a:cubicBezTo>
                    <a:cubicBezTo>
                      <a:pt x="69" y="33"/>
                      <a:pt x="3" y="184"/>
                      <a:pt x="0"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7" name="Freeform 28">
                <a:extLst>
                  <a:ext uri="{FF2B5EF4-FFF2-40B4-BE49-F238E27FC236}">
                    <a16:creationId xmlns:a16="http://schemas.microsoft.com/office/drawing/2014/main" id="{92C66015-B765-4CC9-BDD4-182DC70DE38C}"/>
                  </a:ext>
                </a:extLst>
              </p:cNvPr>
              <p:cNvSpPr>
                <a:spLocks/>
              </p:cNvSpPr>
              <p:nvPr/>
            </p:nvSpPr>
            <p:spPr bwMode="auto">
              <a:xfrm>
                <a:off x="4840288" y="1944688"/>
                <a:ext cx="66675" cy="44450"/>
              </a:xfrm>
              <a:custGeom>
                <a:avLst/>
                <a:gdLst>
                  <a:gd name="T0" fmla="*/ 82 w 291"/>
                  <a:gd name="T1" fmla="*/ 43 h 187"/>
                  <a:gd name="T2" fmla="*/ 115 w 291"/>
                  <a:gd name="T3" fmla="*/ 102 h 187"/>
                  <a:gd name="T4" fmla="*/ 56 w 291"/>
                  <a:gd name="T5" fmla="*/ 102 h 187"/>
                  <a:gd name="T6" fmla="*/ 22 w 291"/>
                  <a:gd name="T7" fmla="*/ 34 h 187"/>
                  <a:gd name="T8" fmla="*/ 90 w 291"/>
                  <a:gd name="T9" fmla="*/ 161 h 187"/>
                  <a:gd name="T10" fmla="*/ 170 w 291"/>
                  <a:gd name="T11" fmla="*/ 157 h 187"/>
                  <a:gd name="T12" fmla="*/ 234 w 291"/>
                  <a:gd name="T13" fmla="*/ 187 h 187"/>
                  <a:gd name="T14" fmla="*/ 251 w 291"/>
                  <a:gd name="T15" fmla="*/ 144 h 187"/>
                  <a:gd name="T16" fmla="*/ 209 w 291"/>
                  <a:gd name="T17" fmla="*/ 102 h 187"/>
                  <a:gd name="T18" fmla="*/ 257 w 291"/>
                  <a:gd name="T19" fmla="*/ 55 h 187"/>
                  <a:gd name="T20" fmla="*/ 166 w 291"/>
                  <a:gd name="T21" fmla="*/ 0 h 187"/>
                  <a:gd name="T22" fmla="*/ 192 w 291"/>
                  <a:gd name="T23" fmla="*/ 60 h 187"/>
                  <a:gd name="T24" fmla="*/ 149 w 291"/>
                  <a:gd name="T25" fmla="*/ 68 h 187"/>
                  <a:gd name="T26" fmla="*/ 90 w 291"/>
                  <a:gd name="T27" fmla="*/ 0 h 187"/>
                  <a:gd name="T28" fmla="*/ 82 w 291"/>
                  <a:gd name="T29" fmla="*/ 4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1" h="187">
                    <a:moveTo>
                      <a:pt x="82" y="43"/>
                    </a:moveTo>
                    <a:cubicBezTo>
                      <a:pt x="82" y="68"/>
                      <a:pt x="104" y="85"/>
                      <a:pt x="115" y="102"/>
                    </a:cubicBezTo>
                    <a:lnTo>
                      <a:pt x="56" y="102"/>
                    </a:lnTo>
                    <a:cubicBezTo>
                      <a:pt x="56" y="59"/>
                      <a:pt x="56" y="43"/>
                      <a:pt x="22" y="34"/>
                    </a:cubicBezTo>
                    <a:cubicBezTo>
                      <a:pt x="0" y="80"/>
                      <a:pt x="40" y="161"/>
                      <a:pt x="90" y="161"/>
                    </a:cubicBezTo>
                    <a:cubicBezTo>
                      <a:pt x="128" y="161"/>
                      <a:pt x="144" y="148"/>
                      <a:pt x="170" y="157"/>
                    </a:cubicBezTo>
                    <a:cubicBezTo>
                      <a:pt x="198" y="168"/>
                      <a:pt x="183" y="182"/>
                      <a:pt x="234" y="187"/>
                    </a:cubicBezTo>
                    <a:cubicBezTo>
                      <a:pt x="243" y="169"/>
                      <a:pt x="246" y="167"/>
                      <a:pt x="251" y="144"/>
                    </a:cubicBezTo>
                    <a:cubicBezTo>
                      <a:pt x="220" y="103"/>
                      <a:pt x="223" y="155"/>
                      <a:pt x="209" y="102"/>
                    </a:cubicBezTo>
                    <a:cubicBezTo>
                      <a:pt x="268" y="102"/>
                      <a:pt x="291" y="103"/>
                      <a:pt x="257" y="55"/>
                    </a:cubicBezTo>
                    <a:cubicBezTo>
                      <a:pt x="232" y="20"/>
                      <a:pt x="211" y="11"/>
                      <a:pt x="166" y="0"/>
                    </a:cubicBezTo>
                    <a:cubicBezTo>
                      <a:pt x="175" y="38"/>
                      <a:pt x="183" y="28"/>
                      <a:pt x="192" y="60"/>
                    </a:cubicBezTo>
                    <a:cubicBezTo>
                      <a:pt x="158" y="60"/>
                      <a:pt x="172" y="57"/>
                      <a:pt x="149" y="68"/>
                    </a:cubicBezTo>
                    <a:cubicBezTo>
                      <a:pt x="141" y="32"/>
                      <a:pt x="131" y="4"/>
                      <a:pt x="90" y="0"/>
                    </a:cubicBezTo>
                    <a:cubicBezTo>
                      <a:pt x="87" y="34"/>
                      <a:pt x="82" y="21"/>
                      <a:pt x="82"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8" name="Freeform 29">
                <a:extLst>
                  <a:ext uri="{FF2B5EF4-FFF2-40B4-BE49-F238E27FC236}">
                    <a16:creationId xmlns:a16="http://schemas.microsoft.com/office/drawing/2014/main" id="{AC66F5F2-6FD3-44C4-A697-009161D16220}"/>
                  </a:ext>
                </a:extLst>
              </p:cNvPr>
              <p:cNvSpPr>
                <a:spLocks/>
              </p:cNvSpPr>
              <p:nvPr/>
            </p:nvSpPr>
            <p:spPr bwMode="auto">
              <a:xfrm>
                <a:off x="4900613" y="2216151"/>
                <a:ext cx="61913" cy="57150"/>
              </a:xfrm>
              <a:custGeom>
                <a:avLst/>
                <a:gdLst>
                  <a:gd name="T0" fmla="*/ 34 w 271"/>
                  <a:gd name="T1" fmla="*/ 102 h 246"/>
                  <a:gd name="T2" fmla="*/ 93 w 271"/>
                  <a:gd name="T3" fmla="*/ 85 h 246"/>
                  <a:gd name="T4" fmla="*/ 110 w 271"/>
                  <a:gd name="T5" fmla="*/ 127 h 246"/>
                  <a:gd name="T6" fmla="*/ 26 w 271"/>
                  <a:gd name="T7" fmla="*/ 110 h 246"/>
                  <a:gd name="T8" fmla="*/ 0 w 271"/>
                  <a:gd name="T9" fmla="*/ 221 h 246"/>
                  <a:gd name="T10" fmla="*/ 212 w 271"/>
                  <a:gd name="T11" fmla="*/ 246 h 246"/>
                  <a:gd name="T12" fmla="*/ 246 w 271"/>
                  <a:gd name="T13" fmla="*/ 246 h 246"/>
                  <a:gd name="T14" fmla="*/ 271 w 271"/>
                  <a:gd name="T15" fmla="*/ 110 h 246"/>
                  <a:gd name="T16" fmla="*/ 121 w 271"/>
                  <a:gd name="T17" fmla="*/ 83 h 246"/>
                  <a:gd name="T18" fmla="*/ 51 w 271"/>
                  <a:gd name="T19" fmla="*/ 0 h 246"/>
                  <a:gd name="T20" fmla="*/ 34 w 271"/>
                  <a:gd name="T21" fmla="*/ 102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246">
                    <a:moveTo>
                      <a:pt x="34" y="102"/>
                    </a:moveTo>
                    <a:cubicBezTo>
                      <a:pt x="57" y="90"/>
                      <a:pt x="59" y="86"/>
                      <a:pt x="93" y="85"/>
                    </a:cubicBezTo>
                    <a:cubicBezTo>
                      <a:pt x="102" y="116"/>
                      <a:pt x="102" y="96"/>
                      <a:pt x="110" y="127"/>
                    </a:cubicBezTo>
                    <a:cubicBezTo>
                      <a:pt x="37" y="134"/>
                      <a:pt x="92" y="155"/>
                      <a:pt x="26" y="110"/>
                    </a:cubicBezTo>
                    <a:cubicBezTo>
                      <a:pt x="8" y="144"/>
                      <a:pt x="0" y="169"/>
                      <a:pt x="0" y="221"/>
                    </a:cubicBezTo>
                    <a:cubicBezTo>
                      <a:pt x="95" y="213"/>
                      <a:pt x="185" y="129"/>
                      <a:pt x="212" y="246"/>
                    </a:cubicBezTo>
                    <a:lnTo>
                      <a:pt x="246" y="246"/>
                    </a:lnTo>
                    <a:cubicBezTo>
                      <a:pt x="246" y="188"/>
                      <a:pt x="270" y="167"/>
                      <a:pt x="271" y="110"/>
                    </a:cubicBezTo>
                    <a:cubicBezTo>
                      <a:pt x="215" y="140"/>
                      <a:pt x="204" y="160"/>
                      <a:pt x="121" y="83"/>
                    </a:cubicBezTo>
                    <a:cubicBezTo>
                      <a:pt x="56" y="24"/>
                      <a:pt x="114" y="6"/>
                      <a:pt x="51" y="0"/>
                    </a:cubicBezTo>
                    <a:cubicBezTo>
                      <a:pt x="48" y="37"/>
                      <a:pt x="35" y="63"/>
                      <a:pt x="34"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9" name="Freeform 30">
                <a:extLst>
                  <a:ext uri="{FF2B5EF4-FFF2-40B4-BE49-F238E27FC236}">
                    <a16:creationId xmlns:a16="http://schemas.microsoft.com/office/drawing/2014/main" id="{6263E493-9813-4DA9-AC57-DFF04C776C7F}"/>
                  </a:ext>
                </a:extLst>
              </p:cNvPr>
              <p:cNvSpPr>
                <a:spLocks/>
              </p:cNvSpPr>
              <p:nvPr/>
            </p:nvSpPr>
            <p:spPr bwMode="auto">
              <a:xfrm>
                <a:off x="4700588" y="1784351"/>
                <a:ext cx="17463" cy="30163"/>
              </a:xfrm>
              <a:custGeom>
                <a:avLst/>
                <a:gdLst>
                  <a:gd name="T0" fmla="*/ 0 w 76"/>
                  <a:gd name="T1" fmla="*/ 52 h 129"/>
                  <a:gd name="T2" fmla="*/ 59 w 76"/>
                  <a:gd name="T3" fmla="*/ 129 h 129"/>
                  <a:gd name="T4" fmla="*/ 76 w 76"/>
                  <a:gd name="T5" fmla="*/ 95 h 129"/>
                  <a:gd name="T6" fmla="*/ 0 w 76"/>
                  <a:gd name="T7" fmla="*/ 52 h 129"/>
                </a:gdLst>
                <a:ahLst/>
                <a:cxnLst>
                  <a:cxn ang="0">
                    <a:pos x="T0" y="T1"/>
                  </a:cxn>
                  <a:cxn ang="0">
                    <a:pos x="T2" y="T3"/>
                  </a:cxn>
                  <a:cxn ang="0">
                    <a:pos x="T4" y="T5"/>
                  </a:cxn>
                  <a:cxn ang="0">
                    <a:pos x="T6" y="T7"/>
                  </a:cxn>
                </a:cxnLst>
                <a:rect l="0" t="0" r="r" b="b"/>
                <a:pathLst>
                  <a:path w="76" h="129">
                    <a:moveTo>
                      <a:pt x="0" y="52"/>
                    </a:moveTo>
                    <a:cubicBezTo>
                      <a:pt x="0" y="115"/>
                      <a:pt x="19" y="109"/>
                      <a:pt x="59" y="129"/>
                    </a:cubicBezTo>
                    <a:cubicBezTo>
                      <a:pt x="61" y="125"/>
                      <a:pt x="76" y="96"/>
                      <a:pt x="76" y="95"/>
                    </a:cubicBezTo>
                    <a:cubicBezTo>
                      <a:pt x="76" y="57"/>
                      <a:pt x="0" y="0"/>
                      <a:pt x="0"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50" name="Freeform 31">
                <a:extLst>
                  <a:ext uri="{FF2B5EF4-FFF2-40B4-BE49-F238E27FC236}">
                    <a16:creationId xmlns:a16="http://schemas.microsoft.com/office/drawing/2014/main" id="{83904849-9985-48B5-A989-B88C54FFFA8D}"/>
                  </a:ext>
                </a:extLst>
              </p:cNvPr>
              <p:cNvSpPr>
                <a:spLocks/>
              </p:cNvSpPr>
              <p:nvPr/>
            </p:nvSpPr>
            <p:spPr bwMode="auto">
              <a:xfrm>
                <a:off x="4854575" y="2428876"/>
                <a:ext cx="3175" cy="1588"/>
              </a:xfrm>
              <a:custGeom>
                <a:avLst/>
                <a:gdLst>
                  <a:gd name="T0" fmla="*/ 0 w 8"/>
                  <a:gd name="T1" fmla="*/ 10 h 10"/>
                  <a:gd name="T2" fmla="*/ 8 w 8"/>
                  <a:gd name="T3" fmla="*/ 10 h 10"/>
                  <a:gd name="T4" fmla="*/ 1 w 8"/>
                  <a:gd name="T5" fmla="*/ 0 h 10"/>
                  <a:gd name="T6" fmla="*/ 0 w 8"/>
                  <a:gd name="T7" fmla="*/ 10 h 10"/>
                </a:gdLst>
                <a:ahLst/>
                <a:cxnLst>
                  <a:cxn ang="0">
                    <a:pos x="T0" y="T1"/>
                  </a:cxn>
                  <a:cxn ang="0">
                    <a:pos x="T2" y="T3"/>
                  </a:cxn>
                  <a:cxn ang="0">
                    <a:pos x="T4" y="T5"/>
                  </a:cxn>
                  <a:cxn ang="0">
                    <a:pos x="T6" y="T7"/>
                  </a:cxn>
                </a:cxnLst>
                <a:rect l="0" t="0" r="r" b="b"/>
                <a:pathLst>
                  <a:path w="8" h="10">
                    <a:moveTo>
                      <a:pt x="0" y="10"/>
                    </a:moveTo>
                    <a:lnTo>
                      <a:pt x="8" y="10"/>
                    </a:lnTo>
                    <a:lnTo>
                      <a:pt x="1" y="0"/>
                    </a:lnTo>
                    <a:lnTo>
                      <a:pt x="0"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51" name="Freeform 38">
                <a:extLst>
                  <a:ext uri="{FF2B5EF4-FFF2-40B4-BE49-F238E27FC236}">
                    <a16:creationId xmlns:a16="http://schemas.microsoft.com/office/drawing/2014/main" id="{DC9AAEE3-7661-46E7-A56B-F366CCC93E6A}"/>
                  </a:ext>
                </a:extLst>
              </p:cNvPr>
              <p:cNvSpPr>
                <a:spLocks/>
              </p:cNvSpPr>
              <p:nvPr/>
            </p:nvSpPr>
            <p:spPr bwMode="auto">
              <a:xfrm>
                <a:off x="4529138" y="2244726"/>
                <a:ext cx="14288" cy="31750"/>
              </a:xfrm>
              <a:custGeom>
                <a:avLst/>
                <a:gdLst>
                  <a:gd name="T0" fmla="*/ 6 w 58"/>
                  <a:gd name="T1" fmla="*/ 7 h 134"/>
                  <a:gd name="T2" fmla="*/ 57 w 58"/>
                  <a:gd name="T3" fmla="*/ 134 h 134"/>
                  <a:gd name="T4" fmla="*/ 43 w 58"/>
                  <a:gd name="T5" fmla="*/ 0 h 134"/>
                  <a:gd name="T6" fmla="*/ 6 w 58"/>
                  <a:gd name="T7" fmla="*/ 7 h 134"/>
                </a:gdLst>
                <a:ahLst/>
                <a:cxnLst>
                  <a:cxn ang="0">
                    <a:pos x="T0" y="T1"/>
                  </a:cxn>
                  <a:cxn ang="0">
                    <a:pos x="T2" y="T3"/>
                  </a:cxn>
                  <a:cxn ang="0">
                    <a:pos x="T4" y="T5"/>
                  </a:cxn>
                  <a:cxn ang="0">
                    <a:pos x="T6" y="T7"/>
                  </a:cxn>
                </a:cxnLst>
                <a:rect l="0" t="0" r="r" b="b"/>
                <a:pathLst>
                  <a:path w="58" h="134">
                    <a:moveTo>
                      <a:pt x="6" y="7"/>
                    </a:moveTo>
                    <a:cubicBezTo>
                      <a:pt x="2" y="72"/>
                      <a:pt x="0" y="116"/>
                      <a:pt x="57" y="134"/>
                    </a:cubicBezTo>
                    <a:cubicBezTo>
                      <a:pt x="58" y="85"/>
                      <a:pt x="57" y="40"/>
                      <a:pt x="43" y="0"/>
                    </a:cubicBezTo>
                    <a:lnTo>
                      <a:pt x="6"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grpSp>
      <p:sp>
        <p:nvSpPr>
          <p:cNvPr id="62" name="标题 75">
            <a:extLst>
              <a:ext uri="{FF2B5EF4-FFF2-40B4-BE49-F238E27FC236}">
                <a16:creationId xmlns:a16="http://schemas.microsoft.com/office/drawing/2014/main" id="{D6EF794C-44A6-49B3-BA01-7439802EFFFC}"/>
              </a:ext>
            </a:extLst>
          </p:cNvPr>
          <p:cNvSpPr>
            <a:spLocks noGrp="1"/>
          </p:cNvSpPr>
          <p:nvPr>
            <p:ph type="title"/>
          </p:nvPr>
        </p:nvSpPr>
        <p:spPr>
          <a:xfrm>
            <a:off x="838200" y="2560844"/>
            <a:ext cx="10515600" cy="840230"/>
          </a:xfrm>
          <a:prstGeom prst="rect">
            <a:avLst/>
          </a:prstGeom>
          <a:noFill/>
        </p:spPr>
        <p:txBody>
          <a:bodyPr wrap="square" rtlCol="0">
            <a:spAutoFit/>
          </a:bodyPr>
          <a:lstStyle>
            <a:lvl1pPr algn="ctr">
              <a:defRPr lang="zh-CN" altLang="en-US" sz="5400">
                <a:solidFill>
                  <a:schemeClr val="accent1"/>
                </a:solidFill>
                <a:latin typeface="+mj-ea"/>
                <a:cs typeface="+mn-cs"/>
              </a:defRPr>
            </a:lvl1pPr>
          </a:lstStyle>
          <a:p>
            <a:pPr marL="0" lvl="0" algn="ctr"/>
            <a:r>
              <a:rPr lang="zh-CN" altLang="en-US" dirty="0"/>
              <a:t>单击此处编辑母版标题样式</a:t>
            </a:r>
          </a:p>
        </p:txBody>
      </p:sp>
      <p:sp>
        <p:nvSpPr>
          <p:cNvPr id="68" name="文本占位符 67">
            <a:extLst>
              <a:ext uri="{FF2B5EF4-FFF2-40B4-BE49-F238E27FC236}">
                <a16:creationId xmlns:a16="http://schemas.microsoft.com/office/drawing/2014/main" id="{14B52427-83D7-42C2-995A-298C243ED6D8}"/>
              </a:ext>
            </a:extLst>
          </p:cNvPr>
          <p:cNvSpPr>
            <a:spLocks noGrp="1"/>
          </p:cNvSpPr>
          <p:nvPr>
            <p:ph type="body" sz="quarter" idx="13" hasCustomPrompt="1"/>
          </p:nvPr>
        </p:nvSpPr>
        <p:spPr>
          <a:xfrm>
            <a:off x="2694805" y="3450427"/>
            <a:ext cx="6802390" cy="420469"/>
          </a:xfrm>
        </p:spPr>
        <p:txBody>
          <a:bodyPr>
            <a:noAutofit/>
          </a:bodyPr>
          <a:lstStyle>
            <a:lvl1pPr marL="0" indent="0" algn="dist">
              <a:buNone/>
              <a:defRPr sz="2000">
                <a:solidFill>
                  <a:schemeClr val="accent1"/>
                </a:solidFill>
              </a:defRPr>
            </a:lvl1pPr>
          </a:lstStyle>
          <a:p>
            <a:pPr lvl="0"/>
            <a:r>
              <a:rPr lang="en-US" altLang="zh-CN" dirty="0"/>
              <a:t>Click here to edit the master title style</a:t>
            </a:r>
            <a:endParaRPr lang="zh-CN" altLang="en-US" dirty="0"/>
          </a:p>
        </p:txBody>
      </p:sp>
      <p:grpSp>
        <p:nvGrpSpPr>
          <p:cNvPr id="63" name="组合 62">
            <a:extLst>
              <a:ext uri="{FF2B5EF4-FFF2-40B4-BE49-F238E27FC236}">
                <a16:creationId xmlns:a16="http://schemas.microsoft.com/office/drawing/2014/main" id="{EB630040-CAEB-463D-8661-054B42B572B1}"/>
              </a:ext>
            </a:extLst>
          </p:cNvPr>
          <p:cNvGrpSpPr/>
          <p:nvPr userDrawn="1"/>
        </p:nvGrpSpPr>
        <p:grpSpPr>
          <a:xfrm>
            <a:off x="3773486" y="5749447"/>
            <a:ext cx="4766946" cy="452499"/>
            <a:chOff x="3721016" y="5441926"/>
            <a:chExt cx="5306957" cy="503759"/>
          </a:xfrm>
        </p:grpSpPr>
        <p:pic>
          <p:nvPicPr>
            <p:cNvPr id="64" name="图片 63">
              <a:extLst>
                <a:ext uri="{FF2B5EF4-FFF2-40B4-BE49-F238E27FC236}">
                  <a16:creationId xmlns:a16="http://schemas.microsoft.com/office/drawing/2014/main" id="{C2A4CD30-D493-46D1-A8C7-08D82936AC9C}"/>
                </a:ext>
              </a:extLst>
            </p:cNvPr>
            <p:cNvPicPr>
              <a:picLocks noChangeAspect="1"/>
            </p:cNvPicPr>
            <p:nvPr/>
          </p:nvPicPr>
          <p:blipFill>
            <a:blip r:embed="rId2">
              <a:alphaModFix amt="25000"/>
              <a:extLst>
                <a:ext uri="{28A0092B-C50C-407E-A947-70E740481C1C}">
                  <a14:useLocalDpi xmlns:a14="http://schemas.microsoft.com/office/drawing/2010/main" val="0"/>
                </a:ext>
              </a:extLst>
            </a:blip>
            <a:stretch>
              <a:fillRect/>
            </a:stretch>
          </p:blipFill>
          <p:spPr>
            <a:xfrm>
              <a:off x="3721016" y="5441926"/>
              <a:ext cx="2459915" cy="503759"/>
            </a:xfrm>
            <a:prstGeom prst="rect">
              <a:avLst/>
            </a:prstGeom>
          </p:spPr>
        </p:pic>
        <p:pic>
          <p:nvPicPr>
            <p:cNvPr id="66" name="图片 65">
              <a:extLst>
                <a:ext uri="{FF2B5EF4-FFF2-40B4-BE49-F238E27FC236}">
                  <a16:creationId xmlns:a16="http://schemas.microsoft.com/office/drawing/2014/main" id="{B936E70F-41ED-4EB5-AE0D-1DE11600E3D5}"/>
                </a:ext>
              </a:extLst>
            </p:cNvPr>
            <p:cNvPicPr>
              <a:picLocks noChangeAspect="1"/>
            </p:cNvPicPr>
            <p:nvPr/>
          </p:nvPicPr>
          <p:blipFill>
            <a:blip r:embed="rId3">
              <a:alphaModFix amt="30000"/>
              <a:extLst>
                <a:ext uri="{28A0092B-C50C-407E-A947-70E740481C1C}">
                  <a14:useLocalDpi xmlns:a14="http://schemas.microsoft.com/office/drawing/2010/main" val="0"/>
                </a:ext>
              </a:extLst>
            </a:blip>
            <a:stretch>
              <a:fillRect/>
            </a:stretch>
          </p:blipFill>
          <p:spPr>
            <a:xfrm>
              <a:off x="6302928" y="5518467"/>
              <a:ext cx="2725045" cy="350676"/>
            </a:xfrm>
            <a:prstGeom prst="rect">
              <a:avLst/>
            </a:prstGeom>
          </p:spPr>
        </p:pic>
      </p:grpSp>
    </p:spTree>
    <p:extLst>
      <p:ext uri="{BB962C8B-B14F-4D97-AF65-F5344CB8AC3E}">
        <p14:creationId xmlns:p14="http://schemas.microsoft.com/office/powerpoint/2010/main" val="32142042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sp>
        <p:nvSpPr>
          <p:cNvPr id="6" name="Freeform 6">
            <a:extLst>
              <a:ext uri="{FF2B5EF4-FFF2-40B4-BE49-F238E27FC236}">
                <a16:creationId xmlns:a16="http://schemas.microsoft.com/office/drawing/2014/main" id="{3F2BD2DB-0B8E-450B-BDCD-D99047EBBB10}"/>
              </a:ext>
            </a:extLst>
          </p:cNvPr>
          <p:cNvSpPr>
            <a:spLocks/>
          </p:cNvSpPr>
          <p:nvPr userDrawn="1"/>
        </p:nvSpPr>
        <p:spPr bwMode="auto">
          <a:xfrm>
            <a:off x="-954876" y="348790"/>
            <a:ext cx="3375914" cy="1986812"/>
          </a:xfrm>
          <a:custGeom>
            <a:avLst/>
            <a:gdLst>
              <a:gd name="T0" fmla="*/ 3510 w 4495"/>
              <a:gd name="T1" fmla="*/ 741 h 2642"/>
              <a:gd name="T2" fmla="*/ 3185 w 4495"/>
              <a:gd name="T3" fmla="*/ 1023 h 2642"/>
              <a:gd name="T4" fmla="*/ 3732 w 4495"/>
              <a:gd name="T5" fmla="*/ 1571 h 2642"/>
              <a:gd name="T6" fmla="*/ 4453 w 4495"/>
              <a:gd name="T7" fmla="*/ 1757 h 2642"/>
              <a:gd name="T8" fmla="*/ 725 w 4495"/>
              <a:gd name="T9" fmla="*/ 1957 h 2642"/>
              <a:gd name="T10" fmla="*/ 2100 w 4495"/>
              <a:gd name="T11" fmla="*/ 2171 h 2642"/>
              <a:gd name="T12" fmla="*/ 3175 w 4495"/>
              <a:gd name="T13" fmla="*/ 2386 h 2642"/>
              <a:gd name="T14" fmla="*/ 2639 w 4495"/>
              <a:gd name="T15" fmla="*/ 2600 h 2642"/>
              <a:gd name="T16" fmla="*/ 2714 w 4495"/>
              <a:gd name="T17" fmla="*/ 2484 h 2642"/>
              <a:gd name="T18" fmla="*/ 1960 w 4495"/>
              <a:gd name="T19" fmla="*/ 2363 h 2642"/>
              <a:gd name="T20" fmla="*/ 3653 w 4495"/>
              <a:gd name="T21" fmla="*/ 2111 h 2642"/>
              <a:gd name="T22" fmla="*/ 483 w 4495"/>
              <a:gd name="T23" fmla="*/ 1826 h 2642"/>
              <a:gd name="T24" fmla="*/ 4246 w 4495"/>
              <a:gd name="T25" fmla="*/ 1608 h 2642"/>
              <a:gd name="T26" fmla="*/ 3226 w 4495"/>
              <a:gd name="T27" fmla="*/ 1362 h 2642"/>
              <a:gd name="T28" fmla="*/ 2917 w 4495"/>
              <a:gd name="T29" fmla="*/ 965 h 2642"/>
              <a:gd name="T30" fmla="*/ 2651 w 4495"/>
              <a:gd name="T31" fmla="*/ 569 h 2642"/>
              <a:gd name="T32" fmla="*/ 2698 w 4495"/>
              <a:gd name="T33" fmla="*/ 339 h 2642"/>
              <a:gd name="T34" fmla="*/ 2417 w 4495"/>
              <a:gd name="T35" fmla="*/ 760 h 2642"/>
              <a:gd name="T36" fmla="*/ 2957 w 4495"/>
              <a:gd name="T37" fmla="*/ 1168 h 2642"/>
              <a:gd name="T38" fmla="*/ 2536 w 4495"/>
              <a:gd name="T39" fmla="*/ 1677 h 2642"/>
              <a:gd name="T40" fmla="*/ 2788 w 4495"/>
              <a:gd name="T41" fmla="*/ 1371 h 2642"/>
              <a:gd name="T42" fmla="*/ 2696 w 4495"/>
              <a:gd name="T43" fmla="*/ 1468 h 2642"/>
              <a:gd name="T44" fmla="*/ 2758 w 4495"/>
              <a:gd name="T45" fmla="*/ 1583 h 2642"/>
              <a:gd name="T46" fmla="*/ 2430 w 4495"/>
              <a:gd name="T47" fmla="*/ 1081 h 2642"/>
              <a:gd name="T48" fmla="*/ 2128 w 4495"/>
              <a:gd name="T49" fmla="*/ 612 h 2642"/>
              <a:gd name="T50" fmla="*/ 1747 w 4495"/>
              <a:gd name="T51" fmla="*/ 1209 h 2642"/>
              <a:gd name="T52" fmla="*/ 1956 w 4495"/>
              <a:gd name="T53" fmla="*/ 1028 h 2642"/>
              <a:gd name="T54" fmla="*/ 2026 w 4495"/>
              <a:gd name="T55" fmla="*/ 1148 h 2642"/>
              <a:gd name="T56" fmla="*/ 2025 w 4495"/>
              <a:gd name="T57" fmla="*/ 900 h 2642"/>
              <a:gd name="T58" fmla="*/ 2014 w 4495"/>
              <a:gd name="T59" fmla="*/ 1417 h 2642"/>
              <a:gd name="T60" fmla="*/ 1370 w 4495"/>
              <a:gd name="T61" fmla="*/ 1129 h 2642"/>
              <a:gd name="T62" fmla="*/ 1441 w 4495"/>
              <a:gd name="T63" fmla="*/ 1512 h 2642"/>
              <a:gd name="T64" fmla="*/ 1377 w 4495"/>
              <a:gd name="T65" fmla="*/ 1512 h 2642"/>
              <a:gd name="T66" fmla="*/ 1565 w 4495"/>
              <a:gd name="T67" fmla="*/ 1514 h 2642"/>
              <a:gd name="T68" fmla="*/ 310 w 4495"/>
              <a:gd name="T69" fmla="*/ 1616 h 2642"/>
              <a:gd name="T70" fmla="*/ 700 w 4495"/>
              <a:gd name="T71" fmla="*/ 1359 h 2642"/>
              <a:gd name="T72" fmla="*/ 146 w 4495"/>
              <a:gd name="T73" fmla="*/ 1543 h 2642"/>
              <a:gd name="T74" fmla="*/ 1036 w 4495"/>
              <a:gd name="T75" fmla="*/ 1300 h 2642"/>
              <a:gd name="T76" fmla="*/ 1555 w 4495"/>
              <a:gd name="T77" fmla="*/ 974 h 2642"/>
              <a:gd name="T78" fmla="*/ 2229 w 4495"/>
              <a:gd name="T79" fmla="*/ 428 h 2642"/>
              <a:gd name="T80" fmla="*/ 2497 w 4495"/>
              <a:gd name="T81" fmla="*/ 62 h 2642"/>
              <a:gd name="T82" fmla="*/ 2941 w 4495"/>
              <a:gd name="T83" fmla="*/ 384 h 2642"/>
              <a:gd name="T84" fmla="*/ 3423 w 4495"/>
              <a:gd name="T85" fmla="*/ 610 h 2642"/>
              <a:gd name="T86" fmla="*/ 3857 w 4495"/>
              <a:gd name="T87" fmla="*/ 656 h 2642"/>
              <a:gd name="T88" fmla="*/ 3839 w 4495"/>
              <a:gd name="T89" fmla="*/ 686 h 2642"/>
              <a:gd name="T90" fmla="*/ 3376 w 4495"/>
              <a:gd name="T91" fmla="*/ 585 h 2642"/>
              <a:gd name="T92" fmla="*/ 3112 w 4495"/>
              <a:gd name="T93" fmla="*/ 787 h 2642"/>
              <a:gd name="T94" fmla="*/ 2761 w 4495"/>
              <a:gd name="T95" fmla="*/ 654 h 2642"/>
              <a:gd name="T96" fmla="*/ 2882 w 4495"/>
              <a:gd name="T97" fmla="*/ 706 h 2642"/>
              <a:gd name="T98" fmla="*/ 2992 w 4495"/>
              <a:gd name="T99" fmla="*/ 676 h 2642"/>
              <a:gd name="T100" fmla="*/ 2960 w 4495"/>
              <a:gd name="T101" fmla="*/ 817 h 2642"/>
              <a:gd name="T102" fmla="*/ 3010 w 4495"/>
              <a:gd name="T103" fmla="*/ 599 h 2642"/>
              <a:gd name="T104" fmla="*/ 2580 w 4495"/>
              <a:gd name="T105" fmla="*/ 736 h 2642"/>
              <a:gd name="T106" fmla="*/ 3008 w 4495"/>
              <a:gd name="T107" fmla="*/ 913 h 2642"/>
              <a:gd name="T108" fmla="*/ 3489 w 4495"/>
              <a:gd name="T109" fmla="*/ 733 h 2642"/>
              <a:gd name="T110" fmla="*/ 3887 w 4495"/>
              <a:gd name="T111" fmla="*/ 672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95" h="2642">
                <a:moveTo>
                  <a:pt x="3887" y="672"/>
                </a:moveTo>
                <a:cubicBezTo>
                  <a:pt x="3873" y="700"/>
                  <a:pt x="3861" y="729"/>
                  <a:pt x="3842" y="754"/>
                </a:cubicBezTo>
                <a:cubicBezTo>
                  <a:pt x="3824" y="778"/>
                  <a:pt x="3795" y="780"/>
                  <a:pt x="3767" y="770"/>
                </a:cubicBezTo>
                <a:cubicBezTo>
                  <a:pt x="3743" y="762"/>
                  <a:pt x="3721" y="749"/>
                  <a:pt x="3697" y="739"/>
                </a:cubicBezTo>
                <a:cubicBezTo>
                  <a:pt x="3667" y="727"/>
                  <a:pt x="3637" y="715"/>
                  <a:pt x="3607" y="706"/>
                </a:cubicBezTo>
                <a:cubicBezTo>
                  <a:pt x="3579" y="699"/>
                  <a:pt x="3551" y="704"/>
                  <a:pt x="3524" y="713"/>
                </a:cubicBezTo>
                <a:cubicBezTo>
                  <a:pt x="3510" y="718"/>
                  <a:pt x="3506" y="726"/>
                  <a:pt x="3510" y="741"/>
                </a:cubicBezTo>
                <a:cubicBezTo>
                  <a:pt x="3514" y="764"/>
                  <a:pt x="3517" y="787"/>
                  <a:pt x="3505" y="808"/>
                </a:cubicBezTo>
                <a:cubicBezTo>
                  <a:pt x="3500" y="816"/>
                  <a:pt x="3493" y="824"/>
                  <a:pt x="3484" y="829"/>
                </a:cubicBezTo>
                <a:cubicBezTo>
                  <a:pt x="3452" y="847"/>
                  <a:pt x="3418" y="853"/>
                  <a:pt x="3382" y="840"/>
                </a:cubicBezTo>
                <a:cubicBezTo>
                  <a:pt x="3367" y="835"/>
                  <a:pt x="3351" y="832"/>
                  <a:pt x="3334" y="828"/>
                </a:cubicBezTo>
                <a:cubicBezTo>
                  <a:pt x="3329" y="869"/>
                  <a:pt x="3323" y="912"/>
                  <a:pt x="3281" y="935"/>
                </a:cubicBezTo>
                <a:cubicBezTo>
                  <a:pt x="3240" y="958"/>
                  <a:pt x="3200" y="943"/>
                  <a:pt x="3160" y="924"/>
                </a:cubicBezTo>
                <a:cubicBezTo>
                  <a:pt x="3169" y="959"/>
                  <a:pt x="3176" y="991"/>
                  <a:pt x="3185" y="1023"/>
                </a:cubicBezTo>
                <a:cubicBezTo>
                  <a:pt x="3197" y="1068"/>
                  <a:pt x="3211" y="1112"/>
                  <a:pt x="3223" y="1156"/>
                </a:cubicBezTo>
                <a:cubicBezTo>
                  <a:pt x="3228" y="1171"/>
                  <a:pt x="3231" y="1188"/>
                  <a:pt x="3237" y="1203"/>
                </a:cubicBezTo>
                <a:cubicBezTo>
                  <a:pt x="3250" y="1238"/>
                  <a:pt x="3262" y="1274"/>
                  <a:pt x="3278" y="1308"/>
                </a:cubicBezTo>
                <a:cubicBezTo>
                  <a:pt x="3291" y="1334"/>
                  <a:pt x="3307" y="1358"/>
                  <a:pt x="3326" y="1381"/>
                </a:cubicBezTo>
                <a:cubicBezTo>
                  <a:pt x="3345" y="1405"/>
                  <a:pt x="3367" y="1427"/>
                  <a:pt x="3389" y="1448"/>
                </a:cubicBezTo>
                <a:cubicBezTo>
                  <a:pt x="3421" y="1477"/>
                  <a:pt x="3458" y="1497"/>
                  <a:pt x="3497" y="1514"/>
                </a:cubicBezTo>
                <a:cubicBezTo>
                  <a:pt x="3572" y="1548"/>
                  <a:pt x="3651" y="1563"/>
                  <a:pt x="3732" y="1571"/>
                </a:cubicBezTo>
                <a:cubicBezTo>
                  <a:pt x="3761" y="1573"/>
                  <a:pt x="3790" y="1574"/>
                  <a:pt x="3819" y="1577"/>
                </a:cubicBezTo>
                <a:cubicBezTo>
                  <a:pt x="3938" y="1590"/>
                  <a:pt x="4056" y="1582"/>
                  <a:pt x="4175" y="1581"/>
                </a:cubicBezTo>
                <a:cubicBezTo>
                  <a:pt x="4204" y="1581"/>
                  <a:pt x="4233" y="1578"/>
                  <a:pt x="4262" y="1577"/>
                </a:cubicBezTo>
                <a:cubicBezTo>
                  <a:pt x="4314" y="1576"/>
                  <a:pt x="4366" y="1583"/>
                  <a:pt x="4415" y="1601"/>
                </a:cubicBezTo>
                <a:cubicBezTo>
                  <a:pt x="4438" y="1610"/>
                  <a:pt x="4459" y="1623"/>
                  <a:pt x="4474" y="1644"/>
                </a:cubicBezTo>
                <a:cubicBezTo>
                  <a:pt x="4484" y="1657"/>
                  <a:pt x="4491" y="1669"/>
                  <a:pt x="4493" y="1685"/>
                </a:cubicBezTo>
                <a:cubicBezTo>
                  <a:pt x="4495" y="1718"/>
                  <a:pt x="4477" y="1738"/>
                  <a:pt x="4453" y="1757"/>
                </a:cubicBezTo>
                <a:cubicBezTo>
                  <a:pt x="4426" y="1778"/>
                  <a:pt x="4394" y="1785"/>
                  <a:pt x="4362" y="1790"/>
                </a:cubicBezTo>
                <a:cubicBezTo>
                  <a:pt x="4334" y="1794"/>
                  <a:pt x="4306" y="1798"/>
                  <a:pt x="4278" y="1798"/>
                </a:cubicBezTo>
                <a:cubicBezTo>
                  <a:pt x="3089" y="1799"/>
                  <a:pt x="1900" y="1799"/>
                  <a:pt x="711" y="1798"/>
                </a:cubicBezTo>
                <a:cubicBezTo>
                  <a:pt x="685" y="1798"/>
                  <a:pt x="662" y="1802"/>
                  <a:pt x="643" y="1822"/>
                </a:cubicBezTo>
                <a:cubicBezTo>
                  <a:pt x="615" y="1850"/>
                  <a:pt x="617" y="1910"/>
                  <a:pt x="647" y="1936"/>
                </a:cubicBezTo>
                <a:cubicBezTo>
                  <a:pt x="664" y="1952"/>
                  <a:pt x="683" y="1956"/>
                  <a:pt x="705" y="1957"/>
                </a:cubicBezTo>
                <a:cubicBezTo>
                  <a:pt x="712" y="1957"/>
                  <a:pt x="718" y="1957"/>
                  <a:pt x="725" y="1957"/>
                </a:cubicBezTo>
                <a:cubicBezTo>
                  <a:pt x="1686" y="1957"/>
                  <a:pt x="2647" y="1957"/>
                  <a:pt x="3609" y="1957"/>
                </a:cubicBezTo>
                <a:cubicBezTo>
                  <a:pt x="3654" y="1957"/>
                  <a:pt x="3700" y="1957"/>
                  <a:pt x="3742" y="1974"/>
                </a:cubicBezTo>
                <a:cubicBezTo>
                  <a:pt x="3780" y="1989"/>
                  <a:pt x="3820" y="2007"/>
                  <a:pt x="3827" y="2055"/>
                </a:cubicBezTo>
                <a:cubicBezTo>
                  <a:pt x="3831" y="2081"/>
                  <a:pt x="3823" y="2102"/>
                  <a:pt x="3803" y="2120"/>
                </a:cubicBezTo>
                <a:cubicBezTo>
                  <a:pt x="3758" y="2159"/>
                  <a:pt x="3704" y="2169"/>
                  <a:pt x="3648" y="2170"/>
                </a:cubicBezTo>
                <a:cubicBezTo>
                  <a:pt x="3553" y="2172"/>
                  <a:pt x="3459" y="2171"/>
                  <a:pt x="3364" y="2171"/>
                </a:cubicBezTo>
                <a:cubicBezTo>
                  <a:pt x="2943" y="2171"/>
                  <a:pt x="2521" y="2171"/>
                  <a:pt x="2100" y="2171"/>
                </a:cubicBezTo>
                <a:cubicBezTo>
                  <a:pt x="2045" y="2171"/>
                  <a:pt x="1991" y="2172"/>
                  <a:pt x="1936" y="2171"/>
                </a:cubicBezTo>
                <a:cubicBezTo>
                  <a:pt x="1867" y="2169"/>
                  <a:pt x="1836" y="2241"/>
                  <a:pt x="1862" y="2295"/>
                </a:cubicBezTo>
                <a:cubicBezTo>
                  <a:pt x="1874" y="2318"/>
                  <a:pt x="1896" y="2332"/>
                  <a:pt x="1924" y="2333"/>
                </a:cubicBezTo>
                <a:cubicBezTo>
                  <a:pt x="1931" y="2333"/>
                  <a:pt x="1939" y="2333"/>
                  <a:pt x="1946" y="2333"/>
                </a:cubicBezTo>
                <a:cubicBezTo>
                  <a:pt x="2291" y="2333"/>
                  <a:pt x="2636" y="2332"/>
                  <a:pt x="2981" y="2333"/>
                </a:cubicBezTo>
                <a:cubicBezTo>
                  <a:pt x="3020" y="2333"/>
                  <a:pt x="3059" y="2337"/>
                  <a:pt x="3097" y="2345"/>
                </a:cubicBezTo>
                <a:cubicBezTo>
                  <a:pt x="3125" y="2352"/>
                  <a:pt x="3155" y="2361"/>
                  <a:pt x="3175" y="2386"/>
                </a:cubicBezTo>
                <a:cubicBezTo>
                  <a:pt x="3200" y="2419"/>
                  <a:pt x="3200" y="2433"/>
                  <a:pt x="3175" y="2462"/>
                </a:cubicBezTo>
                <a:cubicBezTo>
                  <a:pt x="3162" y="2477"/>
                  <a:pt x="3145" y="2484"/>
                  <a:pt x="3127" y="2492"/>
                </a:cubicBezTo>
                <a:cubicBezTo>
                  <a:pt x="3080" y="2512"/>
                  <a:pt x="3031" y="2513"/>
                  <a:pt x="2982" y="2513"/>
                </a:cubicBezTo>
                <a:cubicBezTo>
                  <a:pt x="2882" y="2514"/>
                  <a:pt x="2783" y="2515"/>
                  <a:pt x="2684" y="2516"/>
                </a:cubicBezTo>
                <a:cubicBezTo>
                  <a:pt x="2671" y="2516"/>
                  <a:pt x="2658" y="2519"/>
                  <a:pt x="2645" y="2522"/>
                </a:cubicBezTo>
                <a:cubicBezTo>
                  <a:pt x="2627" y="2526"/>
                  <a:pt x="2616" y="2539"/>
                  <a:pt x="2615" y="2556"/>
                </a:cubicBezTo>
                <a:cubicBezTo>
                  <a:pt x="2614" y="2573"/>
                  <a:pt x="2624" y="2594"/>
                  <a:pt x="2639" y="2600"/>
                </a:cubicBezTo>
                <a:cubicBezTo>
                  <a:pt x="2672" y="2617"/>
                  <a:pt x="2707" y="2629"/>
                  <a:pt x="2744" y="2635"/>
                </a:cubicBezTo>
                <a:cubicBezTo>
                  <a:pt x="2751" y="2636"/>
                  <a:pt x="2758" y="2638"/>
                  <a:pt x="2764" y="2642"/>
                </a:cubicBezTo>
                <a:cubicBezTo>
                  <a:pt x="2731" y="2639"/>
                  <a:pt x="2698" y="2638"/>
                  <a:pt x="2665" y="2631"/>
                </a:cubicBezTo>
                <a:cubicBezTo>
                  <a:pt x="2643" y="2626"/>
                  <a:pt x="2620" y="2616"/>
                  <a:pt x="2602" y="2603"/>
                </a:cubicBezTo>
                <a:cubicBezTo>
                  <a:pt x="2580" y="2589"/>
                  <a:pt x="2579" y="2564"/>
                  <a:pt x="2582" y="2539"/>
                </a:cubicBezTo>
                <a:cubicBezTo>
                  <a:pt x="2586" y="2511"/>
                  <a:pt x="2607" y="2497"/>
                  <a:pt x="2631" y="2492"/>
                </a:cubicBezTo>
                <a:cubicBezTo>
                  <a:pt x="2658" y="2487"/>
                  <a:pt x="2686" y="2484"/>
                  <a:pt x="2714" y="2484"/>
                </a:cubicBezTo>
                <a:cubicBezTo>
                  <a:pt x="2817" y="2483"/>
                  <a:pt x="2919" y="2483"/>
                  <a:pt x="3022" y="2483"/>
                </a:cubicBezTo>
                <a:cubicBezTo>
                  <a:pt x="3037" y="2483"/>
                  <a:pt x="3052" y="2483"/>
                  <a:pt x="3066" y="2478"/>
                </a:cubicBezTo>
                <a:cubicBezTo>
                  <a:pt x="3089" y="2471"/>
                  <a:pt x="3114" y="2449"/>
                  <a:pt x="3113" y="2420"/>
                </a:cubicBezTo>
                <a:cubicBezTo>
                  <a:pt x="3111" y="2395"/>
                  <a:pt x="3094" y="2373"/>
                  <a:pt x="3068" y="2368"/>
                </a:cubicBezTo>
                <a:cubicBezTo>
                  <a:pt x="3054" y="2365"/>
                  <a:pt x="3041" y="2363"/>
                  <a:pt x="3027" y="2363"/>
                </a:cubicBezTo>
                <a:cubicBezTo>
                  <a:pt x="2853" y="2363"/>
                  <a:pt x="2679" y="2363"/>
                  <a:pt x="2506" y="2363"/>
                </a:cubicBezTo>
                <a:cubicBezTo>
                  <a:pt x="2324" y="2363"/>
                  <a:pt x="2142" y="2364"/>
                  <a:pt x="1960" y="2363"/>
                </a:cubicBezTo>
                <a:cubicBezTo>
                  <a:pt x="1929" y="2362"/>
                  <a:pt x="1897" y="2360"/>
                  <a:pt x="1868" y="2353"/>
                </a:cubicBezTo>
                <a:cubicBezTo>
                  <a:pt x="1832" y="2343"/>
                  <a:pt x="1797" y="2328"/>
                  <a:pt x="1773" y="2298"/>
                </a:cubicBezTo>
                <a:cubicBezTo>
                  <a:pt x="1748" y="2268"/>
                  <a:pt x="1754" y="2220"/>
                  <a:pt x="1777" y="2197"/>
                </a:cubicBezTo>
                <a:cubicBezTo>
                  <a:pt x="1824" y="2151"/>
                  <a:pt x="1883" y="2143"/>
                  <a:pt x="1943" y="2141"/>
                </a:cubicBezTo>
                <a:cubicBezTo>
                  <a:pt x="1995" y="2140"/>
                  <a:pt x="2046" y="2141"/>
                  <a:pt x="2098" y="2141"/>
                </a:cubicBezTo>
                <a:cubicBezTo>
                  <a:pt x="2591" y="2141"/>
                  <a:pt x="3084" y="2141"/>
                  <a:pt x="3577" y="2141"/>
                </a:cubicBezTo>
                <a:cubicBezTo>
                  <a:pt x="3608" y="2141"/>
                  <a:pt x="3633" y="2134"/>
                  <a:pt x="3653" y="2111"/>
                </a:cubicBezTo>
                <a:cubicBezTo>
                  <a:pt x="3668" y="2094"/>
                  <a:pt x="3670" y="2073"/>
                  <a:pt x="3667" y="2051"/>
                </a:cubicBezTo>
                <a:cubicBezTo>
                  <a:pt x="3663" y="2024"/>
                  <a:pt x="3642" y="2002"/>
                  <a:pt x="3615" y="1998"/>
                </a:cubicBezTo>
                <a:cubicBezTo>
                  <a:pt x="3602" y="1995"/>
                  <a:pt x="3588" y="1994"/>
                  <a:pt x="3575" y="1994"/>
                </a:cubicBezTo>
                <a:cubicBezTo>
                  <a:pt x="2614" y="1994"/>
                  <a:pt x="1653" y="1994"/>
                  <a:pt x="692" y="1994"/>
                </a:cubicBezTo>
                <a:cubicBezTo>
                  <a:pt x="658" y="1994"/>
                  <a:pt x="623" y="1991"/>
                  <a:pt x="589" y="1984"/>
                </a:cubicBezTo>
                <a:cubicBezTo>
                  <a:pt x="563" y="1978"/>
                  <a:pt x="537" y="1966"/>
                  <a:pt x="514" y="1951"/>
                </a:cubicBezTo>
                <a:cubicBezTo>
                  <a:pt x="469" y="1923"/>
                  <a:pt x="456" y="1870"/>
                  <a:pt x="483" y="1826"/>
                </a:cubicBezTo>
                <a:cubicBezTo>
                  <a:pt x="498" y="1802"/>
                  <a:pt x="522" y="1785"/>
                  <a:pt x="549" y="1775"/>
                </a:cubicBezTo>
                <a:cubicBezTo>
                  <a:pt x="595" y="1758"/>
                  <a:pt x="642" y="1753"/>
                  <a:pt x="691" y="1753"/>
                </a:cubicBezTo>
                <a:cubicBezTo>
                  <a:pt x="1148" y="1754"/>
                  <a:pt x="1605" y="1754"/>
                  <a:pt x="2062" y="1754"/>
                </a:cubicBezTo>
                <a:cubicBezTo>
                  <a:pt x="2788" y="1754"/>
                  <a:pt x="3515" y="1754"/>
                  <a:pt x="4241" y="1753"/>
                </a:cubicBezTo>
                <a:cubicBezTo>
                  <a:pt x="4259" y="1753"/>
                  <a:pt x="4278" y="1749"/>
                  <a:pt x="4295" y="1743"/>
                </a:cubicBezTo>
                <a:cubicBezTo>
                  <a:pt x="4328" y="1729"/>
                  <a:pt x="4340" y="1682"/>
                  <a:pt x="4325" y="1650"/>
                </a:cubicBezTo>
                <a:cubicBezTo>
                  <a:pt x="4308" y="1616"/>
                  <a:pt x="4278" y="1607"/>
                  <a:pt x="4246" y="1608"/>
                </a:cubicBezTo>
                <a:cubicBezTo>
                  <a:pt x="4163" y="1609"/>
                  <a:pt x="4080" y="1616"/>
                  <a:pt x="3998" y="1617"/>
                </a:cubicBezTo>
                <a:cubicBezTo>
                  <a:pt x="3903" y="1617"/>
                  <a:pt x="3809" y="1617"/>
                  <a:pt x="3714" y="1611"/>
                </a:cubicBezTo>
                <a:cubicBezTo>
                  <a:pt x="3660" y="1608"/>
                  <a:pt x="3605" y="1595"/>
                  <a:pt x="3551" y="1583"/>
                </a:cubicBezTo>
                <a:cubicBezTo>
                  <a:pt x="3520" y="1576"/>
                  <a:pt x="3489" y="1565"/>
                  <a:pt x="3460" y="1552"/>
                </a:cubicBezTo>
                <a:cubicBezTo>
                  <a:pt x="3434" y="1541"/>
                  <a:pt x="3411" y="1525"/>
                  <a:pt x="3387" y="1512"/>
                </a:cubicBezTo>
                <a:cubicBezTo>
                  <a:pt x="3346" y="1491"/>
                  <a:pt x="3315" y="1457"/>
                  <a:pt x="3282" y="1427"/>
                </a:cubicBezTo>
                <a:cubicBezTo>
                  <a:pt x="3261" y="1408"/>
                  <a:pt x="3245" y="1383"/>
                  <a:pt x="3226" y="1362"/>
                </a:cubicBezTo>
                <a:cubicBezTo>
                  <a:pt x="3213" y="1346"/>
                  <a:pt x="3198" y="1331"/>
                  <a:pt x="3186" y="1315"/>
                </a:cubicBezTo>
                <a:cubicBezTo>
                  <a:pt x="3169" y="1292"/>
                  <a:pt x="3154" y="1267"/>
                  <a:pt x="3139" y="1243"/>
                </a:cubicBezTo>
                <a:cubicBezTo>
                  <a:pt x="3123" y="1218"/>
                  <a:pt x="3109" y="1191"/>
                  <a:pt x="3094" y="1165"/>
                </a:cubicBezTo>
                <a:cubicBezTo>
                  <a:pt x="3090" y="1157"/>
                  <a:pt x="3087" y="1148"/>
                  <a:pt x="3083" y="1139"/>
                </a:cubicBezTo>
                <a:cubicBezTo>
                  <a:pt x="3069" y="1102"/>
                  <a:pt x="3055" y="1066"/>
                  <a:pt x="3041" y="1029"/>
                </a:cubicBezTo>
                <a:cubicBezTo>
                  <a:pt x="3033" y="1006"/>
                  <a:pt x="3024" y="982"/>
                  <a:pt x="3014" y="957"/>
                </a:cubicBezTo>
                <a:cubicBezTo>
                  <a:pt x="2983" y="968"/>
                  <a:pt x="2952" y="977"/>
                  <a:pt x="2917" y="965"/>
                </a:cubicBezTo>
                <a:cubicBezTo>
                  <a:pt x="2884" y="953"/>
                  <a:pt x="2858" y="936"/>
                  <a:pt x="2847" y="899"/>
                </a:cubicBezTo>
                <a:cubicBezTo>
                  <a:pt x="2837" y="901"/>
                  <a:pt x="2827" y="904"/>
                  <a:pt x="2817" y="904"/>
                </a:cubicBezTo>
                <a:cubicBezTo>
                  <a:pt x="2756" y="904"/>
                  <a:pt x="2694" y="898"/>
                  <a:pt x="2638" y="875"/>
                </a:cubicBezTo>
                <a:cubicBezTo>
                  <a:pt x="2589" y="856"/>
                  <a:pt x="2545" y="826"/>
                  <a:pt x="2518" y="777"/>
                </a:cubicBezTo>
                <a:cubicBezTo>
                  <a:pt x="2495" y="736"/>
                  <a:pt x="2493" y="696"/>
                  <a:pt x="2511" y="655"/>
                </a:cubicBezTo>
                <a:cubicBezTo>
                  <a:pt x="2518" y="638"/>
                  <a:pt x="2535" y="624"/>
                  <a:pt x="2549" y="610"/>
                </a:cubicBezTo>
                <a:cubicBezTo>
                  <a:pt x="2577" y="583"/>
                  <a:pt x="2613" y="573"/>
                  <a:pt x="2651" y="569"/>
                </a:cubicBezTo>
                <a:cubicBezTo>
                  <a:pt x="2678" y="566"/>
                  <a:pt x="2706" y="562"/>
                  <a:pt x="2734" y="563"/>
                </a:cubicBezTo>
                <a:cubicBezTo>
                  <a:pt x="2751" y="563"/>
                  <a:pt x="2763" y="559"/>
                  <a:pt x="2770" y="545"/>
                </a:cubicBezTo>
                <a:cubicBezTo>
                  <a:pt x="2780" y="525"/>
                  <a:pt x="2799" y="516"/>
                  <a:pt x="2816" y="506"/>
                </a:cubicBezTo>
                <a:cubicBezTo>
                  <a:pt x="2819" y="505"/>
                  <a:pt x="2822" y="503"/>
                  <a:pt x="2825" y="501"/>
                </a:cubicBezTo>
                <a:cubicBezTo>
                  <a:pt x="2807" y="471"/>
                  <a:pt x="2790" y="441"/>
                  <a:pt x="2770" y="414"/>
                </a:cubicBezTo>
                <a:cubicBezTo>
                  <a:pt x="2757" y="396"/>
                  <a:pt x="2741" y="379"/>
                  <a:pt x="2726" y="363"/>
                </a:cubicBezTo>
                <a:cubicBezTo>
                  <a:pt x="2717" y="354"/>
                  <a:pt x="2708" y="346"/>
                  <a:pt x="2698" y="339"/>
                </a:cubicBezTo>
                <a:cubicBezTo>
                  <a:pt x="2663" y="317"/>
                  <a:pt x="2626" y="323"/>
                  <a:pt x="2589" y="330"/>
                </a:cubicBezTo>
                <a:cubicBezTo>
                  <a:pt x="2558" y="335"/>
                  <a:pt x="2531" y="350"/>
                  <a:pt x="2507" y="369"/>
                </a:cubicBezTo>
                <a:cubicBezTo>
                  <a:pt x="2489" y="383"/>
                  <a:pt x="2475" y="401"/>
                  <a:pt x="2460" y="418"/>
                </a:cubicBezTo>
                <a:cubicBezTo>
                  <a:pt x="2426" y="455"/>
                  <a:pt x="2409" y="501"/>
                  <a:pt x="2389" y="546"/>
                </a:cubicBezTo>
                <a:cubicBezTo>
                  <a:pt x="2378" y="569"/>
                  <a:pt x="2372" y="594"/>
                  <a:pt x="2364" y="619"/>
                </a:cubicBezTo>
                <a:cubicBezTo>
                  <a:pt x="2363" y="622"/>
                  <a:pt x="2364" y="626"/>
                  <a:pt x="2366" y="630"/>
                </a:cubicBezTo>
                <a:cubicBezTo>
                  <a:pt x="2383" y="673"/>
                  <a:pt x="2401" y="716"/>
                  <a:pt x="2417" y="760"/>
                </a:cubicBezTo>
                <a:cubicBezTo>
                  <a:pt x="2429" y="789"/>
                  <a:pt x="2439" y="818"/>
                  <a:pt x="2448" y="848"/>
                </a:cubicBezTo>
                <a:cubicBezTo>
                  <a:pt x="2460" y="888"/>
                  <a:pt x="2471" y="929"/>
                  <a:pt x="2483" y="969"/>
                </a:cubicBezTo>
                <a:cubicBezTo>
                  <a:pt x="2488" y="990"/>
                  <a:pt x="2495" y="1010"/>
                  <a:pt x="2501" y="1031"/>
                </a:cubicBezTo>
                <a:cubicBezTo>
                  <a:pt x="2519" y="1025"/>
                  <a:pt x="2537" y="1017"/>
                  <a:pt x="2556" y="1013"/>
                </a:cubicBezTo>
                <a:cubicBezTo>
                  <a:pt x="2626" y="995"/>
                  <a:pt x="2696" y="998"/>
                  <a:pt x="2764" y="1022"/>
                </a:cubicBezTo>
                <a:cubicBezTo>
                  <a:pt x="2802" y="1035"/>
                  <a:pt x="2839" y="1053"/>
                  <a:pt x="2870" y="1080"/>
                </a:cubicBezTo>
                <a:cubicBezTo>
                  <a:pt x="2901" y="1107"/>
                  <a:pt x="2930" y="1137"/>
                  <a:pt x="2957" y="1168"/>
                </a:cubicBezTo>
                <a:cubicBezTo>
                  <a:pt x="2977" y="1192"/>
                  <a:pt x="2990" y="1222"/>
                  <a:pt x="3002" y="1252"/>
                </a:cubicBezTo>
                <a:cubicBezTo>
                  <a:pt x="3033" y="1327"/>
                  <a:pt x="3031" y="1403"/>
                  <a:pt x="3011" y="1479"/>
                </a:cubicBezTo>
                <a:cubicBezTo>
                  <a:pt x="3004" y="1506"/>
                  <a:pt x="2993" y="1533"/>
                  <a:pt x="2979" y="1556"/>
                </a:cubicBezTo>
                <a:cubicBezTo>
                  <a:pt x="2960" y="1585"/>
                  <a:pt x="2938" y="1612"/>
                  <a:pt x="2911" y="1637"/>
                </a:cubicBezTo>
                <a:cubicBezTo>
                  <a:pt x="2872" y="1674"/>
                  <a:pt x="2826" y="1694"/>
                  <a:pt x="2776" y="1707"/>
                </a:cubicBezTo>
                <a:cubicBezTo>
                  <a:pt x="2725" y="1721"/>
                  <a:pt x="2672" y="1721"/>
                  <a:pt x="2620" y="1709"/>
                </a:cubicBezTo>
                <a:cubicBezTo>
                  <a:pt x="2591" y="1703"/>
                  <a:pt x="2562" y="1692"/>
                  <a:pt x="2536" y="1677"/>
                </a:cubicBezTo>
                <a:cubicBezTo>
                  <a:pt x="2506" y="1659"/>
                  <a:pt x="2481" y="1635"/>
                  <a:pt x="2462" y="1604"/>
                </a:cubicBezTo>
                <a:cubicBezTo>
                  <a:pt x="2419" y="1534"/>
                  <a:pt x="2418" y="1462"/>
                  <a:pt x="2447" y="1390"/>
                </a:cubicBezTo>
                <a:cubicBezTo>
                  <a:pt x="2460" y="1358"/>
                  <a:pt x="2484" y="1331"/>
                  <a:pt x="2511" y="1308"/>
                </a:cubicBezTo>
                <a:cubicBezTo>
                  <a:pt x="2532" y="1290"/>
                  <a:pt x="2557" y="1281"/>
                  <a:pt x="2583" y="1276"/>
                </a:cubicBezTo>
                <a:cubicBezTo>
                  <a:pt x="2602" y="1273"/>
                  <a:pt x="2621" y="1267"/>
                  <a:pt x="2639" y="1269"/>
                </a:cubicBezTo>
                <a:cubicBezTo>
                  <a:pt x="2672" y="1272"/>
                  <a:pt x="2706" y="1280"/>
                  <a:pt x="2733" y="1301"/>
                </a:cubicBezTo>
                <a:cubicBezTo>
                  <a:pt x="2757" y="1319"/>
                  <a:pt x="2777" y="1341"/>
                  <a:pt x="2788" y="1371"/>
                </a:cubicBezTo>
                <a:cubicBezTo>
                  <a:pt x="2795" y="1391"/>
                  <a:pt x="2801" y="1412"/>
                  <a:pt x="2794" y="1431"/>
                </a:cubicBezTo>
                <a:cubicBezTo>
                  <a:pt x="2780" y="1468"/>
                  <a:pt x="2763" y="1501"/>
                  <a:pt x="2720" y="1516"/>
                </a:cubicBezTo>
                <a:cubicBezTo>
                  <a:pt x="2691" y="1527"/>
                  <a:pt x="2639" y="1507"/>
                  <a:pt x="2630" y="1478"/>
                </a:cubicBezTo>
                <a:cubicBezTo>
                  <a:pt x="2624" y="1459"/>
                  <a:pt x="2627" y="1446"/>
                  <a:pt x="2642" y="1433"/>
                </a:cubicBezTo>
                <a:cubicBezTo>
                  <a:pt x="2651" y="1425"/>
                  <a:pt x="2660" y="1417"/>
                  <a:pt x="2669" y="1410"/>
                </a:cubicBezTo>
                <a:cubicBezTo>
                  <a:pt x="2672" y="1427"/>
                  <a:pt x="2674" y="1442"/>
                  <a:pt x="2679" y="1455"/>
                </a:cubicBezTo>
                <a:cubicBezTo>
                  <a:pt x="2681" y="1461"/>
                  <a:pt x="2690" y="1468"/>
                  <a:pt x="2696" y="1468"/>
                </a:cubicBezTo>
                <a:cubicBezTo>
                  <a:pt x="2702" y="1468"/>
                  <a:pt x="2709" y="1460"/>
                  <a:pt x="2712" y="1454"/>
                </a:cubicBezTo>
                <a:cubicBezTo>
                  <a:pt x="2716" y="1448"/>
                  <a:pt x="2719" y="1439"/>
                  <a:pt x="2719" y="1432"/>
                </a:cubicBezTo>
                <a:cubicBezTo>
                  <a:pt x="2721" y="1412"/>
                  <a:pt x="2719" y="1391"/>
                  <a:pt x="2701" y="1379"/>
                </a:cubicBezTo>
                <a:cubicBezTo>
                  <a:pt x="2675" y="1362"/>
                  <a:pt x="2646" y="1361"/>
                  <a:pt x="2618" y="1375"/>
                </a:cubicBezTo>
                <a:cubicBezTo>
                  <a:pt x="2567" y="1402"/>
                  <a:pt x="2544" y="1475"/>
                  <a:pt x="2584" y="1530"/>
                </a:cubicBezTo>
                <a:cubicBezTo>
                  <a:pt x="2599" y="1551"/>
                  <a:pt x="2618" y="1565"/>
                  <a:pt x="2640" y="1576"/>
                </a:cubicBezTo>
                <a:cubicBezTo>
                  <a:pt x="2679" y="1596"/>
                  <a:pt x="2719" y="1596"/>
                  <a:pt x="2758" y="1583"/>
                </a:cubicBezTo>
                <a:cubicBezTo>
                  <a:pt x="2794" y="1571"/>
                  <a:pt x="2824" y="1549"/>
                  <a:pt x="2845" y="1515"/>
                </a:cubicBezTo>
                <a:cubicBezTo>
                  <a:pt x="2890" y="1444"/>
                  <a:pt x="2884" y="1370"/>
                  <a:pt x="2860" y="1296"/>
                </a:cubicBezTo>
                <a:cubicBezTo>
                  <a:pt x="2852" y="1269"/>
                  <a:pt x="2832" y="1245"/>
                  <a:pt x="2816" y="1220"/>
                </a:cubicBezTo>
                <a:cubicBezTo>
                  <a:pt x="2794" y="1187"/>
                  <a:pt x="2760" y="1168"/>
                  <a:pt x="2724" y="1151"/>
                </a:cubicBezTo>
                <a:cubicBezTo>
                  <a:pt x="2663" y="1123"/>
                  <a:pt x="2601" y="1124"/>
                  <a:pt x="2539" y="1143"/>
                </a:cubicBezTo>
                <a:cubicBezTo>
                  <a:pt x="2512" y="1152"/>
                  <a:pt x="2488" y="1169"/>
                  <a:pt x="2461" y="1183"/>
                </a:cubicBezTo>
                <a:cubicBezTo>
                  <a:pt x="2451" y="1151"/>
                  <a:pt x="2442" y="1116"/>
                  <a:pt x="2430" y="1081"/>
                </a:cubicBezTo>
                <a:cubicBezTo>
                  <a:pt x="2417" y="1047"/>
                  <a:pt x="2402" y="1014"/>
                  <a:pt x="2389" y="980"/>
                </a:cubicBezTo>
                <a:cubicBezTo>
                  <a:pt x="2386" y="972"/>
                  <a:pt x="2383" y="964"/>
                  <a:pt x="2380" y="956"/>
                </a:cubicBezTo>
                <a:cubicBezTo>
                  <a:pt x="2366" y="926"/>
                  <a:pt x="2352" y="895"/>
                  <a:pt x="2337" y="865"/>
                </a:cubicBezTo>
                <a:cubicBezTo>
                  <a:pt x="2324" y="841"/>
                  <a:pt x="2309" y="819"/>
                  <a:pt x="2295" y="796"/>
                </a:cubicBezTo>
                <a:cubicBezTo>
                  <a:pt x="2282" y="777"/>
                  <a:pt x="2271" y="757"/>
                  <a:pt x="2257" y="739"/>
                </a:cubicBezTo>
                <a:cubicBezTo>
                  <a:pt x="2237" y="714"/>
                  <a:pt x="2217" y="689"/>
                  <a:pt x="2194" y="667"/>
                </a:cubicBezTo>
                <a:cubicBezTo>
                  <a:pt x="2174" y="647"/>
                  <a:pt x="2152" y="628"/>
                  <a:pt x="2128" y="612"/>
                </a:cubicBezTo>
                <a:cubicBezTo>
                  <a:pt x="2078" y="579"/>
                  <a:pt x="2023" y="567"/>
                  <a:pt x="1963" y="582"/>
                </a:cubicBezTo>
                <a:cubicBezTo>
                  <a:pt x="1930" y="590"/>
                  <a:pt x="1902" y="606"/>
                  <a:pt x="1877" y="629"/>
                </a:cubicBezTo>
                <a:cubicBezTo>
                  <a:pt x="1861" y="644"/>
                  <a:pt x="1843" y="657"/>
                  <a:pt x="1829" y="674"/>
                </a:cubicBezTo>
                <a:cubicBezTo>
                  <a:pt x="1802" y="709"/>
                  <a:pt x="1775" y="745"/>
                  <a:pt x="1757" y="786"/>
                </a:cubicBezTo>
                <a:cubicBezTo>
                  <a:pt x="1741" y="819"/>
                  <a:pt x="1723" y="852"/>
                  <a:pt x="1711" y="886"/>
                </a:cubicBezTo>
                <a:cubicBezTo>
                  <a:pt x="1686" y="963"/>
                  <a:pt x="1678" y="1042"/>
                  <a:pt x="1700" y="1121"/>
                </a:cubicBezTo>
                <a:cubicBezTo>
                  <a:pt x="1709" y="1154"/>
                  <a:pt x="1727" y="1182"/>
                  <a:pt x="1747" y="1209"/>
                </a:cubicBezTo>
                <a:cubicBezTo>
                  <a:pt x="1768" y="1236"/>
                  <a:pt x="1793" y="1257"/>
                  <a:pt x="1822" y="1273"/>
                </a:cubicBezTo>
                <a:cubicBezTo>
                  <a:pt x="1846" y="1286"/>
                  <a:pt x="1874" y="1294"/>
                  <a:pt x="1901" y="1300"/>
                </a:cubicBezTo>
                <a:cubicBezTo>
                  <a:pt x="1943" y="1308"/>
                  <a:pt x="1985" y="1301"/>
                  <a:pt x="2021" y="1276"/>
                </a:cubicBezTo>
                <a:cubicBezTo>
                  <a:pt x="2039" y="1264"/>
                  <a:pt x="2055" y="1247"/>
                  <a:pt x="2067" y="1229"/>
                </a:cubicBezTo>
                <a:cubicBezTo>
                  <a:pt x="2090" y="1197"/>
                  <a:pt x="2102" y="1160"/>
                  <a:pt x="2093" y="1119"/>
                </a:cubicBezTo>
                <a:cubicBezTo>
                  <a:pt x="2081" y="1067"/>
                  <a:pt x="2054" y="1037"/>
                  <a:pt x="2001" y="1027"/>
                </a:cubicBezTo>
                <a:cubicBezTo>
                  <a:pt x="1986" y="1025"/>
                  <a:pt x="1971" y="1026"/>
                  <a:pt x="1956" y="1028"/>
                </a:cubicBezTo>
                <a:cubicBezTo>
                  <a:pt x="1928" y="1033"/>
                  <a:pt x="1907" y="1049"/>
                  <a:pt x="1898" y="1075"/>
                </a:cubicBezTo>
                <a:cubicBezTo>
                  <a:pt x="1889" y="1100"/>
                  <a:pt x="1884" y="1127"/>
                  <a:pt x="1904" y="1150"/>
                </a:cubicBezTo>
                <a:cubicBezTo>
                  <a:pt x="1917" y="1165"/>
                  <a:pt x="1952" y="1169"/>
                  <a:pt x="1967" y="1156"/>
                </a:cubicBezTo>
                <a:cubicBezTo>
                  <a:pt x="1979" y="1147"/>
                  <a:pt x="1975" y="1124"/>
                  <a:pt x="1960" y="1114"/>
                </a:cubicBezTo>
                <a:cubicBezTo>
                  <a:pt x="1953" y="1109"/>
                  <a:pt x="1946" y="1106"/>
                  <a:pt x="1938" y="1101"/>
                </a:cubicBezTo>
                <a:cubicBezTo>
                  <a:pt x="1958" y="1089"/>
                  <a:pt x="1978" y="1080"/>
                  <a:pt x="2000" y="1094"/>
                </a:cubicBezTo>
                <a:cubicBezTo>
                  <a:pt x="2020" y="1106"/>
                  <a:pt x="2031" y="1126"/>
                  <a:pt x="2026" y="1148"/>
                </a:cubicBezTo>
                <a:cubicBezTo>
                  <a:pt x="2022" y="1169"/>
                  <a:pt x="2012" y="1189"/>
                  <a:pt x="1992" y="1203"/>
                </a:cubicBezTo>
                <a:cubicBezTo>
                  <a:pt x="1963" y="1224"/>
                  <a:pt x="1934" y="1226"/>
                  <a:pt x="1901" y="1218"/>
                </a:cubicBezTo>
                <a:cubicBezTo>
                  <a:pt x="1864" y="1209"/>
                  <a:pt x="1837" y="1185"/>
                  <a:pt x="1824" y="1149"/>
                </a:cubicBezTo>
                <a:cubicBezTo>
                  <a:pt x="1804" y="1096"/>
                  <a:pt x="1810" y="1043"/>
                  <a:pt x="1836" y="993"/>
                </a:cubicBezTo>
                <a:cubicBezTo>
                  <a:pt x="1845" y="976"/>
                  <a:pt x="1862" y="964"/>
                  <a:pt x="1875" y="949"/>
                </a:cubicBezTo>
                <a:cubicBezTo>
                  <a:pt x="1901" y="921"/>
                  <a:pt x="1935" y="909"/>
                  <a:pt x="1971" y="905"/>
                </a:cubicBezTo>
                <a:cubicBezTo>
                  <a:pt x="1989" y="902"/>
                  <a:pt x="2008" y="897"/>
                  <a:pt x="2025" y="900"/>
                </a:cubicBezTo>
                <a:cubicBezTo>
                  <a:pt x="2065" y="906"/>
                  <a:pt x="2103" y="915"/>
                  <a:pt x="2137" y="939"/>
                </a:cubicBezTo>
                <a:cubicBezTo>
                  <a:pt x="2169" y="961"/>
                  <a:pt x="2191" y="989"/>
                  <a:pt x="2209" y="1020"/>
                </a:cubicBezTo>
                <a:cubicBezTo>
                  <a:pt x="2221" y="1041"/>
                  <a:pt x="2225" y="1066"/>
                  <a:pt x="2230" y="1090"/>
                </a:cubicBezTo>
                <a:cubicBezTo>
                  <a:pt x="2237" y="1133"/>
                  <a:pt x="2233" y="1176"/>
                  <a:pt x="2217" y="1217"/>
                </a:cubicBezTo>
                <a:cubicBezTo>
                  <a:pt x="2206" y="1244"/>
                  <a:pt x="2189" y="1270"/>
                  <a:pt x="2172" y="1295"/>
                </a:cubicBezTo>
                <a:cubicBezTo>
                  <a:pt x="2159" y="1314"/>
                  <a:pt x="2145" y="1332"/>
                  <a:pt x="2128" y="1348"/>
                </a:cubicBezTo>
                <a:cubicBezTo>
                  <a:pt x="2095" y="1379"/>
                  <a:pt x="2057" y="1401"/>
                  <a:pt x="2014" y="1417"/>
                </a:cubicBezTo>
                <a:cubicBezTo>
                  <a:pt x="1955" y="1439"/>
                  <a:pt x="1894" y="1442"/>
                  <a:pt x="1834" y="1429"/>
                </a:cubicBezTo>
                <a:cubicBezTo>
                  <a:pt x="1798" y="1421"/>
                  <a:pt x="1763" y="1408"/>
                  <a:pt x="1730" y="1389"/>
                </a:cubicBezTo>
                <a:cubicBezTo>
                  <a:pt x="1696" y="1368"/>
                  <a:pt x="1666" y="1344"/>
                  <a:pt x="1640" y="1315"/>
                </a:cubicBezTo>
                <a:cubicBezTo>
                  <a:pt x="1616" y="1289"/>
                  <a:pt x="1594" y="1261"/>
                  <a:pt x="1570" y="1235"/>
                </a:cubicBezTo>
                <a:cubicBezTo>
                  <a:pt x="1557" y="1220"/>
                  <a:pt x="1542" y="1206"/>
                  <a:pt x="1527" y="1193"/>
                </a:cubicBezTo>
                <a:cubicBezTo>
                  <a:pt x="1507" y="1176"/>
                  <a:pt x="1486" y="1159"/>
                  <a:pt x="1464" y="1145"/>
                </a:cubicBezTo>
                <a:cubicBezTo>
                  <a:pt x="1435" y="1128"/>
                  <a:pt x="1403" y="1125"/>
                  <a:pt x="1370" y="1129"/>
                </a:cubicBezTo>
                <a:cubicBezTo>
                  <a:pt x="1318" y="1136"/>
                  <a:pt x="1275" y="1160"/>
                  <a:pt x="1239" y="1196"/>
                </a:cubicBezTo>
                <a:cubicBezTo>
                  <a:pt x="1207" y="1229"/>
                  <a:pt x="1185" y="1267"/>
                  <a:pt x="1167" y="1309"/>
                </a:cubicBezTo>
                <a:cubicBezTo>
                  <a:pt x="1143" y="1367"/>
                  <a:pt x="1138" y="1425"/>
                  <a:pt x="1155" y="1484"/>
                </a:cubicBezTo>
                <a:cubicBezTo>
                  <a:pt x="1164" y="1517"/>
                  <a:pt x="1183" y="1544"/>
                  <a:pt x="1208" y="1567"/>
                </a:cubicBezTo>
                <a:cubicBezTo>
                  <a:pt x="1258" y="1613"/>
                  <a:pt x="1331" y="1616"/>
                  <a:pt x="1384" y="1588"/>
                </a:cubicBezTo>
                <a:cubicBezTo>
                  <a:pt x="1402" y="1578"/>
                  <a:pt x="1421" y="1564"/>
                  <a:pt x="1428" y="1542"/>
                </a:cubicBezTo>
                <a:cubicBezTo>
                  <a:pt x="1431" y="1531"/>
                  <a:pt x="1438" y="1522"/>
                  <a:pt x="1441" y="1512"/>
                </a:cubicBezTo>
                <a:cubicBezTo>
                  <a:pt x="1453" y="1464"/>
                  <a:pt x="1409" y="1390"/>
                  <a:pt x="1345" y="1402"/>
                </a:cubicBezTo>
                <a:cubicBezTo>
                  <a:pt x="1326" y="1406"/>
                  <a:pt x="1309" y="1412"/>
                  <a:pt x="1301" y="1433"/>
                </a:cubicBezTo>
                <a:cubicBezTo>
                  <a:pt x="1294" y="1454"/>
                  <a:pt x="1299" y="1473"/>
                  <a:pt x="1310" y="1490"/>
                </a:cubicBezTo>
                <a:cubicBezTo>
                  <a:pt x="1318" y="1503"/>
                  <a:pt x="1334" y="1501"/>
                  <a:pt x="1338" y="1486"/>
                </a:cubicBezTo>
                <a:cubicBezTo>
                  <a:pt x="1342" y="1473"/>
                  <a:pt x="1341" y="1460"/>
                  <a:pt x="1342" y="1445"/>
                </a:cubicBezTo>
                <a:cubicBezTo>
                  <a:pt x="1361" y="1444"/>
                  <a:pt x="1372" y="1460"/>
                  <a:pt x="1382" y="1474"/>
                </a:cubicBezTo>
                <a:cubicBezTo>
                  <a:pt x="1390" y="1485"/>
                  <a:pt x="1386" y="1499"/>
                  <a:pt x="1377" y="1512"/>
                </a:cubicBezTo>
                <a:cubicBezTo>
                  <a:pt x="1348" y="1550"/>
                  <a:pt x="1294" y="1550"/>
                  <a:pt x="1261" y="1514"/>
                </a:cubicBezTo>
                <a:cubicBezTo>
                  <a:pt x="1225" y="1477"/>
                  <a:pt x="1224" y="1437"/>
                  <a:pt x="1243" y="1394"/>
                </a:cubicBezTo>
                <a:cubicBezTo>
                  <a:pt x="1253" y="1372"/>
                  <a:pt x="1270" y="1356"/>
                  <a:pt x="1290" y="1341"/>
                </a:cubicBezTo>
                <a:cubicBezTo>
                  <a:pt x="1335" y="1309"/>
                  <a:pt x="1384" y="1307"/>
                  <a:pt x="1435" y="1320"/>
                </a:cubicBezTo>
                <a:cubicBezTo>
                  <a:pt x="1451" y="1324"/>
                  <a:pt x="1466" y="1334"/>
                  <a:pt x="1480" y="1343"/>
                </a:cubicBezTo>
                <a:cubicBezTo>
                  <a:pt x="1521" y="1372"/>
                  <a:pt x="1549" y="1410"/>
                  <a:pt x="1559" y="1460"/>
                </a:cubicBezTo>
                <a:cubicBezTo>
                  <a:pt x="1562" y="1477"/>
                  <a:pt x="1567" y="1496"/>
                  <a:pt x="1565" y="1514"/>
                </a:cubicBezTo>
                <a:cubicBezTo>
                  <a:pt x="1561" y="1552"/>
                  <a:pt x="1551" y="1589"/>
                  <a:pt x="1526" y="1621"/>
                </a:cubicBezTo>
                <a:cubicBezTo>
                  <a:pt x="1496" y="1661"/>
                  <a:pt x="1456" y="1685"/>
                  <a:pt x="1408" y="1701"/>
                </a:cubicBezTo>
                <a:cubicBezTo>
                  <a:pt x="1356" y="1718"/>
                  <a:pt x="1304" y="1720"/>
                  <a:pt x="1252" y="1708"/>
                </a:cubicBezTo>
                <a:cubicBezTo>
                  <a:pt x="1218" y="1700"/>
                  <a:pt x="1184" y="1689"/>
                  <a:pt x="1155" y="1665"/>
                </a:cubicBezTo>
                <a:cubicBezTo>
                  <a:pt x="1139" y="1652"/>
                  <a:pt x="1124" y="1638"/>
                  <a:pt x="1107" y="1626"/>
                </a:cubicBezTo>
                <a:cubicBezTo>
                  <a:pt x="1100" y="1621"/>
                  <a:pt x="1089" y="1616"/>
                  <a:pt x="1080" y="1616"/>
                </a:cubicBezTo>
                <a:cubicBezTo>
                  <a:pt x="823" y="1616"/>
                  <a:pt x="567" y="1616"/>
                  <a:pt x="310" y="1616"/>
                </a:cubicBezTo>
                <a:cubicBezTo>
                  <a:pt x="283" y="1616"/>
                  <a:pt x="255" y="1617"/>
                  <a:pt x="228" y="1612"/>
                </a:cubicBezTo>
                <a:cubicBezTo>
                  <a:pt x="187" y="1606"/>
                  <a:pt x="145" y="1598"/>
                  <a:pt x="106" y="1585"/>
                </a:cubicBezTo>
                <a:cubicBezTo>
                  <a:pt x="74" y="1575"/>
                  <a:pt x="44" y="1558"/>
                  <a:pt x="22" y="1531"/>
                </a:cubicBezTo>
                <a:cubicBezTo>
                  <a:pt x="0" y="1505"/>
                  <a:pt x="2" y="1457"/>
                  <a:pt x="27" y="1432"/>
                </a:cubicBezTo>
                <a:cubicBezTo>
                  <a:pt x="68" y="1390"/>
                  <a:pt x="120" y="1378"/>
                  <a:pt x="173" y="1366"/>
                </a:cubicBezTo>
                <a:cubicBezTo>
                  <a:pt x="238" y="1351"/>
                  <a:pt x="303" y="1355"/>
                  <a:pt x="368" y="1356"/>
                </a:cubicBezTo>
                <a:cubicBezTo>
                  <a:pt x="479" y="1356"/>
                  <a:pt x="589" y="1355"/>
                  <a:pt x="700" y="1359"/>
                </a:cubicBezTo>
                <a:cubicBezTo>
                  <a:pt x="785" y="1362"/>
                  <a:pt x="870" y="1372"/>
                  <a:pt x="955" y="1378"/>
                </a:cubicBezTo>
                <a:cubicBezTo>
                  <a:pt x="957" y="1379"/>
                  <a:pt x="959" y="1379"/>
                  <a:pt x="962" y="1383"/>
                </a:cubicBezTo>
                <a:cubicBezTo>
                  <a:pt x="952" y="1384"/>
                  <a:pt x="942" y="1385"/>
                  <a:pt x="931" y="1385"/>
                </a:cubicBezTo>
                <a:cubicBezTo>
                  <a:pt x="786" y="1387"/>
                  <a:pt x="640" y="1389"/>
                  <a:pt x="495" y="1392"/>
                </a:cubicBezTo>
                <a:cubicBezTo>
                  <a:pt x="406" y="1394"/>
                  <a:pt x="316" y="1397"/>
                  <a:pt x="227" y="1400"/>
                </a:cubicBezTo>
                <a:cubicBezTo>
                  <a:pt x="196" y="1401"/>
                  <a:pt x="168" y="1410"/>
                  <a:pt x="144" y="1432"/>
                </a:cubicBezTo>
                <a:cubicBezTo>
                  <a:pt x="115" y="1458"/>
                  <a:pt x="116" y="1518"/>
                  <a:pt x="146" y="1543"/>
                </a:cubicBezTo>
                <a:cubicBezTo>
                  <a:pt x="173" y="1566"/>
                  <a:pt x="204" y="1570"/>
                  <a:pt x="237" y="1570"/>
                </a:cubicBezTo>
                <a:cubicBezTo>
                  <a:pt x="329" y="1571"/>
                  <a:pt x="421" y="1570"/>
                  <a:pt x="513" y="1570"/>
                </a:cubicBezTo>
                <a:cubicBezTo>
                  <a:pt x="689" y="1570"/>
                  <a:pt x="866" y="1570"/>
                  <a:pt x="1042" y="1570"/>
                </a:cubicBezTo>
                <a:cubicBezTo>
                  <a:pt x="1048" y="1570"/>
                  <a:pt x="1054" y="1570"/>
                  <a:pt x="1061" y="1570"/>
                </a:cubicBezTo>
                <a:cubicBezTo>
                  <a:pt x="1055" y="1552"/>
                  <a:pt x="1047" y="1535"/>
                  <a:pt x="1043" y="1518"/>
                </a:cubicBezTo>
                <a:cubicBezTo>
                  <a:pt x="1036" y="1491"/>
                  <a:pt x="1028" y="1464"/>
                  <a:pt x="1025" y="1437"/>
                </a:cubicBezTo>
                <a:cubicBezTo>
                  <a:pt x="1021" y="1391"/>
                  <a:pt x="1025" y="1345"/>
                  <a:pt x="1036" y="1300"/>
                </a:cubicBezTo>
                <a:cubicBezTo>
                  <a:pt x="1044" y="1266"/>
                  <a:pt x="1055" y="1233"/>
                  <a:pt x="1069" y="1202"/>
                </a:cubicBezTo>
                <a:cubicBezTo>
                  <a:pt x="1083" y="1170"/>
                  <a:pt x="1101" y="1139"/>
                  <a:pt x="1121" y="1111"/>
                </a:cubicBezTo>
                <a:cubicBezTo>
                  <a:pt x="1143" y="1080"/>
                  <a:pt x="1170" y="1053"/>
                  <a:pt x="1203" y="1031"/>
                </a:cubicBezTo>
                <a:cubicBezTo>
                  <a:pt x="1264" y="990"/>
                  <a:pt x="1330" y="976"/>
                  <a:pt x="1401" y="989"/>
                </a:cubicBezTo>
                <a:cubicBezTo>
                  <a:pt x="1441" y="997"/>
                  <a:pt x="1479" y="1011"/>
                  <a:pt x="1514" y="1034"/>
                </a:cubicBezTo>
                <a:cubicBezTo>
                  <a:pt x="1524" y="1041"/>
                  <a:pt x="1536" y="1047"/>
                  <a:pt x="1548" y="1054"/>
                </a:cubicBezTo>
                <a:cubicBezTo>
                  <a:pt x="1551" y="1027"/>
                  <a:pt x="1551" y="1000"/>
                  <a:pt x="1555" y="974"/>
                </a:cubicBezTo>
                <a:cubicBezTo>
                  <a:pt x="1564" y="925"/>
                  <a:pt x="1573" y="876"/>
                  <a:pt x="1586" y="827"/>
                </a:cubicBezTo>
                <a:cubicBezTo>
                  <a:pt x="1595" y="790"/>
                  <a:pt x="1607" y="753"/>
                  <a:pt x="1622" y="718"/>
                </a:cubicBezTo>
                <a:cubicBezTo>
                  <a:pt x="1644" y="668"/>
                  <a:pt x="1668" y="619"/>
                  <a:pt x="1698" y="573"/>
                </a:cubicBezTo>
                <a:cubicBezTo>
                  <a:pt x="1733" y="520"/>
                  <a:pt x="1772" y="472"/>
                  <a:pt x="1822" y="433"/>
                </a:cubicBezTo>
                <a:cubicBezTo>
                  <a:pt x="1847" y="414"/>
                  <a:pt x="1875" y="398"/>
                  <a:pt x="1903" y="384"/>
                </a:cubicBezTo>
                <a:cubicBezTo>
                  <a:pt x="1982" y="344"/>
                  <a:pt x="2064" y="345"/>
                  <a:pt x="2147" y="372"/>
                </a:cubicBezTo>
                <a:cubicBezTo>
                  <a:pt x="2178" y="382"/>
                  <a:pt x="2206" y="403"/>
                  <a:pt x="2229" y="428"/>
                </a:cubicBezTo>
                <a:cubicBezTo>
                  <a:pt x="2237" y="436"/>
                  <a:pt x="2245" y="443"/>
                  <a:pt x="2253" y="451"/>
                </a:cubicBezTo>
                <a:cubicBezTo>
                  <a:pt x="2266" y="420"/>
                  <a:pt x="2277" y="389"/>
                  <a:pt x="2290" y="358"/>
                </a:cubicBezTo>
                <a:cubicBezTo>
                  <a:pt x="2306" y="320"/>
                  <a:pt x="2322" y="281"/>
                  <a:pt x="2341" y="244"/>
                </a:cubicBezTo>
                <a:cubicBezTo>
                  <a:pt x="2354" y="216"/>
                  <a:pt x="2369" y="189"/>
                  <a:pt x="2386" y="164"/>
                </a:cubicBezTo>
                <a:cubicBezTo>
                  <a:pt x="2397" y="147"/>
                  <a:pt x="2412" y="133"/>
                  <a:pt x="2427" y="119"/>
                </a:cubicBezTo>
                <a:cubicBezTo>
                  <a:pt x="2444" y="103"/>
                  <a:pt x="2462" y="88"/>
                  <a:pt x="2480" y="72"/>
                </a:cubicBezTo>
                <a:cubicBezTo>
                  <a:pt x="2485" y="68"/>
                  <a:pt x="2491" y="66"/>
                  <a:pt x="2497" y="62"/>
                </a:cubicBezTo>
                <a:cubicBezTo>
                  <a:pt x="2526" y="44"/>
                  <a:pt x="2555" y="30"/>
                  <a:pt x="2587" y="19"/>
                </a:cubicBezTo>
                <a:cubicBezTo>
                  <a:pt x="2624" y="5"/>
                  <a:pt x="2662" y="0"/>
                  <a:pt x="2699" y="9"/>
                </a:cubicBezTo>
                <a:cubicBezTo>
                  <a:pt x="2730" y="15"/>
                  <a:pt x="2760" y="25"/>
                  <a:pt x="2786" y="46"/>
                </a:cubicBezTo>
                <a:cubicBezTo>
                  <a:pt x="2815" y="70"/>
                  <a:pt x="2833" y="99"/>
                  <a:pt x="2848" y="132"/>
                </a:cubicBezTo>
                <a:cubicBezTo>
                  <a:pt x="2859" y="156"/>
                  <a:pt x="2869" y="180"/>
                  <a:pt x="2878" y="204"/>
                </a:cubicBezTo>
                <a:cubicBezTo>
                  <a:pt x="2889" y="235"/>
                  <a:pt x="2899" y="266"/>
                  <a:pt x="2910" y="297"/>
                </a:cubicBezTo>
                <a:cubicBezTo>
                  <a:pt x="2920" y="326"/>
                  <a:pt x="2930" y="355"/>
                  <a:pt x="2941" y="384"/>
                </a:cubicBezTo>
                <a:cubicBezTo>
                  <a:pt x="2962" y="435"/>
                  <a:pt x="2983" y="485"/>
                  <a:pt x="3005" y="536"/>
                </a:cubicBezTo>
                <a:cubicBezTo>
                  <a:pt x="3010" y="548"/>
                  <a:pt x="3018" y="559"/>
                  <a:pt x="3024" y="569"/>
                </a:cubicBezTo>
                <a:cubicBezTo>
                  <a:pt x="3050" y="571"/>
                  <a:pt x="3077" y="574"/>
                  <a:pt x="3104" y="577"/>
                </a:cubicBezTo>
                <a:cubicBezTo>
                  <a:pt x="3107" y="577"/>
                  <a:pt x="3111" y="575"/>
                  <a:pt x="3114" y="572"/>
                </a:cubicBezTo>
                <a:cubicBezTo>
                  <a:pt x="3140" y="543"/>
                  <a:pt x="3172" y="523"/>
                  <a:pt x="3207" y="507"/>
                </a:cubicBezTo>
                <a:cubicBezTo>
                  <a:pt x="3248" y="487"/>
                  <a:pt x="3290" y="482"/>
                  <a:pt x="3334" y="490"/>
                </a:cubicBezTo>
                <a:cubicBezTo>
                  <a:pt x="3393" y="501"/>
                  <a:pt x="3428" y="550"/>
                  <a:pt x="3423" y="610"/>
                </a:cubicBezTo>
                <a:cubicBezTo>
                  <a:pt x="3423" y="616"/>
                  <a:pt x="3422" y="623"/>
                  <a:pt x="3422" y="630"/>
                </a:cubicBezTo>
                <a:cubicBezTo>
                  <a:pt x="3444" y="638"/>
                  <a:pt x="3461" y="626"/>
                  <a:pt x="3477" y="616"/>
                </a:cubicBezTo>
                <a:cubicBezTo>
                  <a:pt x="3489" y="609"/>
                  <a:pt x="3499" y="599"/>
                  <a:pt x="3509" y="590"/>
                </a:cubicBezTo>
                <a:cubicBezTo>
                  <a:pt x="3533" y="568"/>
                  <a:pt x="3573" y="560"/>
                  <a:pt x="3606" y="577"/>
                </a:cubicBezTo>
                <a:cubicBezTo>
                  <a:pt x="3631" y="591"/>
                  <a:pt x="3655" y="608"/>
                  <a:pt x="3679" y="624"/>
                </a:cubicBezTo>
                <a:cubicBezTo>
                  <a:pt x="3716" y="650"/>
                  <a:pt x="3751" y="680"/>
                  <a:pt x="3800" y="677"/>
                </a:cubicBezTo>
                <a:cubicBezTo>
                  <a:pt x="3821" y="675"/>
                  <a:pt x="3841" y="671"/>
                  <a:pt x="3857" y="656"/>
                </a:cubicBezTo>
                <a:cubicBezTo>
                  <a:pt x="3873" y="641"/>
                  <a:pt x="3890" y="628"/>
                  <a:pt x="3906" y="615"/>
                </a:cubicBezTo>
                <a:cubicBezTo>
                  <a:pt x="3930" y="597"/>
                  <a:pt x="3960" y="595"/>
                  <a:pt x="3980" y="607"/>
                </a:cubicBezTo>
                <a:cubicBezTo>
                  <a:pt x="3966" y="611"/>
                  <a:pt x="3948" y="614"/>
                  <a:pt x="3933" y="621"/>
                </a:cubicBezTo>
                <a:cubicBezTo>
                  <a:pt x="3925" y="624"/>
                  <a:pt x="3919" y="633"/>
                  <a:pt x="3913" y="639"/>
                </a:cubicBezTo>
                <a:cubicBezTo>
                  <a:pt x="3909" y="643"/>
                  <a:pt x="3905" y="645"/>
                  <a:pt x="3901" y="648"/>
                </a:cubicBezTo>
                <a:cubicBezTo>
                  <a:pt x="3897" y="650"/>
                  <a:pt x="3893" y="651"/>
                  <a:pt x="3890" y="653"/>
                </a:cubicBezTo>
                <a:cubicBezTo>
                  <a:pt x="3873" y="664"/>
                  <a:pt x="3857" y="676"/>
                  <a:pt x="3839" y="686"/>
                </a:cubicBezTo>
                <a:cubicBezTo>
                  <a:pt x="3801" y="708"/>
                  <a:pt x="3761" y="707"/>
                  <a:pt x="3722" y="692"/>
                </a:cubicBezTo>
                <a:cubicBezTo>
                  <a:pt x="3690" y="679"/>
                  <a:pt x="3661" y="658"/>
                  <a:pt x="3631" y="641"/>
                </a:cubicBezTo>
                <a:cubicBezTo>
                  <a:pt x="3623" y="636"/>
                  <a:pt x="3615" y="629"/>
                  <a:pt x="3607" y="624"/>
                </a:cubicBezTo>
                <a:cubicBezTo>
                  <a:pt x="3564" y="599"/>
                  <a:pt x="3530" y="583"/>
                  <a:pt x="3492" y="627"/>
                </a:cubicBezTo>
                <a:cubicBezTo>
                  <a:pt x="3475" y="646"/>
                  <a:pt x="3438" y="653"/>
                  <a:pt x="3414" y="641"/>
                </a:cubicBezTo>
                <a:cubicBezTo>
                  <a:pt x="3409" y="638"/>
                  <a:pt x="3406" y="631"/>
                  <a:pt x="3402" y="626"/>
                </a:cubicBezTo>
                <a:cubicBezTo>
                  <a:pt x="3393" y="612"/>
                  <a:pt x="3388" y="595"/>
                  <a:pt x="3376" y="585"/>
                </a:cubicBezTo>
                <a:cubicBezTo>
                  <a:pt x="3351" y="564"/>
                  <a:pt x="3320" y="552"/>
                  <a:pt x="3286" y="550"/>
                </a:cubicBezTo>
                <a:cubicBezTo>
                  <a:pt x="3230" y="545"/>
                  <a:pt x="3176" y="550"/>
                  <a:pt x="3130" y="586"/>
                </a:cubicBezTo>
                <a:cubicBezTo>
                  <a:pt x="3139" y="591"/>
                  <a:pt x="3148" y="597"/>
                  <a:pt x="3157" y="600"/>
                </a:cubicBezTo>
                <a:cubicBezTo>
                  <a:pt x="3191" y="611"/>
                  <a:pt x="3211" y="636"/>
                  <a:pt x="3222" y="666"/>
                </a:cubicBezTo>
                <a:cubicBezTo>
                  <a:pt x="3228" y="680"/>
                  <a:pt x="3227" y="699"/>
                  <a:pt x="3221" y="713"/>
                </a:cubicBezTo>
                <a:cubicBezTo>
                  <a:pt x="3209" y="742"/>
                  <a:pt x="3184" y="759"/>
                  <a:pt x="3152" y="765"/>
                </a:cubicBezTo>
                <a:cubicBezTo>
                  <a:pt x="3136" y="768"/>
                  <a:pt x="3124" y="775"/>
                  <a:pt x="3112" y="787"/>
                </a:cubicBezTo>
                <a:cubicBezTo>
                  <a:pt x="3096" y="806"/>
                  <a:pt x="3075" y="821"/>
                  <a:pt x="3057" y="838"/>
                </a:cubicBezTo>
                <a:cubicBezTo>
                  <a:pt x="3029" y="864"/>
                  <a:pt x="2988" y="871"/>
                  <a:pt x="2955" y="855"/>
                </a:cubicBezTo>
                <a:cubicBezTo>
                  <a:pt x="2932" y="844"/>
                  <a:pt x="2914" y="828"/>
                  <a:pt x="2899" y="808"/>
                </a:cubicBezTo>
                <a:cubicBezTo>
                  <a:pt x="2893" y="798"/>
                  <a:pt x="2886" y="794"/>
                  <a:pt x="2873" y="796"/>
                </a:cubicBezTo>
                <a:cubicBezTo>
                  <a:pt x="2835" y="803"/>
                  <a:pt x="2796" y="797"/>
                  <a:pt x="2761" y="782"/>
                </a:cubicBezTo>
                <a:cubicBezTo>
                  <a:pt x="2745" y="775"/>
                  <a:pt x="2728" y="763"/>
                  <a:pt x="2720" y="749"/>
                </a:cubicBezTo>
                <a:cubicBezTo>
                  <a:pt x="2698" y="711"/>
                  <a:pt x="2717" y="670"/>
                  <a:pt x="2761" y="654"/>
                </a:cubicBezTo>
                <a:cubicBezTo>
                  <a:pt x="2803" y="638"/>
                  <a:pt x="2847" y="632"/>
                  <a:pt x="2892" y="634"/>
                </a:cubicBezTo>
                <a:cubicBezTo>
                  <a:pt x="2902" y="635"/>
                  <a:pt x="2913" y="634"/>
                  <a:pt x="2923" y="633"/>
                </a:cubicBezTo>
                <a:cubicBezTo>
                  <a:pt x="2963" y="628"/>
                  <a:pt x="3001" y="631"/>
                  <a:pt x="3035" y="654"/>
                </a:cubicBezTo>
                <a:cubicBezTo>
                  <a:pt x="3059" y="670"/>
                  <a:pt x="3062" y="709"/>
                  <a:pt x="3040" y="725"/>
                </a:cubicBezTo>
                <a:cubicBezTo>
                  <a:pt x="3008" y="749"/>
                  <a:pt x="2972" y="762"/>
                  <a:pt x="2932" y="754"/>
                </a:cubicBezTo>
                <a:cubicBezTo>
                  <a:pt x="2918" y="751"/>
                  <a:pt x="2904" y="741"/>
                  <a:pt x="2891" y="732"/>
                </a:cubicBezTo>
                <a:cubicBezTo>
                  <a:pt x="2882" y="727"/>
                  <a:pt x="2877" y="716"/>
                  <a:pt x="2882" y="706"/>
                </a:cubicBezTo>
                <a:cubicBezTo>
                  <a:pt x="2889" y="696"/>
                  <a:pt x="2896" y="682"/>
                  <a:pt x="2911" y="681"/>
                </a:cubicBezTo>
                <a:cubicBezTo>
                  <a:pt x="2914" y="680"/>
                  <a:pt x="2918" y="683"/>
                  <a:pt x="2922" y="685"/>
                </a:cubicBezTo>
                <a:cubicBezTo>
                  <a:pt x="2920" y="688"/>
                  <a:pt x="2918" y="692"/>
                  <a:pt x="2916" y="695"/>
                </a:cubicBezTo>
                <a:cubicBezTo>
                  <a:pt x="2912" y="700"/>
                  <a:pt x="2903" y="706"/>
                  <a:pt x="2904" y="709"/>
                </a:cubicBezTo>
                <a:cubicBezTo>
                  <a:pt x="2906" y="717"/>
                  <a:pt x="2911" y="726"/>
                  <a:pt x="2918" y="730"/>
                </a:cubicBezTo>
                <a:cubicBezTo>
                  <a:pt x="2935" y="740"/>
                  <a:pt x="2953" y="735"/>
                  <a:pt x="2971" y="727"/>
                </a:cubicBezTo>
                <a:cubicBezTo>
                  <a:pt x="2992" y="718"/>
                  <a:pt x="2999" y="694"/>
                  <a:pt x="2992" y="676"/>
                </a:cubicBezTo>
                <a:cubicBezTo>
                  <a:pt x="2980" y="647"/>
                  <a:pt x="2951" y="637"/>
                  <a:pt x="2926" y="642"/>
                </a:cubicBezTo>
                <a:cubicBezTo>
                  <a:pt x="2917" y="644"/>
                  <a:pt x="2908" y="647"/>
                  <a:pt x="2900" y="647"/>
                </a:cubicBezTo>
                <a:cubicBezTo>
                  <a:pt x="2863" y="644"/>
                  <a:pt x="2830" y="655"/>
                  <a:pt x="2798" y="674"/>
                </a:cubicBezTo>
                <a:cubicBezTo>
                  <a:pt x="2760" y="696"/>
                  <a:pt x="2767" y="734"/>
                  <a:pt x="2797" y="754"/>
                </a:cubicBezTo>
                <a:cubicBezTo>
                  <a:pt x="2826" y="773"/>
                  <a:pt x="2858" y="782"/>
                  <a:pt x="2893" y="778"/>
                </a:cubicBezTo>
                <a:cubicBezTo>
                  <a:pt x="2896" y="778"/>
                  <a:pt x="2898" y="780"/>
                  <a:pt x="2900" y="782"/>
                </a:cubicBezTo>
                <a:cubicBezTo>
                  <a:pt x="2920" y="794"/>
                  <a:pt x="2939" y="808"/>
                  <a:pt x="2960" y="817"/>
                </a:cubicBezTo>
                <a:cubicBezTo>
                  <a:pt x="3003" y="837"/>
                  <a:pt x="3049" y="823"/>
                  <a:pt x="3082" y="781"/>
                </a:cubicBezTo>
                <a:cubicBezTo>
                  <a:pt x="3095" y="765"/>
                  <a:pt x="3112" y="757"/>
                  <a:pt x="3131" y="751"/>
                </a:cubicBezTo>
                <a:cubicBezTo>
                  <a:pt x="3148" y="747"/>
                  <a:pt x="3163" y="736"/>
                  <a:pt x="3167" y="718"/>
                </a:cubicBezTo>
                <a:cubicBezTo>
                  <a:pt x="3173" y="688"/>
                  <a:pt x="3174" y="660"/>
                  <a:pt x="3154" y="633"/>
                </a:cubicBezTo>
                <a:cubicBezTo>
                  <a:pt x="3137" y="609"/>
                  <a:pt x="3116" y="593"/>
                  <a:pt x="3089" y="589"/>
                </a:cubicBezTo>
                <a:cubicBezTo>
                  <a:pt x="3065" y="585"/>
                  <a:pt x="3040" y="581"/>
                  <a:pt x="3018" y="598"/>
                </a:cubicBezTo>
                <a:cubicBezTo>
                  <a:pt x="3016" y="599"/>
                  <a:pt x="3012" y="600"/>
                  <a:pt x="3010" y="599"/>
                </a:cubicBezTo>
                <a:cubicBezTo>
                  <a:pt x="3001" y="596"/>
                  <a:pt x="2991" y="593"/>
                  <a:pt x="2984" y="588"/>
                </a:cubicBezTo>
                <a:cubicBezTo>
                  <a:pt x="2968" y="577"/>
                  <a:pt x="2954" y="563"/>
                  <a:pt x="2937" y="553"/>
                </a:cubicBezTo>
                <a:cubicBezTo>
                  <a:pt x="2925" y="546"/>
                  <a:pt x="2911" y="542"/>
                  <a:pt x="2897" y="541"/>
                </a:cubicBezTo>
                <a:cubicBezTo>
                  <a:pt x="2849" y="535"/>
                  <a:pt x="2804" y="539"/>
                  <a:pt x="2767" y="577"/>
                </a:cubicBezTo>
                <a:cubicBezTo>
                  <a:pt x="2764" y="581"/>
                  <a:pt x="2756" y="582"/>
                  <a:pt x="2750" y="581"/>
                </a:cubicBezTo>
                <a:cubicBezTo>
                  <a:pt x="2709" y="578"/>
                  <a:pt x="2669" y="580"/>
                  <a:pt x="2633" y="604"/>
                </a:cubicBezTo>
                <a:cubicBezTo>
                  <a:pt x="2597" y="627"/>
                  <a:pt x="2565" y="676"/>
                  <a:pt x="2580" y="736"/>
                </a:cubicBezTo>
                <a:cubicBezTo>
                  <a:pt x="2585" y="756"/>
                  <a:pt x="2591" y="776"/>
                  <a:pt x="2603" y="792"/>
                </a:cubicBezTo>
                <a:cubicBezTo>
                  <a:pt x="2615" y="810"/>
                  <a:pt x="2633" y="825"/>
                  <a:pt x="2651" y="837"/>
                </a:cubicBezTo>
                <a:cubicBezTo>
                  <a:pt x="2675" y="853"/>
                  <a:pt x="2700" y="867"/>
                  <a:pt x="2727" y="878"/>
                </a:cubicBezTo>
                <a:cubicBezTo>
                  <a:pt x="2762" y="892"/>
                  <a:pt x="2800" y="888"/>
                  <a:pt x="2837" y="886"/>
                </a:cubicBezTo>
                <a:cubicBezTo>
                  <a:pt x="2845" y="886"/>
                  <a:pt x="2854" y="888"/>
                  <a:pt x="2862" y="890"/>
                </a:cubicBezTo>
                <a:cubicBezTo>
                  <a:pt x="2881" y="896"/>
                  <a:pt x="2900" y="906"/>
                  <a:pt x="2921" y="909"/>
                </a:cubicBezTo>
                <a:cubicBezTo>
                  <a:pt x="2950" y="913"/>
                  <a:pt x="2979" y="913"/>
                  <a:pt x="3008" y="913"/>
                </a:cubicBezTo>
                <a:cubicBezTo>
                  <a:pt x="3022" y="913"/>
                  <a:pt x="3035" y="909"/>
                  <a:pt x="3047" y="903"/>
                </a:cubicBezTo>
                <a:cubicBezTo>
                  <a:pt x="3067" y="894"/>
                  <a:pt x="3085" y="881"/>
                  <a:pt x="3102" y="871"/>
                </a:cubicBezTo>
                <a:cubicBezTo>
                  <a:pt x="3143" y="891"/>
                  <a:pt x="3186" y="899"/>
                  <a:pt x="3231" y="892"/>
                </a:cubicBezTo>
                <a:cubicBezTo>
                  <a:pt x="3279" y="883"/>
                  <a:pt x="3307" y="850"/>
                  <a:pt x="3329" y="808"/>
                </a:cubicBezTo>
                <a:cubicBezTo>
                  <a:pt x="3346" y="808"/>
                  <a:pt x="3364" y="810"/>
                  <a:pt x="3382" y="808"/>
                </a:cubicBezTo>
                <a:cubicBezTo>
                  <a:pt x="3400" y="806"/>
                  <a:pt x="3419" y="802"/>
                  <a:pt x="3436" y="796"/>
                </a:cubicBezTo>
                <a:cubicBezTo>
                  <a:pt x="3462" y="788"/>
                  <a:pt x="3491" y="759"/>
                  <a:pt x="3489" y="733"/>
                </a:cubicBezTo>
                <a:cubicBezTo>
                  <a:pt x="3488" y="718"/>
                  <a:pt x="3494" y="709"/>
                  <a:pt x="3502" y="697"/>
                </a:cubicBezTo>
                <a:cubicBezTo>
                  <a:pt x="3521" y="669"/>
                  <a:pt x="3547" y="663"/>
                  <a:pt x="3576" y="671"/>
                </a:cubicBezTo>
                <a:cubicBezTo>
                  <a:pt x="3606" y="678"/>
                  <a:pt x="3634" y="690"/>
                  <a:pt x="3663" y="700"/>
                </a:cubicBezTo>
                <a:cubicBezTo>
                  <a:pt x="3677" y="705"/>
                  <a:pt x="3692" y="709"/>
                  <a:pt x="3705" y="716"/>
                </a:cubicBezTo>
                <a:cubicBezTo>
                  <a:pt x="3736" y="731"/>
                  <a:pt x="3769" y="735"/>
                  <a:pt x="3802" y="730"/>
                </a:cubicBezTo>
                <a:cubicBezTo>
                  <a:pt x="3813" y="728"/>
                  <a:pt x="3823" y="723"/>
                  <a:pt x="3832" y="719"/>
                </a:cubicBezTo>
                <a:cubicBezTo>
                  <a:pt x="3855" y="709"/>
                  <a:pt x="3872" y="691"/>
                  <a:pt x="3887" y="672"/>
                </a:cubicBezTo>
                <a:close/>
              </a:path>
            </a:pathLst>
          </a:custGeom>
          <a:solidFill>
            <a:schemeClr val="accent1">
              <a:alpha val="2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矩形: 圆角 6">
            <a:extLst>
              <a:ext uri="{FF2B5EF4-FFF2-40B4-BE49-F238E27FC236}">
                <a16:creationId xmlns:a16="http://schemas.microsoft.com/office/drawing/2014/main" id="{8F0AA607-09AE-4E9A-9EEE-88D0673C706A}"/>
              </a:ext>
            </a:extLst>
          </p:cNvPr>
          <p:cNvSpPr/>
          <p:nvPr userDrawn="1"/>
        </p:nvSpPr>
        <p:spPr>
          <a:xfrm>
            <a:off x="4714753" y="1170542"/>
            <a:ext cx="2762494" cy="2762594"/>
          </a:xfrm>
          <a:prstGeom prst="roundRect">
            <a:avLst>
              <a:gd name="adj" fmla="val 50000"/>
            </a:avLst>
          </a:prstGeom>
          <a:solidFill>
            <a:schemeClr val="bg1"/>
          </a:solidFill>
          <a:ln>
            <a:noFill/>
          </a:ln>
          <a:effectLst>
            <a:outerShdw blurRad="254000" algn="ctr" rotWithShape="0">
              <a:schemeClr val="accent1">
                <a:lumMod val="7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8" name="椭圆 7">
            <a:extLst>
              <a:ext uri="{FF2B5EF4-FFF2-40B4-BE49-F238E27FC236}">
                <a16:creationId xmlns:a16="http://schemas.microsoft.com/office/drawing/2014/main" id="{6F027FCF-34AE-4187-ABDC-9D09D9C94CDE}"/>
              </a:ext>
            </a:extLst>
          </p:cNvPr>
          <p:cNvSpPr/>
          <p:nvPr userDrawn="1"/>
        </p:nvSpPr>
        <p:spPr>
          <a:xfrm>
            <a:off x="4314496" y="770335"/>
            <a:ext cx="3563008" cy="3563008"/>
          </a:xfrm>
          <a:prstGeom prst="ellipse">
            <a:avLst/>
          </a:prstGeom>
          <a:noFill/>
          <a:ln>
            <a:gradFill>
              <a:gsLst>
                <a:gs pos="10000">
                  <a:srgbClr val="FCFCFC"/>
                </a:gs>
                <a:gs pos="53000">
                  <a:schemeClr val="accent1"/>
                </a:gs>
                <a:gs pos="90000">
                  <a:srgbClr val="FCFCFC"/>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8CDA40F9-A97B-4BC8-B85A-F09F03701025}"/>
              </a:ext>
            </a:extLst>
          </p:cNvPr>
          <p:cNvSpPr/>
          <p:nvPr userDrawn="1"/>
        </p:nvSpPr>
        <p:spPr>
          <a:xfrm>
            <a:off x="3946105" y="401944"/>
            <a:ext cx="4299790" cy="4299790"/>
          </a:xfrm>
          <a:prstGeom prst="ellipse">
            <a:avLst/>
          </a:prstGeom>
          <a:noFill/>
          <a:ln>
            <a:gradFill>
              <a:gsLst>
                <a:gs pos="25000">
                  <a:srgbClr val="FCFCFC"/>
                </a:gs>
                <a:gs pos="53000">
                  <a:schemeClr val="accent1"/>
                </a:gs>
                <a:gs pos="75000">
                  <a:srgbClr val="FCFCFC"/>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Freeform 6">
            <a:extLst>
              <a:ext uri="{FF2B5EF4-FFF2-40B4-BE49-F238E27FC236}">
                <a16:creationId xmlns:a16="http://schemas.microsoft.com/office/drawing/2014/main" id="{33196E8B-D877-4F37-B886-918E9FD61E18}"/>
              </a:ext>
            </a:extLst>
          </p:cNvPr>
          <p:cNvSpPr>
            <a:spLocks/>
          </p:cNvSpPr>
          <p:nvPr userDrawn="1"/>
        </p:nvSpPr>
        <p:spPr bwMode="auto">
          <a:xfrm>
            <a:off x="10488966" y="3933136"/>
            <a:ext cx="3075502" cy="1810012"/>
          </a:xfrm>
          <a:custGeom>
            <a:avLst/>
            <a:gdLst>
              <a:gd name="T0" fmla="*/ 3510 w 4495"/>
              <a:gd name="T1" fmla="*/ 741 h 2642"/>
              <a:gd name="T2" fmla="*/ 3185 w 4495"/>
              <a:gd name="T3" fmla="*/ 1023 h 2642"/>
              <a:gd name="T4" fmla="*/ 3732 w 4495"/>
              <a:gd name="T5" fmla="*/ 1571 h 2642"/>
              <a:gd name="T6" fmla="*/ 4453 w 4495"/>
              <a:gd name="T7" fmla="*/ 1757 h 2642"/>
              <a:gd name="T8" fmla="*/ 725 w 4495"/>
              <a:gd name="T9" fmla="*/ 1957 h 2642"/>
              <a:gd name="T10" fmla="*/ 2100 w 4495"/>
              <a:gd name="T11" fmla="*/ 2171 h 2642"/>
              <a:gd name="T12" fmla="*/ 3175 w 4495"/>
              <a:gd name="T13" fmla="*/ 2386 h 2642"/>
              <a:gd name="T14" fmla="*/ 2639 w 4495"/>
              <a:gd name="T15" fmla="*/ 2600 h 2642"/>
              <a:gd name="T16" fmla="*/ 2714 w 4495"/>
              <a:gd name="T17" fmla="*/ 2484 h 2642"/>
              <a:gd name="T18" fmla="*/ 1960 w 4495"/>
              <a:gd name="T19" fmla="*/ 2363 h 2642"/>
              <a:gd name="T20" fmla="*/ 3653 w 4495"/>
              <a:gd name="T21" fmla="*/ 2111 h 2642"/>
              <a:gd name="T22" fmla="*/ 483 w 4495"/>
              <a:gd name="T23" fmla="*/ 1826 h 2642"/>
              <a:gd name="T24" fmla="*/ 4246 w 4495"/>
              <a:gd name="T25" fmla="*/ 1608 h 2642"/>
              <a:gd name="T26" fmla="*/ 3226 w 4495"/>
              <a:gd name="T27" fmla="*/ 1362 h 2642"/>
              <a:gd name="T28" fmla="*/ 2917 w 4495"/>
              <a:gd name="T29" fmla="*/ 965 h 2642"/>
              <a:gd name="T30" fmla="*/ 2651 w 4495"/>
              <a:gd name="T31" fmla="*/ 569 h 2642"/>
              <a:gd name="T32" fmla="*/ 2698 w 4495"/>
              <a:gd name="T33" fmla="*/ 339 h 2642"/>
              <a:gd name="T34" fmla="*/ 2417 w 4495"/>
              <a:gd name="T35" fmla="*/ 760 h 2642"/>
              <a:gd name="T36" fmla="*/ 2957 w 4495"/>
              <a:gd name="T37" fmla="*/ 1168 h 2642"/>
              <a:gd name="T38" fmla="*/ 2536 w 4495"/>
              <a:gd name="T39" fmla="*/ 1677 h 2642"/>
              <a:gd name="T40" fmla="*/ 2788 w 4495"/>
              <a:gd name="T41" fmla="*/ 1371 h 2642"/>
              <a:gd name="T42" fmla="*/ 2696 w 4495"/>
              <a:gd name="T43" fmla="*/ 1468 h 2642"/>
              <a:gd name="T44" fmla="*/ 2758 w 4495"/>
              <a:gd name="T45" fmla="*/ 1583 h 2642"/>
              <a:gd name="T46" fmla="*/ 2430 w 4495"/>
              <a:gd name="T47" fmla="*/ 1081 h 2642"/>
              <a:gd name="T48" fmla="*/ 2128 w 4495"/>
              <a:gd name="T49" fmla="*/ 612 h 2642"/>
              <a:gd name="T50" fmla="*/ 1747 w 4495"/>
              <a:gd name="T51" fmla="*/ 1209 h 2642"/>
              <a:gd name="T52" fmla="*/ 1956 w 4495"/>
              <a:gd name="T53" fmla="*/ 1028 h 2642"/>
              <a:gd name="T54" fmla="*/ 2026 w 4495"/>
              <a:gd name="T55" fmla="*/ 1148 h 2642"/>
              <a:gd name="T56" fmla="*/ 2025 w 4495"/>
              <a:gd name="T57" fmla="*/ 900 h 2642"/>
              <a:gd name="T58" fmla="*/ 2014 w 4495"/>
              <a:gd name="T59" fmla="*/ 1417 h 2642"/>
              <a:gd name="T60" fmla="*/ 1370 w 4495"/>
              <a:gd name="T61" fmla="*/ 1129 h 2642"/>
              <a:gd name="T62" fmla="*/ 1441 w 4495"/>
              <a:gd name="T63" fmla="*/ 1512 h 2642"/>
              <a:gd name="T64" fmla="*/ 1377 w 4495"/>
              <a:gd name="T65" fmla="*/ 1512 h 2642"/>
              <a:gd name="T66" fmla="*/ 1565 w 4495"/>
              <a:gd name="T67" fmla="*/ 1514 h 2642"/>
              <a:gd name="T68" fmla="*/ 310 w 4495"/>
              <a:gd name="T69" fmla="*/ 1616 h 2642"/>
              <a:gd name="T70" fmla="*/ 700 w 4495"/>
              <a:gd name="T71" fmla="*/ 1359 h 2642"/>
              <a:gd name="T72" fmla="*/ 146 w 4495"/>
              <a:gd name="T73" fmla="*/ 1543 h 2642"/>
              <a:gd name="T74" fmla="*/ 1036 w 4495"/>
              <a:gd name="T75" fmla="*/ 1300 h 2642"/>
              <a:gd name="T76" fmla="*/ 1555 w 4495"/>
              <a:gd name="T77" fmla="*/ 974 h 2642"/>
              <a:gd name="T78" fmla="*/ 2229 w 4495"/>
              <a:gd name="T79" fmla="*/ 428 h 2642"/>
              <a:gd name="T80" fmla="*/ 2497 w 4495"/>
              <a:gd name="T81" fmla="*/ 62 h 2642"/>
              <a:gd name="T82" fmla="*/ 2941 w 4495"/>
              <a:gd name="T83" fmla="*/ 384 h 2642"/>
              <a:gd name="T84" fmla="*/ 3423 w 4495"/>
              <a:gd name="T85" fmla="*/ 610 h 2642"/>
              <a:gd name="T86" fmla="*/ 3857 w 4495"/>
              <a:gd name="T87" fmla="*/ 656 h 2642"/>
              <a:gd name="T88" fmla="*/ 3839 w 4495"/>
              <a:gd name="T89" fmla="*/ 686 h 2642"/>
              <a:gd name="T90" fmla="*/ 3376 w 4495"/>
              <a:gd name="T91" fmla="*/ 585 h 2642"/>
              <a:gd name="T92" fmla="*/ 3112 w 4495"/>
              <a:gd name="T93" fmla="*/ 787 h 2642"/>
              <a:gd name="T94" fmla="*/ 2761 w 4495"/>
              <a:gd name="T95" fmla="*/ 654 h 2642"/>
              <a:gd name="T96" fmla="*/ 2882 w 4495"/>
              <a:gd name="T97" fmla="*/ 706 h 2642"/>
              <a:gd name="T98" fmla="*/ 2992 w 4495"/>
              <a:gd name="T99" fmla="*/ 676 h 2642"/>
              <a:gd name="T100" fmla="*/ 2960 w 4495"/>
              <a:gd name="T101" fmla="*/ 817 h 2642"/>
              <a:gd name="T102" fmla="*/ 3010 w 4495"/>
              <a:gd name="T103" fmla="*/ 599 h 2642"/>
              <a:gd name="T104" fmla="*/ 2580 w 4495"/>
              <a:gd name="T105" fmla="*/ 736 h 2642"/>
              <a:gd name="T106" fmla="*/ 3008 w 4495"/>
              <a:gd name="T107" fmla="*/ 913 h 2642"/>
              <a:gd name="T108" fmla="*/ 3489 w 4495"/>
              <a:gd name="T109" fmla="*/ 733 h 2642"/>
              <a:gd name="T110" fmla="*/ 3887 w 4495"/>
              <a:gd name="T111" fmla="*/ 672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95" h="2642">
                <a:moveTo>
                  <a:pt x="3887" y="672"/>
                </a:moveTo>
                <a:cubicBezTo>
                  <a:pt x="3873" y="700"/>
                  <a:pt x="3861" y="729"/>
                  <a:pt x="3842" y="754"/>
                </a:cubicBezTo>
                <a:cubicBezTo>
                  <a:pt x="3824" y="778"/>
                  <a:pt x="3795" y="780"/>
                  <a:pt x="3767" y="770"/>
                </a:cubicBezTo>
                <a:cubicBezTo>
                  <a:pt x="3743" y="762"/>
                  <a:pt x="3721" y="749"/>
                  <a:pt x="3697" y="739"/>
                </a:cubicBezTo>
                <a:cubicBezTo>
                  <a:pt x="3667" y="727"/>
                  <a:pt x="3637" y="715"/>
                  <a:pt x="3607" y="706"/>
                </a:cubicBezTo>
                <a:cubicBezTo>
                  <a:pt x="3579" y="699"/>
                  <a:pt x="3551" y="704"/>
                  <a:pt x="3524" y="713"/>
                </a:cubicBezTo>
                <a:cubicBezTo>
                  <a:pt x="3510" y="718"/>
                  <a:pt x="3506" y="726"/>
                  <a:pt x="3510" y="741"/>
                </a:cubicBezTo>
                <a:cubicBezTo>
                  <a:pt x="3514" y="764"/>
                  <a:pt x="3517" y="787"/>
                  <a:pt x="3505" y="808"/>
                </a:cubicBezTo>
                <a:cubicBezTo>
                  <a:pt x="3500" y="816"/>
                  <a:pt x="3493" y="824"/>
                  <a:pt x="3484" y="829"/>
                </a:cubicBezTo>
                <a:cubicBezTo>
                  <a:pt x="3452" y="847"/>
                  <a:pt x="3418" y="853"/>
                  <a:pt x="3382" y="840"/>
                </a:cubicBezTo>
                <a:cubicBezTo>
                  <a:pt x="3367" y="835"/>
                  <a:pt x="3351" y="832"/>
                  <a:pt x="3334" y="828"/>
                </a:cubicBezTo>
                <a:cubicBezTo>
                  <a:pt x="3329" y="869"/>
                  <a:pt x="3323" y="912"/>
                  <a:pt x="3281" y="935"/>
                </a:cubicBezTo>
                <a:cubicBezTo>
                  <a:pt x="3240" y="958"/>
                  <a:pt x="3200" y="943"/>
                  <a:pt x="3160" y="924"/>
                </a:cubicBezTo>
                <a:cubicBezTo>
                  <a:pt x="3169" y="959"/>
                  <a:pt x="3176" y="991"/>
                  <a:pt x="3185" y="1023"/>
                </a:cubicBezTo>
                <a:cubicBezTo>
                  <a:pt x="3197" y="1068"/>
                  <a:pt x="3211" y="1112"/>
                  <a:pt x="3223" y="1156"/>
                </a:cubicBezTo>
                <a:cubicBezTo>
                  <a:pt x="3228" y="1171"/>
                  <a:pt x="3231" y="1188"/>
                  <a:pt x="3237" y="1203"/>
                </a:cubicBezTo>
                <a:cubicBezTo>
                  <a:pt x="3250" y="1238"/>
                  <a:pt x="3262" y="1274"/>
                  <a:pt x="3278" y="1308"/>
                </a:cubicBezTo>
                <a:cubicBezTo>
                  <a:pt x="3291" y="1334"/>
                  <a:pt x="3307" y="1358"/>
                  <a:pt x="3326" y="1381"/>
                </a:cubicBezTo>
                <a:cubicBezTo>
                  <a:pt x="3345" y="1405"/>
                  <a:pt x="3367" y="1427"/>
                  <a:pt x="3389" y="1448"/>
                </a:cubicBezTo>
                <a:cubicBezTo>
                  <a:pt x="3421" y="1477"/>
                  <a:pt x="3458" y="1497"/>
                  <a:pt x="3497" y="1514"/>
                </a:cubicBezTo>
                <a:cubicBezTo>
                  <a:pt x="3572" y="1548"/>
                  <a:pt x="3651" y="1563"/>
                  <a:pt x="3732" y="1571"/>
                </a:cubicBezTo>
                <a:cubicBezTo>
                  <a:pt x="3761" y="1573"/>
                  <a:pt x="3790" y="1574"/>
                  <a:pt x="3819" y="1577"/>
                </a:cubicBezTo>
                <a:cubicBezTo>
                  <a:pt x="3938" y="1590"/>
                  <a:pt x="4056" y="1582"/>
                  <a:pt x="4175" y="1581"/>
                </a:cubicBezTo>
                <a:cubicBezTo>
                  <a:pt x="4204" y="1581"/>
                  <a:pt x="4233" y="1578"/>
                  <a:pt x="4262" y="1577"/>
                </a:cubicBezTo>
                <a:cubicBezTo>
                  <a:pt x="4314" y="1576"/>
                  <a:pt x="4366" y="1583"/>
                  <a:pt x="4415" y="1601"/>
                </a:cubicBezTo>
                <a:cubicBezTo>
                  <a:pt x="4438" y="1610"/>
                  <a:pt x="4459" y="1623"/>
                  <a:pt x="4474" y="1644"/>
                </a:cubicBezTo>
                <a:cubicBezTo>
                  <a:pt x="4484" y="1657"/>
                  <a:pt x="4491" y="1669"/>
                  <a:pt x="4493" y="1685"/>
                </a:cubicBezTo>
                <a:cubicBezTo>
                  <a:pt x="4495" y="1718"/>
                  <a:pt x="4477" y="1738"/>
                  <a:pt x="4453" y="1757"/>
                </a:cubicBezTo>
                <a:cubicBezTo>
                  <a:pt x="4426" y="1778"/>
                  <a:pt x="4394" y="1785"/>
                  <a:pt x="4362" y="1790"/>
                </a:cubicBezTo>
                <a:cubicBezTo>
                  <a:pt x="4334" y="1794"/>
                  <a:pt x="4306" y="1798"/>
                  <a:pt x="4278" y="1798"/>
                </a:cubicBezTo>
                <a:cubicBezTo>
                  <a:pt x="3089" y="1799"/>
                  <a:pt x="1900" y="1799"/>
                  <a:pt x="711" y="1798"/>
                </a:cubicBezTo>
                <a:cubicBezTo>
                  <a:pt x="685" y="1798"/>
                  <a:pt x="662" y="1802"/>
                  <a:pt x="643" y="1822"/>
                </a:cubicBezTo>
                <a:cubicBezTo>
                  <a:pt x="615" y="1850"/>
                  <a:pt x="617" y="1910"/>
                  <a:pt x="647" y="1936"/>
                </a:cubicBezTo>
                <a:cubicBezTo>
                  <a:pt x="664" y="1952"/>
                  <a:pt x="683" y="1956"/>
                  <a:pt x="705" y="1957"/>
                </a:cubicBezTo>
                <a:cubicBezTo>
                  <a:pt x="712" y="1957"/>
                  <a:pt x="718" y="1957"/>
                  <a:pt x="725" y="1957"/>
                </a:cubicBezTo>
                <a:cubicBezTo>
                  <a:pt x="1686" y="1957"/>
                  <a:pt x="2647" y="1957"/>
                  <a:pt x="3609" y="1957"/>
                </a:cubicBezTo>
                <a:cubicBezTo>
                  <a:pt x="3654" y="1957"/>
                  <a:pt x="3700" y="1957"/>
                  <a:pt x="3742" y="1974"/>
                </a:cubicBezTo>
                <a:cubicBezTo>
                  <a:pt x="3780" y="1989"/>
                  <a:pt x="3820" y="2007"/>
                  <a:pt x="3827" y="2055"/>
                </a:cubicBezTo>
                <a:cubicBezTo>
                  <a:pt x="3831" y="2081"/>
                  <a:pt x="3823" y="2102"/>
                  <a:pt x="3803" y="2120"/>
                </a:cubicBezTo>
                <a:cubicBezTo>
                  <a:pt x="3758" y="2159"/>
                  <a:pt x="3704" y="2169"/>
                  <a:pt x="3648" y="2170"/>
                </a:cubicBezTo>
                <a:cubicBezTo>
                  <a:pt x="3553" y="2172"/>
                  <a:pt x="3459" y="2171"/>
                  <a:pt x="3364" y="2171"/>
                </a:cubicBezTo>
                <a:cubicBezTo>
                  <a:pt x="2943" y="2171"/>
                  <a:pt x="2521" y="2171"/>
                  <a:pt x="2100" y="2171"/>
                </a:cubicBezTo>
                <a:cubicBezTo>
                  <a:pt x="2045" y="2171"/>
                  <a:pt x="1991" y="2172"/>
                  <a:pt x="1936" y="2171"/>
                </a:cubicBezTo>
                <a:cubicBezTo>
                  <a:pt x="1867" y="2169"/>
                  <a:pt x="1836" y="2241"/>
                  <a:pt x="1862" y="2295"/>
                </a:cubicBezTo>
                <a:cubicBezTo>
                  <a:pt x="1874" y="2318"/>
                  <a:pt x="1896" y="2332"/>
                  <a:pt x="1924" y="2333"/>
                </a:cubicBezTo>
                <a:cubicBezTo>
                  <a:pt x="1931" y="2333"/>
                  <a:pt x="1939" y="2333"/>
                  <a:pt x="1946" y="2333"/>
                </a:cubicBezTo>
                <a:cubicBezTo>
                  <a:pt x="2291" y="2333"/>
                  <a:pt x="2636" y="2332"/>
                  <a:pt x="2981" y="2333"/>
                </a:cubicBezTo>
                <a:cubicBezTo>
                  <a:pt x="3020" y="2333"/>
                  <a:pt x="3059" y="2337"/>
                  <a:pt x="3097" y="2345"/>
                </a:cubicBezTo>
                <a:cubicBezTo>
                  <a:pt x="3125" y="2352"/>
                  <a:pt x="3155" y="2361"/>
                  <a:pt x="3175" y="2386"/>
                </a:cubicBezTo>
                <a:cubicBezTo>
                  <a:pt x="3200" y="2419"/>
                  <a:pt x="3200" y="2433"/>
                  <a:pt x="3175" y="2462"/>
                </a:cubicBezTo>
                <a:cubicBezTo>
                  <a:pt x="3162" y="2477"/>
                  <a:pt x="3145" y="2484"/>
                  <a:pt x="3127" y="2492"/>
                </a:cubicBezTo>
                <a:cubicBezTo>
                  <a:pt x="3080" y="2512"/>
                  <a:pt x="3031" y="2513"/>
                  <a:pt x="2982" y="2513"/>
                </a:cubicBezTo>
                <a:cubicBezTo>
                  <a:pt x="2882" y="2514"/>
                  <a:pt x="2783" y="2515"/>
                  <a:pt x="2684" y="2516"/>
                </a:cubicBezTo>
                <a:cubicBezTo>
                  <a:pt x="2671" y="2516"/>
                  <a:pt x="2658" y="2519"/>
                  <a:pt x="2645" y="2522"/>
                </a:cubicBezTo>
                <a:cubicBezTo>
                  <a:pt x="2627" y="2526"/>
                  <a:pt x="2616" y="2539"/>
                  <a:pt x="2615" y="2556"/>
                </a:cubicBezTo>
                <a:cubicBezTo>
                  <a:pt x="2614" y="2573"/>
                  <a:pt x="2624" y="2594"/>
                  <a:pt x="2639" y="2600"/>
                </a:cubicBezTo>
                <a:cubicBezTo>
                  <a:pt x="2672" y="2617"/>
                  <a:pt x="2707" y="2629"/>
                  <a:pt x="2744" y="2635"/>
                </a:cubicBezTo>
                <a:cubicBezTo>
                  <a:pt x="2751" y="2636"/>
                  <a:pt x="2758" y="2638"/>
                  <a:pt x="2764" y="2642"/>
                </a:cubicBezTo>
                <a:cubicBezTo>
                  <a:pt x="2731" y="2639"/>
                  <a:pt x="2698" y="2638"/>
                  <a:pt x="2665" y="2631"/>
                </a:cubicBezTo>
                <a:cubicBezTo>
                  <a:pt x="2643" y="2626"/>
                  <a:pt x="2620" y="2616"/>
                  <a:pt x="2602" y="2603"/>
                </a:cubicBezTo>
                <a:cubicBezTo>
                  <a:pt x="2580" y="2589"/>
                  <a:pt x="2579" y="2564"/>
                  <a:pt x="2582" y="2539"/>
                </a:cubicBezTo>
                <a:cubicBezTo>
                  <a:pt x="2586" y="2511"/>
                  <a:pt x="2607" y="2497"/>
                  <a:pt x="2631" y="2492"/>
                </a:cubicBezTo>
                <a:cubicBezTo>
                  <a:pt x="2658" y="2487"/>
                  <a:pt x="2686" y="2484"/>
                  <a:pt x="2714" y="2484"/>
                </a:cubicBezTo>
                <a:cubicBezTo>
                  <a:pt x="2817" y="2483"/>
                  <a:pt x="2919" y="2483"/>
                  <a:pt x="3022" y="2483"/>
                </a:cubicBezTo>
                <a:cubicBezTo>
                  <a:pt x="3037" y="2483"/>
                  <a:pt x="3052" y="2483"/>
                  <a:pt x="3066" y="2478"/>
                </a:cubicBezTo>
                <a:cubicBezTo>
                  <a:pt x="3089" y="2471"/>
                  <a:pt x="3114" y="2449"/>
                  <a:pt x="3113" y="2420"/>
                </a:cubicBezTo>
                <a:cubicBezTo>
                  <a:pt x="3111" y="2395"/>
                  <a:pt x="3094" y="2373"/>
                  <a:pt x="3068" y="2368"/>
                </a:cubicBezTo>
                <a:cubicBezTo>
                  <a:pt x="3054" y="2365"/>
                  <a:pt x="3041" y="2363"/>
                  <a:pt x="3027" y="2363"/>
                </a:cubicBezTo>
                <a:cubicBezTo>
                  <a:pt x="2853" y="2363"/>
                  <a:pt x="2679" y="2363"/>
                  <a:pt x="2506" y="2363"/>
                </a:cubicBezTo>
                <a:cubicBezTo>
                  <a:pt x="2324" y="2363"/>
                  <a:pt x="2142" y="2364"/>
                  <a:pt x="1960" y="2363"/>
                </a:cubicBezTo>
                <a:cubicBezTo>
                  <a:pt x="1929" y="2362"/>
                  <a:pt x="1897" y="2360"/>
                  <a:pt x="1868" y="2353"/>
                </a:cubicBezTo>
                <a:cubicBezTo>
                  <a:pt x="1832" y="2343"/>
                  <a:pt x="1797" y="2328"/>
                  <a:pt x="1773" y="2298"/>
                </a:cubicBezTo>
                <a:cubicBezTo>
                  <a:pt x="1748" y="2268"/>
                  <a:pt x="1754" y="2220"/>
                  <a:pt x="1777" y="2197"/>
                </a:cubicBezTo>
                <a:cubicBezTo>
                  <a:pt x="1824" y="2151"/>
                  <a:pt x="1883" y="2143"/>
                  <a:pt x="1943" y="2141"/>
                </a:cubicBezTo>
                <a:cubicBezTo>
                  <a:pt x="1995" y="2140"/>
                  <a:pt x="2046" y="2141"/>
                  <a:pt x="2098" y="2141"/>
                </a:cubicBezTo>
                <a:cubicBezTo>
                  <a:pt x="2591" y="2141"/>
                  <a:pt x="3084" y="2141"/>
                  <a:pt x="3577" y="2141"/>
                </a:cubicBezTo>
                <a:cubicBezTo>
                  <a:pt x="3608" y="2141"/>
                  <a:pt x="3633" y="2134"/>
                  <a:pt x="3653" y="2111"/>
                </a:cubicBezTo>
                <a:cubicBezTo>
                  <a:pt x="3668" y="2094"/>
                  <a:pt x="3670" y="2073"/>
                  <a:pt x="3667" y="2051"/>
                </a:cubicBezTo>
                <a:cubicBezTo>
                  <a:pt x="3663" y="2024"/>
                  <a:pt x="3642" y="2002"/>
                  <a:pt x="3615" y="1998"/>
                </a:cubicBezTo>
                <a:cubicBezTo>
                  <a:pt x="3602" y="1995"/>
                  <a:pt x="3588" y="1994"/>
                  <a:pt x="3575" y="1994"/>
                </a:cubicBezTo>
                <a:cubicBezTo>
                  <a:pt x="2614" y="1994"/>
                  <a:pt x="1653" y="1994"/>
                  <a:pt x="692" y="1994"/>
                </a:cubicBezTo>
                <a:cubicBezTo>
                  <a:pt x="658" y="1994"/>
                  <a:pt x="623" y="1991"/>
                  <a:pt x="589" y="1984"/>
                </a:cubicBezTo>
                <a:cubicBezTo>
                  <a:pt x="563" y="1978"/>
                  <a:pt x="537" y="1966"/>
                  <a:pt x="514" y="1951"/>
                </a:cubicBezTo>
                <a:cubicBezTo>
                  <a:pt x="469" y="1923"/>
                  <a:pt x="456" y="1870"/>
                  <a:pt x="483" y="1826"/>
                </a:cubicBezTo>
                <a:cubicBezTo>
                  <a:pt x="498" y="1802"/>
                  <a:pt x="522" y="1785"/>
                  <a:pt x="549" y="1775"/>
                </a:cubicBezTo>
                <a:cubicBezTo>
                  <a:pt x="595" y="1758"/>
                  <a:pt x="642" y="1753"/>
                  <a:pt x="691" y="1753"/>
                </a:cubicBezTo>
                <a:cubicBezTo>
                  <a:pt x="1148" y="1754"/>
                  <a:pt x="1605" y="1754"/>
                  <a:pt x="2062" y="1754"/>
                </a:cubicBezTo>
                <a:cubicBezTo>
                  <a:pt x="2788" y="1754"/>
                  <a:pt x="3515" y="1754"/>
                  <a:pt x="4241" y="1753"/>
                </a:cubicBezTo>
                <a:cubicBezTo>
                  <a:pt x="4259" y="1753"/>
                  <a:pt x="4278" y="1749"/>
                  <a:pt x="4295" y="1743"/>
                </a:cubicBezTo>
                <a:cubicBezTo>
                  <a:pt x="4328" y="1729"/>
                  <a:pt x="4340" y="1682"/>
                  <a:pt x="4325" y="1650"/>
                </a:cubicBezTo>
                <a:cubicBezTo>
                  <a:pt x="4308" y="1616"/>
                  <a:pt x="4278" y="1607"/>
                  <a:pt x="4246" y="1608"/>
                </a:cubicBezTo>
                <a:cubicBezTo>
                  <a:pt x="4163" y="1609"/>
                  <a:pt x="4080" y="1616"/>
                  <a:pt x="3998" y="1617"/>
                </a:cubicBezTo>
                <a:cubicBezTo>
                  <a:pt x="3903" y="1617"/>
                  <a:pt x="3809" y="1617"/>
                  <a:pt x="3714" y="1611"/>
                </a:cubicBezTo>
                <a:cubicBezTo>
                  <a:pt x="3660" y="1608"/>
                  <a:pt x="3605" y="1595"/>
                  <a:pt x="3551" y="1583"/>
                </a:cubicBezTo>
                <a:cubicBezTo>
                  <a:pt x="3520" y="1576"/>
                  <a:pt x="3489" y="1565"/>
                  <a:pt x="3460" y="1552"/>
                </a:cubicBezTo>
                <a:cubicBezTo>
                  <a:pt x="3434" y="1541"/>
                  <a:pt x="3411" y="1525"/>
                  <a:pt x="3387" y="1512"/>
                </a:cubicBezTo>
                <a:cubicBezTo>
                  <a:pt x="3346" y="1491"/>
                  <a:pt x="3315" y="1457"/>
                  <a:pt x="3282" y="1427"/>
                </a:cubicBezTo>
                <a:cubicBezTo>
                  <a:pt x="3261" y="1408"/>
                  <a:pt x="3245" y="1383"/>
                  <a:pt x="3226" y="1362"/>
                </a:cubicBezTo>
                <a:cubicBezTo>
                  <a:pt x="3213" y="1346"/>
                  <a:pt x="3198" y="1331"/>
                  <a:pt x="3186" y="1315"/>
                </a:cubicBezTo>
                <a:cubicBezTo>
                  <a:pt x="3169" y="1292"/>
                  <a:pt x="3154" y="1267"/>
                  <a:pt x="3139" y="1243"/>
                </a:cubicBezTo>
                <a:cubicBezTo>
                  <a:pt x="3123" y="1218"/>
                  <a:pt x="3109" y="1191"/>
                  <a:pt x="3094" y="1165"/>
                </a:cubicBezTo>
                <a:cubicBezTo>
                  <a:pt x="3090" y="1157"/>
                  <a:pt x="3087" y="1148"/>
                  <a:pt x="3083" y="1139"/>
                </a:cubicBezTo>
                <a:cubicBezTo>
                  <a:pt x="3069" y="1102"/>
                  <a:pt x="3055" y="1066"/>
                  <a:pt x="3041" y="1029"/>
                </a:cubicBezTo>
                <a:cubicBezTo>
                  <a:pt x="3033" y="1006"/>
                  <a:pt x="3024" y="982"/>
                  <a:pt x="3014" y="957"/>
                </a:cubicBezTo>
                <a:cubicBezTo>
                  <a:pt x="2983" y="968"/>
                  <a:pt x="2952" y="977"/>
                  <a:pt x="2917" y="965"/>
                </a:cubicBezTo>
                <a:cubicBezTo>
                  <a:pt x="2884" y="953"/>
                  <a:pt x="2858" y="936"/>
                  <a:pt x="2847" y="899"/>
                </a:cubicBezTo>
                <a:cubicBezTo>
                  <a:pt x="2837" y="901"/>
                  <a:pt x="2827" y="904"/>
                  <a:pt x="2817" y="904"/>
                </a:cubicBezTo>
                <a:cubicBezTo>
                  <a:pt x="2756" y="904"/>
                  <a:pt x="2694" y="898"/>
                  <a:pt x="2638" y="875"/>
                </a:cubicBezTo>
                <a:cubicBezTo>
                  <a:pt x="2589" y="856"/>
                  <a:pt x="2545" y="826"/>
                  <a:pt x="2518" y="777"/>
                </a:cubicBezTo>
                <a:cubicBezTo>
                  <a:pt x="2495" y="736"/>
                  <a:pt x="2493" y="696"/>
                  <a:pt x="2511" y="655"/>
                </a:cubicBezTo>
                <a:cubicBezTo>
                  <a:pt x="2518" y="638"/>
                  <a:pt x="2535" y="624"/>
                  <a:pt x="2549" y="610"/>
                </a:cubicBezTo>
                <a:cubicBezTo>
                  <a:pt x="2577" y="583"/>
                  <a:pt x="2613" y="573"/>
                  <a:pt x="2651" y="569"/>
                </a:cubicBezTo>
                <a:cubicBezTo>
                  <a:pt x="2678" y="566"/>
                  <a:pt x="2706" y="562"/>
                  <a:pt x="2734" y="563"/>
                </a:cubicBezTo>
                <a:cubicBezTo>
                  <a:pt x="2751" y="563"/>
                  <a:pt x="2763" y="559"/>
                  <a:pt x="2770" y="545"/>
                </a:cubicBezTo>
                <a:cubicBezTo>
                  <a:pt x="2780" y="525"/>
                  <a:pt x="2799" y="516"/>
                  <a:pt x="2816" y="506"/>
                </a:cubicBezTo>
                <a:cubicBezTo>
                  <a:pt x="2819" y="505"/>
                  <a:pt x="2822" y="503"/>
                  <a:pt x="2825" y="501"/>
                </a:cubicBezTo>
                <a:cubicBezTo>
                  <a:pt x="2807" y="471"/>
                  <a:pt x="2790" y="441"/>
                  <a:pt x="2770" y="414"/>
                </a:cubicBezTo>
                <a:cubicBezTo>
                  <a:pt x="2757" y="396"/>
                  <a:pt x="2741" y="379"/>
                  <a:pt x="2726" y="363"/>
                </a:cubicBezTo>
                <a:cubicBezTo>
                  <a:pt x="2717" y="354"/>
                  <a:pt x="2708" y="346"/>
                  <a:pt x="2698" y="339"/>
                </a:cubicBezTo>
                <a:cubicBezTo>
                  <a:pt x="2663" y="317"/>
                  <a:pt x="2626" y="323"/>
                  <a:pt x="2589" y="330"/>
                </a:cubicBezTo>
                <a:cubicBezTo>
                  <a:pt x="2558" y="335"/>
                  <a:pt x="2531" y="350"/>
                  <a:pt x="2507" y="369"/>
                </a:cubicBezTo>
                <a:cubicBezTo>
                  <a:pt x="2489" y="383"/>
                  <a:pt x="2475" y="401"/>
                  <a:pt x="2460" y="418"/>
                </a:cubicBezTo>
                <a:cubicBezTo>
                  <a:pt x="2426" y="455"/>
                  <a:pt x="2409" y="501"/>
                  <a:pt x="2389" y="546"/>
                </a:cubicBezTo>
                <a:cubicBezTo>
                  <a:pt x="2378" y="569"/>
                  <a:pt x="2372" y="594"/>
                  <a:pt x="2364" y="619"/>
                </a:cubicBezTo>
                <a:cubicBezTo>
                  <a:pt x="2363" y="622"/>
                  <a:pt x="2364" y="626"/>
                  <a:pt x="2366" y="630"/>
                </a:cubicBezTo>
                <a:cubicBezTo>
                  <a:pt x="2383" y="673"/>
                  <a:pt x="2401" y="716"/>
                  <a:pt x="2417" y="760"/>
                </a:cubicBezTo>
                <a:cubicBezTo>
                  <a:pt x="2429" y="789"/>
                  <a:pt x="2439" y="818"/>
                  <a:pt x="2448" y="848"/>
                </a:cubicBezTo>
                <a:cubicBezTo>
                  <a:pt x="2460" y="888"/>
                  <a:pt x="2471" y="929"/>
                  <a:pt x="2483" y="969"/>
                </a:cubicBezTo>
                <a:cubicBezTo>
                  <a:pt x="2488" y="990"/>
                  <a:pt x="2495" y="1010"/>
                  <a:pt x="2501" y="1031"/>
                </a:cubicBezTo>
                <a:cubicBezTo>
                  <a:pt x="2519" y="1025"/>
                  <a:pt x="2537" y="1017"/>
                  <a:pt x="2556" y="1013"/>
                </a:cubicBezTo>
                <a:cubicBezTo>
                  <a:pt x="2626" y="995"/>
                  <a:pt x="2696" y="998"/>
                  <a:pt x="2764" y="1022"/>
                </a:cubicBezTo>
                <a:cubicBezTo>
                  <a:pt x="2802" y="1035"/>
                  <a:pt x="2839" y="1053"/>
                  <a:pt x="2870" y="1080"/>
                </a:cubicBezTo>
                <a:cubicBezTo>
                  <a:pt x="2901" y="1107"/>
                  <a:pt x="2930" y="1137"/>
                  <a:pt x="2957" y="1168"/>
                </a:cubicBezTo>
                <a:cubicBezTo>
                  <a:pt x="2977" y="1192"/>
                  <a:pt x="2990" y="1222"/>
                  <a:pt x="3002" y="1252"/>
                </a:cubicBezTo>
                <a:cubicBezTo>
                  <a:pt x="3033" y="1327"/>
                  <a:pt x="3031" y="1403"/>
                  <a:pt x="3011" y="1479"/>
                </a:cubicBezTo>
                <a:cubicBezTo>
                  <a:pt x="3004" y="1506"/>
                  <a:pt x="2993" y="1533"/>
                  <a:pt x="2979" y="1556"/>
                </a:cubicBezTo>
                <a:cubicBezTo>
                  <a:pt x="2960" y="1585"/>
                  <a:pt x="2938" y="1612"/>
                  <a:pt x="2911" y="1637"/>
                </a:cubicBezTo>
                <a:cubicBezTo>
                  <a:pt x="2872" y="1674"/>
                  <a:pt x="2826" y="1694"/>
                  <a:pt x="2776" y="1707"/>
                </a:cubicBezTo>
                <a:cubicBezTo>
                  <a:pt x="2725" y="1721"/>
                  <a:pt x="2672" y="1721"/>
                  <a:pt x="2620" y="1709"/>
                </a:cubicBezTo>
                <a:cubicBezTo>
                  <a:pt x="2591" y="1703"/>
                  <a:pt x="2562" y="1692"/>
                  <a:pt x="2536" y="1677"/>
                </a:cubicBezTo>
                <a:cubicBezTo>
                  <a:pt x="2506" y="1659"/>
                  <a:pt x="2481" y="1635"/>
                  <a:pt x="2462" y="1604"/>
                </a:cubicBezTo>
                <a:cubicBezTo>
                  <a:pt x="2419" y="1534"/>
                  <a:pt x="2418" y="1462"/>
                  <a:pt x="2447" y="1390"/>
                </a:cubicBezTo>
                <a:cubicBezTo>
                  <a:pt x="2460" y="1358"/>
                  <a:pt x="2484" y="1331"/>
                  <a:pt x="2511" y="1308"/>
                </a:cubicBezTo>
                <a:cubicBezTo>
                  <a:pt x="2532" y="1290"/>
                  <a:pt x="2557" y="1281"/>
                  <a:pt x="2583" y="1276"/>
                </a:cubicBezTo>
                <a:cubicBezTo>
                  <a:pt x="2602" y="1273"/>
                  <a:pt x="2621" y="1267"/>
                  <a:pt x="2639" y="1269"/>
                </a:cubicBezTo>
                <a:cubicBezTo>
                  <a:pt x="2672" y="1272"/>
                  <a:pt x="2706" y="1280"/>
                  <a:pt x="2733" y="1301"/>
                </a:cubicBezTo>
                <a:cubicBezTo>
                  <a:pt x="2757" y="1319"/>
                  <a:pt x="2777" y="1341"/>
                  <a:pt x="2788" y="1371"/>
                </a:cubicBezTo>
                <a:cubicBezTo>
                  <a:pt x="2795" y="1391"/>
                  <a:pt x="2801" y="1412"/>
                  <a:pt x="2794" y="1431"/>
                </a:cubicBezTo>
                <a:cubicBezTo>
                  <a:pt x="2780" y="1468"/>
                  <a:pt x="2763" y="1501"/>
                  <a:pt x="2720" y="1516"/>
                </a:cubicBezTo>
                <a:cubicBezTo>
                  <a:pt x="2691" y="1527"/>
                  <a:pt x="2639" y="1507"/>
                  <a:pt x="2630" y="1478"/>
                </a:cubicBezTo>
                <a:cubicBezTo>
                  <a:pt x="2624" y="1459"/>
                  <a:pt x="2627" y="1446"/>
                  <a:pt x="2642" y="1433"/>
                </a:cubicBezTo>
                <a:cubicBezTo>
                  <a:pt x="2651" y="1425"/>
                  <a:pt x="2660" y="1417"/>
                  <a:pt x="2669" y="1410"/>
                </a:cubicBezTo>
                <a:cubicBezTo>
                  <a:pt x="2672" y="1427"/>
                  <a:pt x="2674" y="1442"/>
                  <a:pt x="2679" y="1455"/>
                </a:cubicBezTo>
                <a:cubicBezTo>
                  <a:pt x="2681" y="1461"/>
                  <a:pt x="2690" y="1468"/>
                  <a:pt x="2696" y="1468"/>
                </a:cubicBezTo>
                <a:cubicBezTo>
                  <a:pt x="2702" y="1468"/>
                  <a:pt x="2709" y="1460"/>
                  <a:pt x="2712" y="1454"/>
                </a:cubicBezTo>
                <a:cubicBezTo>
                  <a:pt x="2716" y="1448"/>
                  <a:pt x="2719" y="1439"/>
                  <a:pt x="2719" y="1432"/>
                </a:cubicBezTo>
                <a:cubicBezTo>
                  <a:pt x="2721" y="1412"/>
                  <a:pt x="2719" y="1391"/>
                  <a:pt x="2701" y="1379"/>
                </a:cubicBezTo>
                <a:cubicBezTo>
                  <a:pt x="2675" y="1362"/>
                  <a:pt x="2646" y="1361"/>
                  <a:pt x="2618" y="1375"/>
                </a:cubicBezTo>
                <a:cubicBezTo>
                  <a:pt x="2567" y="1402"/>
                  <a:pt x="2544" y="1475"/>
                  <a:pt x="2584" y="1530"/>
                </a:cubicBezTo>
                <a:cubicBezTo>
                  <a:pt x="2599" y="1551"/>
                  <a:pt x="2618" y="1565"/>
                  <a:pt x="2640" y="1576"/>
                </a:cubicBezTo>
                <a:cubicBezTo>
                  <a:pt x="2679" y="1596"/>
                  <a:pt x="2719" y="1596"/>
                  <a:pt x="2758" y="1583"/>
                </a:cubicBezTo>
                <a:cubicBezTo>
                  <a:pt x="2794" y="1571"/>
                  <a:pt x="2824" y="1549"/>
                  <a:pt x="2845" y="1515"/>
                </a:cubicBezTo>
                <a:cubicBezTo>
                  <a:pt x="2890" y="1444"/>
                  <a:pt x="2884" y="1370"/>
                  <a:pt x="2860" y="1296"/>
                </a:cubicBezTo>
                <a:cubicBezTo>
                  <a:pt x="2852" y="1269"/>
                  <a:pt x="2832" y="1245"/>
                  <a:pt x="2816" y="1220"/>
                </a:cubicBezTo>
                <a:cubicBezTo>
                  <a:pt x="2794" y="1187"/>
                  <a:pt x="2760" y="1168"/>
                  <a:pt x="2724" y="1151"/>
                </a:cubicBezTo>
                <a:cubicBezTo>
                  <a:pt x="2663" y="1123"/>
                  <a:pt x="2601" y="1124"/>
                  <a:pt x="2539" y="1143"/>
                </a:cubicBezTo>
                <a:cubicBezTo>
                  <a:pt x="2512" y="1152"/>
                  <a:pt x="2488" y="1169"/>
                  <a:pt x="2461" y="1183"/>
                </a:cubicBezTo>
                <a:cubicBezTo>
                  <a:pt x="2451" y="1151"/>
                  <a:pt x="2442" y="1116"/>
                  <a:pt x="2430" y="1081"/>
                </a:cubicBezTo>
                <a:cubicBezTo>
                  <a:pt x="2417" y="1047"/>
                  <a:pt x="2402" y="1014"/>
                  <a:pt x="2389" y="980"/>
                </a:cubicBezTo>
                <a:cubicBezTo>
                  <a:pt x="2386" y="972"/>
                  <a:pt x="2383" y="964"/>
                  <a:pt x="2380" y="956"/>
                </a:cubicBezTo>
                <a:cubicBezTo>
                  <a:pt x="2366" y="926"/>
                  <a:pt x="2352" y="895"/>
                  <a:pt x="2337" y="865"/>
                </a:cubicBezTo>
                <a:cubicBezTo>
                  <a:pt x="2324" y="841"/>
                  <a:pt x="2309" y="819"/>
                  <a:pt x="2295" y="796"/>
                </a:cubicBezTo>
                <a:cubicBezTo>
                  <a:pt x="2282" y="777"/>
                  <a:pt x="2271" y="757"/>
                  <a:pt x="2257" y="739"/>
                </a:cubicBezTo>
                <a:cubicBezTo>
                  <a:pt x="2237" y="714"/>
                  <a:pt x="2217" y="689"/>
                  <a:pt x="2194" y="667"/>
                </a:cubicBezTo>
                <a:cubicBezTo>
                  <a:pt x="2174" y="647"/>
                  <a:pt x="2152" y="628"/>
                  <a:pt x="2128" y="612"/>
                </a:cubicBezTo>
                <a:cubicBezTo>
                  <a:pt x="2078" y="579"/>
                  <a:pt x="2023" y="567"/>
                  <a:pt x="1963" y="582"/>
                </a:cubicBezTo>
                <a:cubicBezTo>
                  <a:pt x="1930" y="590"/>
                  <a:pt x="1902" y="606"/>
                  <a:pt x="1877" y="629"/>
                </a:cubicBezTo>
                <a:cubicBezTo>
                  <a:pt x="1861" y="644"/>
                  <a:pt x="1843" y="657"/>
                  <a:pt x="1829" y="674"/>
                </a:cubicBezTo>
                <a:cubicBezTo>
                  <a:pt x="1802" y="709"/>
                  <a:pt x="1775" y="745"/>
                  <a:pt x="1757" y="786"/>
                </a:cubicBezTo>
                <a:cubicBezTo>
                  <a:pt x="1741" y="819"/>
                  <a:pt x="1723" y="852"/>
                  <a:pt x="1711" y="886"/>
                </a:cubicBezTo>
                <a:cubicBezTo>
                  <a:pt x="1686" y="963"/>
                  <a:pt x="1678" y="1042"/>
                  <a:pt x="1700" y="1121"/>
                </a:cubicBezTo>
                <a:cubicBezTo>
                  <a:pt x="1709" y="1154"/>
                  <a:pt x="1727" y="1182"/>
                  <a:pt x="1747" y="1209"/>
                </a:cubicBezTo>
                <a:cubicBezTo>
                  <a:pt x="1768" y="1236"/>
                  <a:pt x="1793" y="1257"/>
                  <a:pt x="1822" y="1273"/>
                </a:cubicBezTo>
                <a:cubicBezTo>
                  <a:pt x="1846" y="1286"/>
                  <a:pt x="1874" y="1294"/>
                  <a:pt x="1901" y="1300"/>
                </a:cubicBezTo>
                <a:cubicBezTo>
                  <a:pt x="1943" y="1308"/>
                  <a:pt x="1985" y="1301"/>
                  <a:pt x="2021" y="1276"/>
                </a:cubicBezTo>
                <a:cubicBezTo>
                  <a:pt x="2039" y="1264"/>
                  <a:pt x="2055" y="1247"/>
                  <a:pt x="2067" y="1229"/>
                </a:cubicBezTo>
                <a:cubicBezTo>
                  <a:pt x="2090" y="1197"/>
                  <a:pt x="2102" y="1160"/>
                  <a:pt x="2093" y="1119"/>
                </a:cubicBezTo>
                <a:cubicBezTo>
                  <a:pt x="2081" y="1067"/>
                  <a:pt x="2054" y="1037"/>
                  <a:pt x="2001" y="1027"/>
                </a:cubicBezTo>
                <a:cubicBezTo>
                  <a:pt x="1986" y="1025"/>
                  <a:pt x="1971" y="1026"/>
                  <a:pt x="1956" y="1028"/>
                </a:cubicBezTo>
                <a:cubicBezTo>
                  <a:pt x="1928" y="1033"/>
                  <a:pt x="1907" y="1049"/>
                  <a:pt x="1898" y="1075"/>
                </a:cubicBezTo>
                <a:cubicBezTo>
                  <a:pt x="1889" y="1100"/>
                  <a:pt x="1884" y="1127"/>
                  <a:pt x="1904" y="1150"/>
                </a:cubicBezTo>
                <a:cubicBezTo>
                  <a:pt x="1917" y="1165"/>
                  <a:pt x="1952" y="1169"/>
                  <a:pt x="1967" y="1156"/>
                </a:cubicBezTo>
                <a:cubicBezTo>
                  <a:pt x="1979" y="1147"/>
                  <a:pt x="1975" y="1124"/>
                  <a:pt x="1960" y="1114"/>
                </a:cubicBezTo>
                <a:cubicBezTo>
                  <a:pt x="1953" y="1109"/>
                  <a:pt x="1946" y="1106"/>
                  <a:pt x="1938" y="1101"/>
                </a:cubicBezTo>
                <a:cubicBezTo>
                  <a:pt x="1958" y="1089"/>
                  <a:pt x="1978" y="1080"/>
                  <a:pt x="2000" y="1094"/>
                </a:cubicBezTo>
                <a:cubicBezTo>
                  <a:pt x="2020" y="1106"/>
                  <a:pt x="2031" y="1126"/>
                  <a:pt x="2026" y="1148"/>
                </a:cubicBezTo>
                <a:cubicBezTo>
                  <a:pt x="2022" y="1169"/>
                  <a:pt x="2012" y="1189"/>
                  <a:pt x="1992" y="1203"/>
                </a:cubicBezTo>
                <a:cubicBezTo>
                  <a:pt x="1963" y="1224"/>
                  <a:pt x="1934" y="1226"/>
                  <a:pt x="1901" y="1218"/>
                </a:cubicBezTo>
                <a:cubicBezTo>
                  <a:pt x="1864" y="1209"/>
                  <a:pt x="1837" y="1185"/>
                  <a:pt x="1824" y="1149"/>
                </a:cubicBezTo>
                <a:cubicBezTo>
                  <a:pt x="1804" y="1096"/>
                  <a:pt x="1810" y="1043"/>
                  <a:pt x="1836" y="993"/>
                </a:cubicBezTo>
                <a:cubicBezTo>
                  <a:pt x="1845" y="976"/>
                  <a:pt x="1862" y="964"/>
                  <a:pt x="1875" y="949"/>
                </a:cubicBezTo>
                <a:cubicBezTo>
                  <a:pt x="1901" y="921"/>
                  <a:pt x="1935" y="909"/>
                  <a:pt x="1971" y="905"/>
                </a:cubicBezTo>
                <a:cubicBezTo>
                  <a:pt x="1989" y="902"/>
                  <a:pt x="2008" y="897"/>
                  <a:pt x="2025" y="900"/>
                </a:cubicBezTo>
                <a:cubicBezTo>
                  <a:pt x="2065" y="906"/>
                  <a:pt x="2103" y="915"/>
                  <a:pt x="2137" y="939"/>
                </a:cubicBezTo>
                <a:cubicBezTo>
                  <a:pt x="2169" y="961"/>
                  <a:pt x="2191" y="989"/>
                  <a:pt x="2209" y="1020"/>
                </a:cubicBezTo>
                <a:cubicBezTo>
                  <a:pt x="2221" y="1041"/>
                  <a:pt x="2225" y="1066"/>
                  <a:pt x="2230" y="1090"/>
                </a:cubicBezTo>
                <a:cubicBezTo>
                  <a:pt x="2237" y="1133"/>
                  <a:pt x="2233" y="1176"/>
                  <a:pt x="2217" y="1217"/>
                </a:cubicBezTo>
                <a:cubicBezTo>
                  <a:pt x="2206" y="1244"/>
                  <a:pt x="2189" y="1270"/>
                  <a:pt x="2172" y="1295"/>
                </a:cubicBezTo>
                <a:cubicBezTo>
                  <a:pt x="2159" y="1314"/>
                  <a:pt x="2145" y="1332"/>
                  <a:pt x="2128" y="1348"/>
                </a:cubicBezTo>
                <a:cubicBezTo>
                  <a:pt x="2095" y="1379"/>
                  <a:pt x="2057" y="1401"/>
                  <a:pt x="2014" y="1417"/>
                </a:cubicBezTo>
                <a:cubicBezTo>
                  <a:pt x="1955" y="1439"/>
                  <a:pt x="1894" y="1442"/>
                  <a:pt x="1834" y="1429"/>
                </a:cubicBezTo>
                <a:cubicBezTo>
                  <a:pt x="1798" y="1421"/>
                  <a:pt x="1763" y="1408"/>
                  <a:pt x="1730" y="1389"/>
                </a:cubicBezTo>
                <a:cubicBezTo>
                  <a:pt x="1696" y="1368"/>
                  <a:pt x="1666" y="1344"/>
                  <a:pt x="1640" y="1315"/>
                </a:cubicBezTo>
                <a:cubicBezTo>
                  <a:pt x="1616" y="1289"/>
                  <a:pt x="1594" y="1261"/>
                  <a:pt x="1570" y="1235"/>
                </a:cubicBezTo>
                <a:cubicBezTo>
                  <a:pt x="1557" y="1220"/>
                  <a:pt x="1542" y="1206"/>
                  <a:pt x="1527" y="1193"/>
                </a:cubicBezTo>
                <a:cubicBezTo>
                  <a:pt x="1507" y="1176"/>
                  <a:pt x="1486" y="1159"/>
                  <a:pt x="1464" y="1145"/>
                </a:cubicBezTo>
                <a:cubicBezTo>
                  <a:pt x="1435" y="1128"/>
                  <a:pt x="1403" y="1125"/>
                  <a:pt x="1370" y="1129"/>
                </a:cubicBezTo>
                <a:cubicBezTo>
                  <a:pt x="1318" y="1136"/>
                  <a:pt x="1275" y="1160"/>
                  <a:pt x="1239" y="1196"/>
                </a:cubicBezTo>
                <a:cubicBezTo>
                  <a:pt x="1207" y="1229"/>
                  <a:pt x="1185" y="1267"/>
                  <a:pt x="1167" y="1309"/>
                </a:cubicBezTo>
                <a:cubicBezTo>
                  <a:pt x="1143" y="1367"/>
                  <a:pt x="1138" y="1425"/>
                  <a:pt x="1155" y="1484"/>
                </a:cubicBezTo>
                <a:cubicBezTo>
                  <a:pt x="1164" y="1517"/>
                  <a:pt x="1183" y="1544"/>
                  <a:pt x="1208" y="1567"/>
                </a:cubicBezTo>
                <a:cubicBezTo>
                  <a:pt x="1258" y="1613"/>
                  <a:pt x="1331" y="1616"/>
                  <a:pt x="1384" y="1588"/>
                </a:cubicBezTo>
                <a:cubicBezTo>
                  <a:pt x="1402" y="1578"/>
                  <a:pt x="1421" y="1564"/>
                  <a:pt x="1428" y="1542"/>
                </a:cubicBezTo>
                <a:cubicBezTo>
                  <a:pt x="1431" y="1531"/>
                  <a:pt x="1438" y="1522"/>
                  <a:pt x="1441" y="1512"/>
                </a:cubicBezTo>
                <a:cubicBezTo>
                  <a:pt x="1453" y="1464"/>
                  <a:pt x="1409" y="1390"/>
                  <a:pt x="1345" y="1402"/>
                </a:cubicBezTo>
                <a:cubicBezTo>
                  <a:pt x="1326" y="1406"/>
                  <a:pt x="1309" y="1412"/>
                  <a:pt x="1301" y="1433"/>
                </a:cubicBezTo>
                <a:cubicBezTo>
                  <a:pt x="1294" y="1454"/>
                  <a:pt x="1299" y="1473"/>
                  <a:pt x="1310" y="1490"/>
                </a:cubicBezTo>
                <a:cubicBezTo>
                  <a:pt x="1318" y="1503"/>
                  <a:pt x="1334" y="1501"/>
                  <a:pt x="1338" y="1486"/>
                </a:cubicBezTo>
                <a:cubicBezTo>
                  <a:pt x="1342" y="1473"/>
                  <a:pt x="1341" y="1460"/>
                  <a:pt x="1342" y="1445"/>
                </a:cubicBezTo>
                <a:cubicBezTo>
                  <a:pt x="1361" y="1444"/>
                  <a:pt x="1372" y="1460"/>
                  <a:pt x="1382" y="1474"/>
                </a:cubicBezTo>
                <a:cubicBezTo>
                  <a:pt x="1390" y="1485"/>
                  <a:pt x="1386" y="1499"/>
                  <a:pt x="1377" y="1512"/>
                </a:cubicBezTo>
                <a:cubicBezTo>
                  <a:pt x="1348" y="1550"/>
                  <a:pt x="1294" y="1550"/>
                  <a:pt x="1261" y="1514"/>
                </a:cubicBezTo>
                <a:cubicBezTo>
                  <a:pt x="1225" y="1477"/>
                  <a:pt x="1224" y="1437"/>
                  <a:pt x="1243" y="1394"/>
                </a:cubicBezTo>
                <a:cubicBezTo>
                  <a:pt x="1253" y="1372"/>
                  <a:pt x="1270" y="1356"/>
                  <a:pt x="1290" y="1341"/>
                </a:cubicBezTo>
                <a:cubicBezTo>
                  <a:pt x="1335" y="1309"/>
                  <a:pt x="1384" y="1307"/>
                  <a:pt x="1435" y="1320"/>
                </a:cubicBezTo>
                <a:cubicBezTo>
                  <a:pt x="1451" y="1324"/>
                  <a:pt x="1466" y="1334"/>
                  <a:pt x="1480" y="1343"/>
                </a:cubicBezTo>
                <a:cubicBezTo>
                  <a:pt x="1521" y="1372"/>
                  <a:pt x="1549" y="1410"/>
                  <a:pt x="1559" y="1460"/>
                </a:cubicBezTo>
                <a:cubicBezTo>
                  <a:pt x="1562" y="1477"/>
                  <a:pt x="1567" y="1496"/>
                  <a:pt x="1565" y="1514"/>
                </a:cubicBezTo>
                <a:cubicBezTo>
                  <a:pt x="1561" y="1552"/>
                  <a:pt x="1551" y="1589"/>
                  <a:pt x="1526" y="1621"/>
                </a:cubicBezTo>
                <a:cubicBezTo>
                  <a:pt x="1496" y="1661"/>
                  <a:pt x="1456" y="1685"/>
                  <a:pt x="1408" y="1701"/>
                </a:cubicBezTo>
                <a:cubicBezTo>
                  <a:pt x="1356" y="1718"/>
                  <a:pt x="1304" y="1720"/>
                  <a:pt x="1252" y="1708"/>
                </a:cubicBezTo>
                <a:cubicBezTo>
                  <a:pt x="1218" y="1700"/>
                  <a:pt x="1184" y="1689"/>
                  <a:pt x="1155" y="1665"/>
                </a:cubicBezTo>
                <a:cubicBezTo>
                  <a:pt x="1139" y="1652"/>
                  <a:pt x="1124" y="1638"/>
                  <a:pt x="1107" y="1626"/>
                </a:cubicBezTo>
                <a:cubicBezTo>
                  <a:pt x="1100" y="1621"/>
                  <a:pt x="1089" y="1616"/>
                  <a:pt x="1080" y="1616"/>
                </a:cubicBezTo>
                <a:cubicBezTo>
                  <a:pt x="823" y="1616"/>
                  <a:pt x="567" y="1616"/>
                  <a:pt x="310" y="1616"/>
                </a:cubicBezTo>
                <a:cubicBezTo>
                  <a:pt x="283" y="1616"/>
                  <a:pt x="255" y="1617"/>
                  <a:pt x="228" y="1612"/>
                </a:cubicBezTo>
                <a:cubicBezTo>
                  <a:pt x="187" y="1606"/>
                  <a:pt x="145" y="1598"/>
                  <a:pt x="106" y="1585"/>
                </a:cubicBezTo>
                <a:cubicBezTo>
                  <a:pt x="74" y="1575"/>
                  <a:pt x="44" y="1558"/>
                  <a:pt x="22" y="1531"/>
                </a:cubicBezTo>
                <a:cubicBezTo>
                  <a:pt x="0" y="1505"/>
                  <a:pt x="2" y="1457"/>
                  <a:pt x="27" y="1432"/>
                </a:cubicBezTo>
                <a:cubicBezTo>
                  <a:pt x="68" y="1390"/>
                  <a:pt x="120" y="1378"/>
                  <a:pt x="173" y="1366"/>
                </a:cubicBezTo>
                <a:cubicBezTo>
                  <a:pt x="238" y="1351"/>
                  <a:pt x="303" y="1355"/>
                  <a:pt x="368" y="1356"/>
                </a:cubicBezTo>
                <a:cubicBezTo>
                  <a:pt x="479" y="1356"/>
                  <a:pt x="589" y="1355"/>
                  <a:pt x="700" y="1359"/>
                </a:cubicBezTo>
                <a:cubicBezTo>
                  <a:pt x="785" y="1362"/>
                  <a:pt x="870" y="1372"/>
                  <a:pt x="955" y="1378"/>
                </a:cubicBezTo>
                <a:cubicBezTo>
                  <a:pt x="957" y="1379"/>
                  <a:pt x="959" y="1379"/>
                  <a:pt x="962" y="1383"/>
                </a:cubicBezTo>
                <a:cubicBezTo>
                  <a:pt x="952" y="1384"/>
                  <a:pt x="942" y="1385"/>
                  <a:pt x="931" y="1385"/>
                </a:cubicBezTo>
                <a:cubicBezTo>
                  <a:pt x="786" y="1387"/>
                  <a:pt x="640" y="1389"/>
                  <a:pt x="495" y="1392"/>
                </a:cubicBezTo>
                <a:cubicBezTo>
                  <a:pt x="406" y="1394"/>
                  <a:pt x="316" y="1397"/>
                  <a:pt x="227" y="1400"/>
                </a:cubicBezTo>
                <a:cubicBezTo>
                  <a:pt x="196" y="1401"/>
                  <a:pt x="168" y="1410"/>
                  <a:pt x="144" y="1432"/>
                </a:cubicBezTo>
                <a:cubicBezTo>
                  <a:pt x="115" y="1458"/>
                  <a:pt x="116" y="1518"/>
                  <a:pt x="146" y="1543"/>
                </a:cubicBezTo>
                <a:cubicBezTo>
                  <a:pt x="173" y="1566"/>
                  <a:pt x="204" y="1570"/>
                  <a:pt x="237" y="1570"/>
                </a:cubicBezTo>
                <a:cubicBezTo>
                  <a:pt x="329" y="1571"/>
                  <a:pt x="421" y="1570"/>
                  <a:pt x="513" y="1570"/>
                </a:cubicBezTo>
                <a:cubicBezTo>
                  <a:pt x="689" y="1570"/>
                  <a:pt x="866" y="1570"/>
                  <a:pt x="1042" y="1570"/>
                </a:cubicBezTo>
                <a:cubicBezTo>
                  <a:pt x="1048" y="1570"/>
                  <a:pt x="1054" y="1570"/>
                  <a:pt x="1061" y="1570"/>
                </a:cubicBezTo>
                <a:cubicBezTo>
                  <a:pt x="1055" y="1552"/>
                  <a:pt x="1047" y="1535"/>
                  <a:pt x="1043" y="1518"/>
                </a:cubicBezTo>
                <a:cubicBezTo>
                  <a:pt x="1036" y="1491"/>
                  <a:pt x="1028" y="1464"/>
                  <a:pt x="1025" y="1437"/>
                </a:cubicBezTo>
                <a:cubicBezTo>
                  <a:pt x="1021" y="1391"/>
                  <a:pt x="1025" y="1345"/>
                  <a:pt x="1036" y="1300"/>
                </a:cubicBezTo>
                <a:cubicBezTo>
                  <a:pt x="1044" y="1266"/>
                  <a:pt x="1055" y="1233"/>
                  <a:pt x="1069" y="1202"/>
                </a:cubicBezTo>
                <a:cubicBezTo>
                  <a:pt x="1083" y="1170"/>
                  <a:pt x="1101" y="1139"/>
                  <a:pt x="1121" y="1111"/>
                </a:cubicBezTo>
                <a:cubicBezTo>
                  <a:pt x="1143" y="1080"/>
                  <a:pt x="1170" y="1053"/>
                  <a:pt x="1203" y="1031"/>
                </a:cubicBezTo>
                <a:cubicBezTo>
                  <a:pt x="1264" y="990"/>
                  <a:pt x="1330" y="976"/>
                  <a:pt x="1401" y="989"/>
                </a:cubicBezTo>
                <a:cubicBezTo>
                  <a:pt x="1441" y="997"/>
                  <a:pt x="1479" y="1011"/>
                  <a:pt x="1514" y="1034"/>
                </a:cubicBezTo>
                <a:cubicBezTo>
                  <a:pt x="1524" y="1041"/>
                  <a:pt x="1536" y="1047"/>
                  <a:pt x="1548" y="1054"/>
                </a:cubicBezTo>
                <a:cubicBezTo>
                  <a:pt x="1551" y="1027"/>
                  <a:pt x="1551" y="1000"/>
                  <a:pt x="1555" y="974"/>
                </a:cubicBezTo>
                <a:cubicBezTo>
                  <a:pt x="1564" y="925"/>
                  <a:pt x="1573" y="876"/>
                  <a:pt x="1586" y="827"/>
                </a:cubicBezTo>
                <a:cubicBezTo>
                  <a:pt x="1595" y="790"/>
                  <a:pt x="1607" y="753"/>
                  <a:pt x="1622" y="718"/>
                </a:cubicBezTo>
                <a:cubicBezTo>
                  <a:pt x="1644" y="668"/>
                  <a:pt x="1668" y="619"/>
                  <a:pt x="1698" y="573"/>
                </a:cubicBezTo>
                <a:cubicBezTo>
                  <a:pt x="1733" y="520"/>
                  <a:pt x="1772" y="472"/>
                  <a:pt x="1822" y="433"/>
                </a:cubicBezTo>
                <a:cubicBezTo>
                  <a:pt x="1847" y="414"/>
                  <a:pt x="1875" y="398"/>
                  <a:pt x="1903" y="384"/>
                </a:cubicBezTo>
                <a:cubicBezTo>
                  <a:pt x="1982" y="344"/>
                  <a:pt x="2064" y="345"/>
                  <a:pt x="2147" y="372"/>
                </a:cubicBezTo>
                <a:cubicBezTo>
                  <a:pt x="2178" y="382"/>
                  <a:pt x="2206" y="403"/>
                  <a:pt x="2229" y="428"/>
                </a:cubicBezTo>
                <a:cubicBezTo>
                  <a:pt x="2237" y="436"/>
                  <a:pt x="2245" y="443"/>
                  <a:pt x="2253" y="451"/>
                </a:cubicBezTo>
                <a:cubicBezTo>
                  <a:pt x="2266" y="420"/>
                  <a:pt x="2277" y="389"/>
                  <a:pt x="2290" y="358"/>
                </a:cubicBezTo>
                <a:cubicBezTo>
                  <a:pt x="2306" y="320"/>
                  <a:pt x="2322" y="281"/>
                  <a:pt x="2341" y="244"/>
                </a:cubicBezTo>
                <a:cubicBezTo>
                  <a:pt x="2354" y="216"/>
                  <a:pt x="2369" y="189"/>
                  <a:pt x="2386" y="164"/>
                </a:cubicBezTo>
                <a:cubicBezTo>
                  <a:pt x="2397" y="147"/>
                  <a:pt x="2412" y="133"/>
                  <a:pt x="2427" y="119"/>
                </a:cubicBezTo>
                <a:cubicBezTo>
                  <a:pt x="2444" y="103"/>
                  <a:pt x="2462" y="88"/>
                  <a:pt x="2480" y="72"/>
                </a:cubicBezTo>
                <a:cubicBezTo>
                  <a:pt x="2485" y="68"/>
                  <a:pt x="2491" y="66"/>
                  <a:pt x="2497" y="62"/>
                </a:cubicBezTo>
                <a:cubicBezTo>
                  <a:pt x="2526" y="44"/>
                  <a:pt x="2555" y="30"/>
                  <a:pt x="2587" y="19"/>
                </a:cubicBezTo>
                <a:cubicBezTo>
                  <a:pt x="2624" y="5"/>
                  <a:pt x="2662" y="0"/>
                  <a:pt x="2699" y="9"/>
                </a:cubicBezTo>
                <a:cubicBezTo>
                  <a:pt x="2730" y="15"/>
                  <a:pt x="2760" y="25"/>
                  <a:pt x="2786" y="46"/>
                </a:cubicBezTo>
                <a:cubicBezTo>
                  <a:pt x="2815" y="70"/>
                  <a:pt x="2833" y="99"/>
                  <a:pt x="2848" y="132"/>
                </a:cubicBezTo>
                <a:cubicBezTo>
                  <a:pt x="2859" y="156"/>
                  <a:pt x="2869" y="180"/>
                  <a:pt x="2878" y="204"/>
                </a:cubicBezTo>
                <a:cubicBezTo>
                  <a:pt x="2889" y="235"/>
                  <a:pt x="2899" y="266"/>
                  <a:pt x="2910" y="297"/>
                </a:cubicBezTo>
                <a:cubicBezTo>
                  <a:pt x="2920" y="326"/>
                  <a:pt x="2930" y="355"/>
                  <a:pt x="2941" y="384"/>
                </a:cubicBezTo>
                <a:cubicBezTo>
                  <a:pt x="2962" y="435"/>
                  <a:pt x="2983" y="485"/>
                  <a:pt x="3005" y="536"/>
                </a:cubicBezTo>
                <a:cubicBezTo>
                  <a:pt x="3010" y="548"/>
                  <a:pt x="3018" y="559"/>
                  <a:pt x="3024" y="569"/>
                </a:cubicBezTo>
                <a:cubicBezTo>
                  <a:pt x="3050" y="571"/>
                  <a:pt x="3077" y="574"/>
                  <a:pt x="3104" y="577"/>
                </a:cubicBezTo>
                <a:cubicBezTo>
                  <a:pt x="3107" y="577"/>
                  <a:pt x="3111" y="575"/>
                  <a:pt x="3114" y="572"/>
                </a:cubicBezTo>
                <a:cubicBezTo>
                  <a:pt x="3140" y="543"/>
                  <a:pt x="3172" y="523"/>
                  <a:pt x="3207" y="507"/>
                </a:cubicBezTo>
                <a:cubicBezTo>
                  <a:pt x="3248" y="487"/>
                  <a:pt x="3290" y="482"/>
                  <a:pt x="3334" y="490"/>
                </a:cubicBezTo>
                <a:cubicBezTo>
                  <a:pt x="3393" y="501"/>
                  <a:pt x="3428" y="550"/>
                  <a:pt x="3423" y="610"/>
                </a:cubicBezTo>
                <a:cubicBezTo>
                  <a:pt x="3423" y="616"/>
                  <a:pt x="3422" y="623"/>
                  <a:pt x="3422" y="630"/>
                </a:cubicBezTo>
                <a:cubicBezTo>
                  <a:pt x="3444" y="638"/>
                  <a:pt x="3461" y="626"/>
                  <a:pt x="3477" y="616"/>
                </a:cubicBezTo>
                <a:cubicBezTo>
                  <a:pt x="3489" y="609"/>
                  <a:pt x="3499" y="599"/>
                  <a:pt x="3509" y="590"/>
                </a:cubicBezTo>
                <a:cubicBezTo>
                  <a:pt x="3533" y="568"/>
                  <a:pt x="3573" y="560"/>
                  <a:pt x="3606" y="577"/>
                </a:cubicBezTo>
                <a:cubicBezTo>
                  <a:pt x="3631" y="591"/>
                  <a:pt x="3655" y="608"/>
                  <a:pt x="3679" y="624"/>
                </a:cubicBezTo>
                <a:cubicBezTo>
                  <a:pt x="3716" y="650"/>
                  <a:pt x="3751" y="680"/>
                  <a:pt x="3800" y="677"/>
                </a:cubicBezTo>
                <a:cubicBezTo>
                  <a:pt x="3821" y="675"/>
                  <a:pt x="3841" y="671"/>
                  <a:pt x="3857" y="656"/>
                </a:cubicBezTo>
                <a:cubicBezTo>
                  <a:pt x="3873" y="641"/>
                  <a:pt x="3890" y="628"/>
                  <a:pt x="3906" y="615"/>
                </a:cubicBezTo>
                <a:cubicBezTo>
                  <a:pt x="3930" y="597"/>
                  <a:pt x="3960" y="595"/>
                  <a:pt x="3980" y="607"/>
                </a:cubicBezTo>
                <a:cubicBezTo>
                  <a:pt x="3966" y="611"/>
                  <a:pt x="3948" y="614"/>
                  <a:pt x="3933" y="621"/>
                </a:cubicBezTo>
                <a:cubicBezTo>
                  <a:pt x="3925" y="624"/>
                  <a:pt x="3919" y="633"/>
                  <a:pt x="3913" y="639"/>
                </a:cubicBezTo>
                <a:cubicBezTo>
                  <a:pt x="3909" y="643"/>
                  <a:pt x="3905" y="645"/>
                  <a:pt x="3901" y="648"/>
                </a:cubicBezTo>
                <a:cubicBezTo>
                  <a:pt x="3897" y="650"/>
                  <a:pt x="3893" y="651"/>
                  <a:pt x="3890" y="653"/>
                </a:cubicBezTo>
                <a:cubicBezTo>
                  <a:pt x="3873" y="664"/>
                  <a:pt x="3857" y="676"/>
                  <a:pt x="3839" y="686"/>
                </a:cubicBezTo>
                <a:cubicBezTo>
                  <a:pt x="3801" y="708"/>
                  <a:pt x="3761" y="707"/>
                  <a:pt x="3722" y="692"/>
                </a:cubicBezTo>
                <a:cubicBezTo>
                  <a:pt x="3690" y="679"/>
                  <a:pt x="3661" y="658"/>
                  <a:pt x="3631" y="641"/>
                </a:cubicBezTo>
                <a:cubicBezTo>
                  <a:pt x="3623" y="636"/>
                  <a:pt x="3615" y="629"/>
                  <a:pt x="3607" y="624"/>
                </a:cubicBezTo>
                <a:cubicBezTo>
                  <a:pt x="3564" y="599"/>
                  <a:pt x="3530" y="583"/>
                  <a:pt x="3492" y="627"/>
                </a:cubicBezTo>
                <a:cubicBezTo>
                  <a:pt x="3475" y="646"/>
                  <a:pt x="3438" y="653"/>
                  <a:pt x="3414" y="641"/>
                </a:cubicBezTo>
                <a:cubicBezTo>
                  <a:pt x="3409" y="638"/>
                  <a:pt x="3406" y="631"/>
                  <a:pt x="3402" y="626"/>
                </a:cubicBezTo>
                <a:cubicBezTo>
                  <a:pt x="3393" y="612"/>
                  <a:pt x="3388" y="595"/>
                  <a:pt x="3376" y="585"/>
                </a:cubicBezTo>
                <a:cubicBezTo>
                  <a:pt x="3351" y="564"/>
                  <a:pt x="3320" y="552"/>
                  <a:pt x="3286" y="550"/>
                </a:cubicBezTo>
                <a:cubicBezTo>
                  <a:pt x="3230" y="545"/>
                  <a:pt x="3176" y="550"/>
                  <a:pt x="3130" y="586"/>
                </a:cubicBezTo>
                <a:cubicBezTo>
                  <a:pt x="3139" y="591"/>
                  <a:pt x="3148" y="597"/>
                  <a:pt x="3157" y="600"/>
                </a:cubicBezTo>
                <a:cubicBezTo>
                  <a:pt x="3191" y="611"/>
                  <a:pt x="3211" y="636"/>
                  <a:pt x="3222" y="666"/>
                </a:cubicBezTo>
                <a:cubicBezTo>
                  <a:pt x="3228" y="680"/>
                  <a:pt x="3227" y="699"/>
                  <a:pt x="3221" y="713"/>
                </a:cubicBezTo>
                <a:cubicBezTo>
                  <a:pt x="3209" y="742"/>
                  <a:pt x="3184" y="759"/>
                  <a:pt x="3152" y="765"/>
                </a:cubicBezTo>
                <a:cubicBezTo>
                  <a:pt x="3136" y="768"/>
                  <a:pt x="3124" y="775"/>
                  <a:pt x="3112" y="787"/>
                </a:cubicBezTo>
                <a:cubicBezTo>
                  <a:pt x="3096" y="806"/>
                  <a:pt x="3075" y="821"/>
                  <a:pt x="3057" y="838"/>
                </a:cubicBezTo>
                <a:cubicBezTo>
                  <a:pt x="3029" y="864"/>
                  <a:pt x="2988" y="871"/>
                  <a:pt x="2955" y="855"/>
                </a:cubicBezTo>
                <a:cubicBezTo>
                  <a:pt x="2932" y="844"/>
                  <a:pt x="2914" y="828"/>
                  <a:pt x="2899" y="808"/>
                </a:cubicBezTo>
                <a:cubicBezTo>
                  <a:pt x="2893" y="798"/>
                  <a:pt x="2886" y="794"/>
                  <a:pt x="2873" y="796"/>
                </a:cubicBezTo>
                <a:cubicBezTo>
                  <a:pt x="2835" y="803"/>
                  <a:pt x="2796" y="797"/>
                  <a:pt x="2761" y="782"/>
                </a:cubicBezTo>
                <a:cubicBezTo>
                  <a:pt x="2745" y="775"/>
                  <a:pt x="2728" y="763"/>
                  <a:pt x="2720" y="749"/>
                </a:cubicBezTo>
                <a:cubicBezTo>
                  <a:pt x="2698" y="711"/>
                  <a:pt x="2717" y="670"/>
                  <a:pt x="2761" y="654"/>
                </a:cubicBezTo>
                <a:cubicBezTo>
                  <a:pt x="2803" y="638"/>
                  <a:pt x="2847" y="632"/>
                  <a:pt x="2892" y="634"/>
                </a:cubicBezTo>
                <a:cubicBezTo>
                  <a:pt x="2902" y="635"/>
                  <a:pt x="2913" y="634"/>
                  <a:pt x="2923" y="633"/>
                </a:cubicBezTo>
                <a:cubicBezTo>
                  <a:pt x="2963" y="628"/>
                  <a:pt x="3001" y="631"/>
                  <a:pt x="3035" y="654"/>
                </a:cubicBezTo>
                <a:cubicBezTo>
                  <a:pt x="3059" y="670"/>
                  <a:pt x="3062" y="709"/>
                  <a:pt x="3040" y="725"/>
                </a:cubicBezTo>
                <a:cubicBezTo>
                  <a:pt x="3008" y="749"/>
                  <a:pt x="2972" y="762"/>
                  <a:pt x="2932" y="754"/>
                </a:cubicBezTo>
                <a:cubicBezTo>
                  <a:pt x="2918" y="751"/>
                  <a:pt x="2904" y="741"/>
                  <a:pt x="2891" y="732"/>
                </a:cubicBezTo>
                <a:cubicBezTo>
                  <a:pt x="2882" y="727"/>
                  <a:pt x="2877" y="716"/>
                  <a:pt x="2882" y="706"/>
                </a:cubicBezTo>
                <a:cubicBezTo>
                  <a:pt x="2889" y="696"/>
                  <a:pt x="2896" y="682"/>
                  <a:pt x="2911" y="681"/>
                </a:cubicBezTo>
                <a:cubicBezTo>
                  <a:pt x="2914" y="680"/>
                  <a:pt x="2918" y="683"/>
                  <a:pt x="2922" y="685"/>
                </a:cubicBezTo>
                <a:cubicBezTo>
                  <a:pt x="2920" y="688"/>
                  <a:pt x="2918" y="692"/>
                  <a:pt x="2916" y="695"/>
                </a:cubicBezTo>
                <a:cubicBezTo>
                  <a:pt x="2912" y="700"/>
                  <a:pt x="2903" y="706"/>
                  <a:pt x="2904" y="709"/>
                </a:cubicBezTo>
                <a:cubicBezTo>
                  <a:pt x="2906" y="717"/>
                  <a:pt x="2911" y="726"/>
                  <a:pt x="2918" y="730"/>
                </a:cubicBezTo>
                <a:cubicBezTo>
                  <a:pt x="2935" y="740"/>
                  <a:pt x="2953" y="735"/>
                  <a:pt x="2971" y="727"/>
                </a:cubicBezTo>
                <a:cubicBezTo>
                  <a:pt x="2992" y="718"/>
                  <a:pt x="2999" y="694"/>
                  <a:pt x="2992" y="676"/>
                </a:cubicBezTo>
                <a:cubicBezTo>
                  <a:pt x="2980" y="647"/>
                  <a:pt x="2951" y="637"/>
                  <a:pt x="2926" y="642"/>
                </a:cubicBezTo>
                <a:cubicBezTo>
                  <a:pt x="2917" y="644"/>
                  <a:pt x="2908" y="647"/>
                  <a:pt x="2900" y="647"/>
                </a:cubicBezTo>
                <a:cubicBezTo>
                  <a:pt x="2863" y="644"/>
                  <a:pt x="2830" y="655"/>
                  <a:pt x="2798" y="674"/>
                </a:cubicBezTo>
                <a:cubicBezTo>
                  <a:pt x="2760" y="696"/>
                  <a:pt x="2767" y="734"/>
                  <a:pt x="2797" y="754"/>
                </a:cubicBezTo>
                <a:cubicBezTo>
                  <a:pt x="2826" y="773"/>
                  <a:pt x="2858" y="782"/>
                  <a:pt x="2893" y="778"/>
                </a:cubicBezTo>
                <a:cubicBezTo>
                  <a:pt x="2896" y="778"/>
                  <a:pt x="2898" y="780"/>
                  <a:pt x="2900" y="782"/>
                </a:cubicBezTo>
                <a:cubicBezTo>
                  <a:pt x="2920" y="794"/>
                  <a:pt x="2939" y="808"/>
                  <a:pt x="2960" y="817"/>
                </a:cubicBezTo>
                <a:cubicBezTo>
                  <a:pt x="3003" y="837"/>
                  <a:pt x="3049" y="823"/>
                  <a:pt x="3082" y="781"/>
                </a:cubicBezTo>
                <a:cubicBezTo>
                  <a:pt x="3095" y="765"/>
                  <a:pt x="3112" y="757"/>
                  <a:pt x="3131" y="751"/>
                </a:cubicBezTo>
                <a:cubicBezTo>
                  <a:pt x="3148" y="747"/>
                  <a:pt x="3163" y="736"/>
                  <a:pt x="3167" y="718"/>
                </a:cubicBezTo>
                <a:cubicBezTo>
                  <a:pt x="3173" y="688"/>
                  <a:pt x="3174" y="660"/>
                  <a:pt x="3154" y="633"/>
                </a:cubicBezTo>
                <a:cubicBezTo>
                  <a:pt x="3137" y="609"/>
                  <a:pt x="3116" y="593"/>
                  <a:pt x="3089" y="589"/>
                </a:cubicBezTo>
                <a:cubicBezTo>
                  <a:pt x="3065" y="585"/>
                  <a:pt x="3040" y="581"/>
                  <a:pt x="3018" y="598"/>
                </a:cubicBezTo>
                <a:cubicBezTo>
                  <a:pt x="3016" y="599"/>
                  <a:pt x="3012" y="600"/>
                  <a:pt x="3010" y="599"/>
                </a:cubicBezTo>
                <a:cubicBezTo>
                  <a:pt x="3001" y="596"/>
                  <a:pt x="2991" y="593"/>
                  <a:pt x="2984" y="588"/>
                </a:cubicBezTo>
                <a:cubicBezTo>
                  <a:pt x="2968" y="577"/>
                  <a:pt x="2954" y="563"/>
                  <a:pt x="2937" y="553"/>
                </a:cubicBezTo>
                <a:cubicBezTo>
                  <a:pt x="2925" y="546"/>
                  <a:pt x="2911" y="542"/>
                  <a:pt x="2897" y="541"/>
                </a:cubicBezTo>
                <a:cubicBezTo>
                  <a:pt x="2849" y="535"/>
                  <a:pt x="2804" y="539"/>
                  <a:pt x="2767" y="577"/>
                </a:cubicBezTo>
                <a:cubicBezTo>
                  <a:pt x="2764" y="581"/>
                  <a:pt x="2756" y="582"/>
                  <a:pt x="2750" y="581"/>
                </a:cubicBezTo>
                <a:cubicBezTo>
                  <a:pt x="2709" y="578"/>
                  <a:pt x="2669" y="580"/>
                  <a:pt x="2633" y="604"/>
                </a:cubicBezTo>
                <a:cubicBezTo>
                  <a:pt x="2597" y="627"/>
                  <a:pt x="2565" y="676"/>
                  <a:pt x="2580" y="736"/>
                </a:cubicBezTo>
                <a:cubicBezTo>
                  <a:pt x="2585" y="756"/>
                  <a:pt x="2591" y="776"/>
                  <a:pt x="2603" y="792"/>
                </a:cubicBezTo>
                <a:cubicBezTo>
                  <a:pt x="2615" y="810"/>
                  <a:pt x="2633" y="825"/>
                  <a:pt x="2651" y="837"/>
                </a:cubicBezTo>
                <a:cubicBezTo>
                  <a:pt x="2675" y="853"/>
                  <a:pt x="2700" y="867"/>
                  <a:pt x="2727" y="878"/>
                </a:cubicBezTo>
                <a:cubicBezTo>
                  <a:pt x="2762" y="892"/>
                  <a:pt x="2800" y="888"/>
                  <a:pt x="2837" y="886"/>
                </a:cubicBezTo>
                <a:cubicBezTo>
                  <a:pt x="2845" y="886"/>
                  <a:pt x="2854" y="888"/>
                  <a:pt x="2862" y="890"/>
                </a:cubicBezTo>
                <a:cubicBezTo>
                  <a:pt x="2881" y="896"/>
                  <a:pt x="2900" y="906"/>
                  <a:pt x="2921" y="909"/>
                </a:cubicBezTo>
                <a:cubicBezTo>
                  <a:pt x="2950" y="913"/>
                  <a:pt x="2979" y="913"/>
                  <a:pt x="3008" y="913"/>
                </a:cubicBezTo>
                <a:cubicBezTo>
                  <a:pt x="3022" y="913"/>
                  <a:pt x="3035" y="909"/>
                  <a:pt x="3047" y="903"/>
                </a:cubicBezTo>
                <a:cubicBezTo>
                  <a:pt x="3067" y="894"/>
                  <a:pt x="3085" y="881"/>
                  <a:pt x="3102" y="871"/>
                </a:cubicBezTo>
                <a:cubicBezTo>
                  <a:pt x="3143" y="891"/>
                  <a:pt x="3186" y="899"/>
                  <a:pt x="3231" y="892"/>
                </a:cubicBezTo>
                <a:cubicBezTo>
                  <a:pt x="3279" y="883"/>
                  <a:pt x="3307" y="850"/>
                  <a:pt x="3329" y="808"/>
                </a:cubicBezTo>
                <a:cubicBezTo>
                  <a:pt x="3346" y="808"/>
                  <a:pt x="3364" y="810"/>
                  <a:pt x="3382" y="808"/>
                </a:cubicBezTo>
                <a:cubicBezTo>
                  <a:pt x="3400" y="806"/>
                  <a:pt x="3419" y="802"/>
                  <a:pt x="3436" y="796"/>
                </a:cubicBezTo>
                <a:cubicBezTo>
                  <a:pt x="3462" y="788"/>
                  <a:pt x="3491" y="759"/>
                  <a:pt x="3489" y="733"/>
                </a:cubicBezTo>
                <a:cubicBezTo>
                  <a:pt x="3488" y="718"/>
                  <a:pt x="3494" y="709"/>
                  <a:pt x="3502" y="697"/>
                </a:cubicBezTo>
                <a:cubicBezTo>
                  <a:pt x="3521" y="669"/>
                  <a:pt x="3547" y="663"/>
                  <a:pt x="3576" y="671"/>
                </a:cubicBezTo>
                <a:cubicBezTo>
                  <a:pt x="3606" y="678"/>
                  <a:pt x="3634" y="690"/>
                  <a:pt x="3663" y="700"/>
                </a:cubicBezTo>
                <a:cubicBezTo>
                  <a:pt x="3677" y="705"/>
                  <a:pt x="3692" y="709"/>
                  <a:pt x="3705" y="716"/>
                </a:cubicBezTo>
                <a:cubicBezTo>
                  <a:pt x="3736" y="731"/>
                  <a:pt x="3769" y="735"/>
                  <a:pt x="3802" y="730"/>
                </a:cubicBezTo>
                <a:cubicBezTo>
                  <a:pt x="3813" y="728"/>
                  <a:pt x="3823" y="723"/>
                  <a:pt x="3832" y="719"/>
                </a:cubicBezTo>
                <a:cubicBezTo>
                  <a:pt x="3855" y="709"/>
                  <a:pt x="3872" y="691"/>
                  <a:pt x="3887" y="672"/>
                </a:cubicBezTo>
                <a:close/>
              </a:path>
            </a:pathLst>
          </a:custGeom>
          <a:solidFill>
            <a:schemeClr val="accent1">
              <a:alpha val="2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椭圆 13">
            <a:extLst>
              <a:ext uri="{FF2B5EF4-FFF2-40B4-BE49-F238E27FC236}">
                <a16:creationId xmlns:a16="http://schemas.microsoft.com/office/drawing/2014/main" id="{C5D7C068-830E-4C94-B624-5D42F8410D67}"/>
              </a:ext>
            </a:extLst>
          </p:cNvPr>
          <p:cNvSpPr/>
          <p:nvPr userDrawn="1"/>
        </p:nvSpPr>
        <p:spPr>
          <a:xfrm>
            <a:off x="4314496" y="1645920"/>
            <a:ext cx="326165" cy="326165"/>
          </a:xfrm>
          <a:prstGeom prst="ellipse">
            <a:avLst/>
          </a:prstGeom>
          <a:gradFill flip="none" rotWithShape="1">
            <a:gsLst>
              <a:gs pos="0">
                <a:schemeClr val="accent1">
                  <a:lumMod val="20000"/>
                  <a:lumOff val="80000"/>
                </a:schemeClr>
              </a:gs>
              <a:gs pos="100000">
                <a:schemeClr val="accent1"/>
              </a:gs>
            </a:gsLst>
            <a:lin ang="81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15" name="椭圆 14">
            <a:extLst>
              <a:ext uri="{FF2B5EF4-FFF2-40B4-BE49-F238E27FC236}">
                <a16:creationId xmlns:a16="http://schemas.microsoft.com/office/drawing/2014/main" id="{4CA03E48-0B9B-4141-B9FF-CA1BBED9C281}"/>
              </a:ext>
            </a:extLst>
          </p:cNvPr>
          <p:cNvSpPr/>
          <p:nvPr userDrawn="1"/>
        </p:nvSpPr>
        <p:spPr>
          <a:xfrm>
            <a:off x="7551339" y="3350083"/>
            <a:ext cx="193526" cy="197430"/>
          </a:xfrm>
          <a:prstGeom prst="ellipse">
            <a:avLst/>
          </a:prstGeom>
          <a:gradFill flip="none" rotWithShape="1">
            <a:gsLst>
              <a:gs pos="0">
                <a:schemeClr val="accent1">
                  <a:lumMod val="20000"/>
                  <a:lumOff val="80000"/>
                </a:schemeClr>
              </a:gs>
              <a:gs pos="100000">
                <a:schemeClr val="accent1"/>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16" name="椭圆 15">
            <a:extLst>
              <a:ext uri="{FF2B5EF4-FFF2-40B4-BE49-F238E27FC236}">
                <a16:creationId xmlns:a16="http://schemas.microsoft.com/office/drawing/2014/main" id="{D3F426B8-45F5-45BD-A0A0-68AE5072FEB1}"/>
              </a:ext>
            </a:extLst>
          </p:cNvPr>
          <p:cNvSpPr/>
          <p:nvPr userDrawn="1"/>
        </p:nvSpPr>
        <p:spPr>
          <a:xfrm>
            <a:off x="8093244" y="1956947"/>
            <a:ext cx="224564" cy="224564"/>
          </a:xfrm>
          <a:prstGeom prst="ellipse">
            <a:avLst/>
          </a:prstGeom>
          <a:gradFill flip="none" rotWithShape="1">
            <a:gsLst>
              <a:gs pos="0">
                <a:schemeClr val="accent1">
                  <a:lumMod val="20000"/>
                  <a:lumOff val="80000"/>
                </a:schemeClr>
              </a:gs>
              <a:gs pos="100000">
                <a:schemeClr val="accent1"/>
              </a:gs>
            </a:gsLst>
            <a:lin ang="135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18" name="矩形: 圆角 17">
            <a:extLst>
              <a:ext uri="{FF2B5EF4-FFF2-40B4-BE49-F238E27FC236}">
                <a16:creationId xmlns:a16="http://schemas.microsoft.com/office/drawing/2014/main" id="{F63738C1-FC01-463F-B370-7082974867E8}"/>
              </a:ext>
            </a:extLst>
          </p:cNvPr>
          <p:cNvSpPr/>
          <p:nvPr userDrawn="1"/>
        </p:nvSpPr>
        <p:spPr>
          <a:xfrm>
            <a:off x="4805326" y="1261118"/>
            <a:ext cx="2581349" cy="2581443"/>
          </a:xfrm>
          <a:prstGeom prst="roundRect">
            <a:avLst>
              <a:gd name="adj" fmla="val 50000"/>
            </a:avLst>
          </a:prstGeom>
          <a:noFill/>
          <a:ln w="63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19" name="文本占位符 11">
            <a:extLst>
              <a:ext uri="{FF2B5EF4-FFF2-40B4-BE49-F238E27FC236}">
                <a16:creationId xmlns:a16="http://schemas.microsoft.com/office/drawing/2014/main" id="{31AEA41B-D6D2-4F73-AF92-AC8D425920AD}"/>
              </a:ext>
            </a:extLst>
          </p:cNvPr>
          <p:cNvSpPr>
            <a:spLocks noGrp="1"/>
          </p:cNvSpPr>
          <p:nvPr>
            <p:ph type="body" sz="quarter" idx="12" hasCustomPrompt="1"/>
          </p:nvPr>
        </p:nvSpPr>
        <p:spPr>
          <a:xfrm>
            <a:off x="4279900" y="1878399"/>
            <a:ext cx="3632200" cy="1363662"/>
          </a:xfrm>
        </p:spPr>
        <p:txBody>
          <a:bodyPr>
            <a:noAutofit/>
          </a:bodyPr>
          <a:lstStyle>
            <a:lvl1pPr marL="0" indent="0" algn="ctr">
              <a:buNone/>
              <a:defRPr sz="9600">
                <a:solidFill>
                  <a:schemeClr val="accent1"/>
                </a:solidFill>
                <a:latin typeface="+mj-ea"/>
                <a:ea typeface="+mj-ea"/>
              </a:defRPr>
            </a:lvl1pPr>
          </a:lstStyle>
          <a:p>
            <a:pPr lvl="0"/>
            <a:r>
              <a:rPr lang="en-US" altLang="zh-CN" dirty="0"/>
              <a:t>00</a:t>
            </a:r>
            <a:endParaRPr lang="zh-CN" altLang="en-US" dirty="0"/>
          </a:p>
        </p:txBody>
      </p:sp>
      <p:sp>
        <p:nvSpPr>
          <p:cNvPr id="20" name="标题 2">
            <a:extLst>
              <a:ext uri="{FF2B5EF4-FFF2-40B4-BE49-F238E27FC236}">
                <a16:creationId xmlns:a16="http://schemas.microsoft.com/office/drawing/2014/main" id="{F92A6472-93D3-4665-B7D4-6CED98243EC6}"/>
              </a:ext>
            </a:extLst>
          </p:cNvPr>
          <p:cNvSpPr>
            <a:spLocks noGrp="1"/>
          </p:cNvSpPr>
          <p:nvPr>
            <p:ph type="title" hasCustomPrompt="1"/>
          </p:nvPr>
        </p:nvSpPr>
        <p:spPr>
          <a:xfrm>
            <a:off x="1256060" y="4620737"/>
            <a:ext cx="9679880" cy="757130"/>
          </a:xfrm>
          <a:noFill/>
        </p:spPr>
        <p:txBody>
          <a:bodyPr wrap="square" rtlCol="0">
            <a:spAutoFit/>
          </a:bodyPr>
          <a:lstStyle>
            <a:lvl1pPr algn="ctr">
              <a:defRPr lang="zh-CN" altLang="en-US" sz="4800">
                <a:solidFill>
                  <a:schemeClr val="accent1"/>
                </a:solidFill>
                <a:latin typeface="+mj-ea"/>
                <a:ea typeface="+mj-ea"/>
                <a:cs typeface="+mn-cs"/>
              </a:defRPr>
            </a:lvl1pPr>
          </a:lstStyle>
          <a:p>
            <a:pPr marL="0" lvl="0" algn="ctr"/>
            <a:r>
              <a:rPr lang="zh-CN" altLang="en-US" dirty="0"/>
              <a:t>单击此处编辑章节标题</a:t>
            </a:r>
          </a:p>
        </p:txBody>
      </p:sp>
      <p:sp>
        <p:nvSpPr>
          <p:cNvPr id="21" name="文本占位符 7">
            <a:extLst>
              <a:ext uri="{FF2B5EF4-FFF2-40B4-BE49-F238E27FC236}">
                <a16:creationId xmlns:a16="http://schemas.microsoft.com/office/drawing/2014/main" id="{7F0504AD-323B-4D9A-A16F-AB42274F59AB}"/>
              </a:ext>
            </a:extLst>
          </p:cNvPr>
          <p:cNvSpPr>
            <a:spLocks noGrp="1"/>
          </p:cNvSpPr>
          <p:nvPr>
            <p:ph type="body" sz="quarter" idx="10" hasCustomPrompt="1"/>
          </p:nvPr>
        </p:nvSpPr>
        <p:spPr>
          <a:xfrm>
            <a:off x="3088539" y="5431404"/>
            <a:ext cx="6014922" cy="341208"/>
          </a:xfrm>
        </p:spPr>
        <p:txBody>
          <a:bodyPr wrap="none" lIns="0" rIns="0">
            <a:normAutofit/>
          </a:bodyPr>
          <a:lstStyle>
            <a:lvl1pPr marL="0" indent="0" algn="ctr">
              <a:buNone/>
              <a:defRPr sz="1800">
                <a:solidFill>
                  <a:schemeClr val="accent1"/>
                </a:solidFill>
              </a:defRPr>
            </a:lvl1pPr>
            <a:lvl2pPr marL="457200" indent="0">
              <a:buNone/>
              <a:defRPr/>
            </a:lvl2pPr>
          </a:lstStyle>
          <a:p>
            <a:pPr lvl="0"/>
            <a:r>
              <a:rPr lang="en-US" altLang="zh-CN" dirty="0"/>
              <a:t>Click here to edit the master title style</a:t>
            </a:r>
            <a:endParaRPr lang="zh-CN" altLang="en-US" dirty="0"/>
          </a:p>
        </p:txBody>
      </p:sp>
      <p:grpSp>
        <p:nvGrpSpPr>
          <p:cNvPr id="22" name="组合 21">
            <a:extLst>
              <a:ext uri="{FF2B5EF4-FFF2-40B4-BE49-F238E27FC236}">
                <a16:creationId xmlns:a16="http://schemas.microsoft.com/office/drawing/2014/main" id="{755AD6A9-49A8-465B-8E7D-05D1E06CD9A6}"/>
              </a:ext>
            </a:extLst>
          </p:cNvPr>
          <p:cNvGrpSpPr/>
          <p:nvPr userDrawn="1"/>
        </p:nvGrpSpPr>
        <p:grpSpPr>
          <a:xfrm>
            <a:off x="3773486" y="6334524"/>
            <a:ext cx="4766946" cy="452499"/>
            <a:chOff x="3721016" y="5441926"/>
            <a:chExt cx="5306957" cy="503759"/>
          </a:xfrm>
        </p:grpSpPr>
        <p:pic>
          <p:nvPicPr>
            <p:cNvPr id="23" name="图片 22">
              <a:extLst>
                <a:ext uri="{FF2B5EF4-FFF2-40B4-BE49-F238E27FC236}">
                  <a16:creationId xmlns:a16="http://schemas.microsoft.com/office/drawing/2014/main" id="{68C484B7-4DD8-4F54-87AA-CCCEC88D0A93}"/>
                </a:ext>
              </a:extLst>
            </p:cNvPr>
            <p:cNvPicPr>
              <a:picLocks noChangeAspect="1"/>
            </p:cNvPicPr>
            <p:nvPr/>
          </p:nvPicPr>
          <p:blipFill>
            <a:blip r:embed="rId2">
              <a:alphaModFix amt="25000"/>
              <a:extLst>
                <a:ext uri="{28A0092B-C50C-407E-A947-70E740481C1C}">
                  <a14:useLocalDpi xmlns:a14="http://schemas.microsoft.com/office/drawing/2010/main" val="0"/>
                </a:ext>
              </a:extLst>
            </a:blip>
            <a:stretch>
              <a:fillRect/>
            </a:stretch>
          </p:blipFill>
          <p:spPr>
            <a:xfrm>
              <a:off x="3721016" y="5441926"/>
              <a:ext cx="2459915" cy="503759"/>
            </a:xfrm>
            <a:prstGeom prst="rect">
              <a:avLst/>
            </a:prstGeom>
          </p:spPr>
        </p:pic>
        <p:pic>
          <p:nvPicPr>
            <p:cNvPr id="24" name="图片 23">
              <a:extLst>
                <a:ext uri="{FF2B5EF4-FFF2-40B4-BE49-F238E27FC236}">
                  <a16:creationId xmlns:a16="http://schemas.microsoft.com/office/drawing/2014/main" id="{74973887-0638-4715-A823-D64C348A47A9}"/>
                </a:ext>
              </a:extLst>
            </p:cNvPr>
            <p:cNvPicPr>
              <a:picLocks noChangeAspect="1"/>
            </p:cNvPicPr>
            <p:nvPr/>
          </p:nvPicPr>
          <p:blipFill>
            <a:blip r:embed="rId3">
              <a:alphaModFix amt="30000"/>
              <a:extLst>
                <a:ext uri="{28A0092B-C50C-407E-A947-70E740481C1C}">
                  <a14:useLocalDpi xmlns:a14="http://schemas.microsoft.com/office/drawing/2010/main" val="0"/>
                </a:ext>
              </a:extLst>
            </a:blip>
            <a:stretch>
              <a:fillRect/>
            </a:stretch>
          </p:blipFill>
          <p:spPr>
            <a:xfrm>
              <a:off x="6302928" y="5518467"/>
              <a:ext cx="2725045" cy="350676"/>
            </a:xfrm>
            <a:prstGeom prst="rect">
              <a:avLst/>
            </a:prstGeom>
          </p:spPr>
        </p:pic>
      </p:grpSp>
    </p:spTree>
    <p:extLst>
      <p:ext uri="{BB962C8B-B14F-4D97-AF65-F5344CB8AC3E}">
        <p14:creationId xmlns:p14="http://schemas.microsoft.com/office/powerpoint/2010/main" val="17246605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_自定义版式">
    <p:spTree>
      <p:nvGrpSpPr>
        <p:cNvPr id="1" name=""/>
        <p:cNvGrpSpPr/>
        <p:nvPr/>
      </p:nvGrpSpPr>
      <p:grpSpPr>
        <a:xfrm>
          <a:off x="0" y="0"/>
          <a:ext cx="0" cy="0"/>
          <a:chOff x="0" y="0"/>
          <a:chExt cx="0" cy="0"/>
        </a:xfrm>
      </p:grpSpPr>
      <p:sp>
        <p:nvSpPr>
          <p:cNvPr id="6" name="Freeform 6">
            <a:extLst>
              <a:ext uri="{FF2B5EF4-FFF2-40B4-BE49-F238E27FC236}">
                <a16:creationId xmlns:a16="http://schemas.microsoft.com/office/drawing/2014/main" id="{034F43F1-3A6F-4872-996E-58507CF6F51C}"/>
              </a:ext>
            </a:extLst>
          </p:cNvPr>
          <p:cNvSpPr>
            <a:spLocks/>
          </p:cNvSpPr>
          <p:nvPr userDrawn="1"/>
        </p:nvSpPr>
        <p:spPr bwMode="auto">
          <a:xfrm>
            <a:off x="9481886" y="5853746"/>
            <a:ext cx="1984069" cy="1167676"/>
          </a:xfrm>
          <a:custGeom>
            <a:avLst/>
            <a:gdLst>
              <a:gd name="T0" fmla="*/ 3510 w 4495"/>
              <a:gd name="T1" fmla="*/ 741 h 2642"/>
              <a:gd name="T2" fmla="*/ 3185 w 4495"/>
              <a:gd name="T3" fmla="*/ 1023 h 2642"/>
              <a:gd name="T4" fmla="*/ 3732 w 4495"/>
              <a:gd name="T5" fmla="*/ 1571 h 2642"/>
              <a:gd name="T6" fmla="*/ 4453 w 4495"/>
              <a:gd name="T7" fmla="*/ 1757 h 2642"/>
              <a:gd name="T8" fmla="*/ 725 w 4495"/>
              <a:gd name="T9" fmla="*/ 1957 h 2642"/>
              <a:gd name="T10" fmla="*/ 2100 w 4495"/>
              <a:gd name="T11" fmla="*/ 2171 h 2642"/>
              <a:gd name="T12" fmla="*/ 3175 w 4495"/>
              <a:gd name="T13" fmla="*/ 2386 h 2642"/>
              <a:gd name="T14" fmla="*/ 2639 w 4495"/>
              <a:gd name="T15" fmla="*/ 2600 h 2642"/>
              <a:gd name="T16" fmla="*/ 2714 w 4495"/>
              <a:gd name="T17" fmla="*/ 2484 h 2642"/>
              <a:gd name="T18" fmla="*/ 1960 w 4495"/>
              <a:gd name="T19" fmla="*/ 2363 h 2642"/>
              <a:gd name="T20" fmla="*/ 3653 w 4495"/>
              <a:gd name="T21" fmla="*/ 2111 h 2642"/>
              <a:gd name="T22" fmla="*/ 483 w 4495"/>
              <a:gd name="T23" fmla="*/ 1826 h 2642"/>
              <a:gd name="T24" fmla="*/ 4246 w 4495"/>
              <a:gd name="T25" fmla="*/ 1608 h 2642"/>
              <a:gd name="T26" fmla="*/ 3226 w 4495"/>
              <a:gd name="T27" fmla="*/ 1362 h 2642"/>
              <a:gd name="T28" fmla="*/ 2917 w 4495"/>
              <a:gd name="T29" fmla="*/ 965 h 2642"/>
              <a:gd name="T30" fmla="*/ 2651 w 4495"/>
              <a:gd name="T31" fmla="*/ 569 h 2642"/>
              <a:gd name="T32" fmla="*/ 2698 w 4495"/>
              <a:gd name="T33" fmla="*/ 339 h 2642"/>
              <a:gd name="T34" fmla="*/ 2417 w 4495"/>
              <a:gd name="T35" fmla="*/ 760 h 2642"/>
              <a:gd name="T36" fmla="*/ 2957 w 4495"/>
              <a:gd name="T37" fmla="*/ 1168 h 2642"/>
              <a:gd name="T38" fmla="*/ 2536 w 4495"/>
              <a:gd name="T39" fmla="*/ 1677 h 2642"/>
              <a:gd name="T40" fmla="*/ 2788 w 4495"/>
              <a:gd name="T41" fmla="*/ 1371 h 2642"/>
              <a:gd name="T42" fmla="*/ 2696 w 4495"/>
              <a:gd name="T43" fmla="*/ 1468 h 2642"/>
              <a:gd name="T44" fmla="*/ 2758 w 4495"/>
              <a:gd name="T45" fmla="*/ 1583 h 2642"/>
              <a:gd name="T46" fmla="*/ 2430 w 4495"/>
              <a:gd name="T47" fmla="*/ 1081 h 2642"/>
              <a:gd name="T48" fmla="*/ 2128 w 4495"/>
              <a:gd name="T49" fmla="*/ 612 h 2642"/>
              <a:gd name="T50" fmla="*/ 1747 w 4495"/>
              <a:gd name="T51" fmla="*/ 1209 h 2642"/>
              <a:gd name="T52" fmla="*/ 1956 w 4495"/>
              <a:gd name="T53" fmla="*/ 1028 h 2642"/>
              <a:gd name="T54" fmla="*/ 2026 w 4495"/>
              <a:gd name="T55" fmla="*/ 1148 h 2642"/>
              <a:gd name="T56" fmla="*/ 2025 w 4495"/>
              <a:gd name="T57" fmla="*/ 900 h 2642"/>
              <a:gd name="T58" fmla="*/ 2014 w 4495"/>
              <a:gd name="T59" fmla="*/ 1417 h 2642"/>
              <a:gd name="T60" fmla="*/ 1370 w 4495"/>
              <a:gd name="T61" fmla="*/ 1129 h 2642"/>
              <a:gd name="T62" fmla="*/ 1441 w 4495"/>
              <a:gd name="T63" fmla="*/ 1512 h 2642"/>
              <a:gd name="T64" fmla="*/ 1377 w 4495"/>
              <a:gd name="T65" fmla="*/ 1512 h 2642"/>
              <a:gd name="T66" fmla="*/ 1565 w 4495"/>
              <a:gd name="T67" fmla="*/ 1514 h 2642"/>
              <a:gd name="T68" fmla="*/ 310 w 4495"/>
              <a:gd name="T69" fmla="*/ 1616 h 2642"/>
              <a:gd name="T70" fmla="*/ 700 w 4495"/>
              <a:gd name="T71" fmla="*/ 1359 h 2642"/>
              <a:gd name="T72" fmla="*/ 146 w 4495"/>
              <a:gd name="T73" fmla="*/ 1543 h 2642"/>
              <a:gd name="T74" fmla="*/ 1036 w 4495"/>
              <a:gd name="T75" fmla="*/ 1300 h 2642"/>
              <a:gd name="T76" fmla="*/ 1555 w 4495"/>
              <a:gd name="T77" fmla="*/ 974 h 2642"/>
              <a:gd name="T78" fmla="*/ 2229 w 4495"/>
              <a:gd name="T79" fmla="*/ 428 h 2642"/>
              <a:gd name="T80" fmla="*/ 2497 w 4495"/>
              <a:gd name="T81" fmla="*/ 62 h 2642"/>
              <a:gd name="T82" fmla="*/ 2941 w 4495"/>
              <a:gd name="T83" fmla="*/ 384 h 2642"/>
              <a:gd name="T84" fmla="*/ 3423 w 4495"/>
              <a:gd name="T85" fmla="*/ 610 h 2642"/>
              <a:gd name="T86" fmla="*/ 3857 w 4495"/>
              <a:gd name="T87" fmla="*/ 656 h 2642"/>
              <a:gd name="T88" fmla="*/ 3839 w 4495"/>
              <a:gd name="T89" fmla="*/ 686 h 2642"/>
              <a:gd name="T90" fmla="*/ 3376 w 4495"/>
              <a:gd name="T91" fmla="*/ 585 h 2642"/>
              <a:gd name="T92" fmla="*/ 3112 w 4495"/>
              <a:gd name="T93" fmla="*/ 787 h 2642"/>
              <a:gd name="T94" fmla="*/ 2761 w 4495"/>
              <a:gd name="T95" fmla="*/ 654 h 2642"/>
              <a:gd name="T96" fmla="*/ 2882 w 4495"/>
              <a:gd name="T97" fmla="*/ 706 h 2642"/>
              <a:gd name="T98" fmla="*/ 2992 w 4495"/>
              <a:gd name="T99" fmla="*/ 676 h 2642"/>
              <a:gd name="T100" fmla="*/ 2960 w 4495"/>
              <a:gd name="T101" fmla="*/ 817 h 2642"/>
              <a:gd name="T102" fmla="*/ 3010 w 4495"/>
              <a:gd name="T103" fmla="*/ 599 h 2642"/>
              <a:gd name="T104" fmla="*/ 2580 w 4495"/>
              <a:gd name="T105" fmla="*/ 736 h 2642"/>
              <a:gd name="T106" fmla="*/ 3008 w 4495"/>
              <a:gd name="T107" fmla="*/ 913 h 2642"/>
              <a:gd name="T108" fmla="*/ 3489 w 4495"/>
              <a:gd name="T109" fmla="*/ 733 h 2642"/>
              <a:gd name="T110" fmla="*/ 3887 w 4495"/>
              <a:gd name="T111" fmla="*/ 672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95" h="2642">
                <a:moveTo>
                  <a:pt x="3887" y="672"/>
                </a:moveTo>
                <a:cubicBezTo>
                  <a:pt x="3873" y="700"/>
                  <a:pt x="3861" y="729"/>
                  <a:pt x="3842" y="754"/>
                </a:cubicBezTo>
                <a:cubicBezTo>
                  <a:pt x="3824" y="778"/>
                  <a:pt x="3795" y="780"/>
                  <a:pt x="3767" y="770"/>
                </a:cubicBezTo>
                <a:cubicBezTo>
                  <a:pt x="3743" y="762"/>
                  <a:pt x="3721" y="749"/>
                  <a:pt x="3697" y="739"/>
                </a:cubicBezTo>
                <a:cubicBezTo>
                  <a:pt x="3667" y="727"/>
                  <a:pt x="3637" y="715"/>
                  <a:pt x="3607" y="706"/>
                </a:cubicBezTo>
                <a:cubicBezTo>
                  <a:pt x="3579" y="699"/>
                  <a:pt x="3551" y="704"/>
                  <a:pt x="3524" y="713"/>
                </a:cubicBezTo>
                <a:cubicBezTo>
                  <a:pt x="3510" y="718"/>
                  <a:pt x="3506" y="726"/>
                  <a:pt x="3510" y="741"/>
                </a:cubicBezTo>
                <a:cubicBezTo>
                  <a:pt x="3514" y="764"/>
                  <a:pt x="3517" y="787"/>
                  <a:pt x="3505" y="808"/>
                </a:cubicBezTo>
                <a:cubicBezTo>
                  <a:pt x="3500" y="816"/>
                  <a:pt x="3493" y="824"/>
                  <a:pt x="3484" y="829"/>
                </a:cubicBezTo>
                <a:cubicBezTo>
                  <a:pt x="3452" y="847"/>
                  <a:pt x="3418" y="853"/>
                  <a:pt x="3382" y="840"/>
                </a:cubicBezTo>
                <a:cubicBezTo>
                  <a:pt x="3367" y="835"/>
                  <a:pt x="3351" y="832"/>
                  <a:pt x="3334" y="828"/>
                </a:cubicBezTo>
                <a:cubicBezTo>
                  <a:pt x="3329" y="869"/>
                  <a:pt x="3323" y="912"/>
                  <a:pt x="3281" y="935"/>
                </a:cubicBezTo>
                <a:cubicBezTo>
                  <a:pt x="3240" y="958"/>
                  <a:pt x="3200" y="943"/>
                  <a:pt x="3160" y="924"/>
                </a:cubicBezTo>
                <a:cubicBezTo>
                  <a:pt x="3169" y="959"/>
                  <a:pt x="3176" y="991"/>
                  <a:pt x="3185" y="1023"/>
                </a:cubicBezTo>
                <a:cubicBezTo>
                  <a:pt x="3197" y="1068"/>
                  <a:pt x="3211" y="1112"/>
                  <a:pt x="3223" y="1156"/>
                </a:cubicBezTo>
                <a:cubicBezTo>
                  <a:pt x="3228" y="1171"/>
                  <a:pt x="3231" y="1188"/>
                  <a:pt x="3237" y="1203"/>
                </a:cubicBezTo>
                <a:cubicBezTo>
                  <a:pt x="3250" y="1238"/>
                  <a:pt x="3262" y="1274"/>
                  <a:pt x="3278" y="1308"/>
                </a:cubicBezTo>
                <a:cubicBezTo>
                  <a:pt x="3291" y="1334"/>
                  <a:pt x="3307" y="1358"/>
                  <a:pt x="3326" y="1381"/>
                </a:cubicBezTo>
                <a:cubicBezTo>
                  <a:pt x="3345" y="1405"/>
                  <a:pt x="3367" y="1427"/>
                  <a:pt x="3389" y="1448"/>
                </a:cubicBezTo>
                <a:cubicBezTo>
                  <a:pt x="3421" y="1477"/>
                  <a:pt x="3458" y="1497"/>
                  <a:pt x="3497" y="1514"/>
                </a:cubicBezTo>
                <a:cubicBezTo>
                  <a:pt x="3572" y="1548"/>
                  <a:pt x="3651" y="1563"/>
                  <a:pt x="3732" y="1571"/>
                </a:cubicBezTo>
                <a:cubicBezTo>
                  <a:pt x="3761" y="1573"/>
                  <a:pt x="3790" y="1574"/>
                  <a:pt x="3819" y="1577"/>
                </a:cubicBezTo>
                <a:cubicBezTo>
                  <a:pt x="3938" y="1590"/>
                  <a:pt x="4056" y="1582"/>
                  <a:pt x="4175" y="1581"/>
                </a:cubicBezTo>
                <a:cubicBezTo>
                  <a:pt x="4204" y="1581"/>
                  <a:pt x="4233" y="1578"/>
                  <a:pt x="4262" y="1577"/>
                </a:cubicBezTo>
                <a:cubicBezTo>
                  <a:pt x="4314" y="1576"/>
                  <a:pt x="4366" y="1583"/>
                  <a:pt x="4415" y="1601"/>
                </a:cubicBezTo>
                <a:cubicBezTo>
                  <a:pt x="4438" y="1610"/>
                  <a:pt x="4459" y="1623"/>
                  <a:pt x="4474" y="1644"/>
                </a:cubicBezTo>
                <a:cubicBezTo>
                  <a:pt x="4484" y="1657"/>
                  <a:pt x="4491" y="1669"/>
                  <a:pt x="4493" y="1685"/>
                </a:cubicBezTo>
                <a:cubicBezTo>
                  <a:pt x="4495" y="1718"/>
                  <a:pt x="4477" y="1738"/>
                  <a:pt x="4453" y="1757"/>
                </a:cubicBezTo>
                <a:cubicBezTo>
                  <a:pt x="4426" y="1778"/>
                  <a:pt x="4394" y="1785"/>
                  <a:pt x="4362" y="1790"/>
                </a:cubicBezTo>
                <a:cubicBezTo>
                  <a:pt x="4334" y="1794"/>
                  <a:pt x="4306" y="1798"/>
                  <a:pt x="4278" y="1798"/>
                </a:cubicBezTo>
                <a:cubicBezTo>
                  <a:pt x="3089" y="1799"/>
                  <a:pt x="1900" y="1799"/>
                  <a:pt x="711" y="1798"/>
                </a:cubicBezTo>
                <a:cubicBezTo>
                  <a:pt x="685" y="1798"/>
                  <a:pt x="662" y="1802"/>
                  <a:pt x="643" y="1822"/>
                </a:cubicBezTo>
                <a:cubicBezTo>
                  <a:pt x="615" y="1850"/>
                  <a:pt x="617" y="1910"/>
                  <a:pt x="647" y="1936"/>
                </a:cubicBezTo>
                <a:cubicBezTo>
                  <a:pt x="664" y="1952"/>
                  <a:pt x="683" y="1956"/>
                  <a:pt x="705" y="1957"/>
                </a:cubicBezTo>
                <a:cubicBezTo>
                  <a:pt x="712" y="1957"/>
                  <a:pt x="718" y="1957"/>
                  <a:pt x="725" y="1957"/>
                </a:cubicBezTo>
                <a:cubicBezTo>
                  <a:pt x="1686" y="1957"/>
                  <a:pt x="2647" y="1957"/>
                  <a:pt x="3609" y="1957"/>
                </a:cubicBezTo>
                <a:cubicBezTo>
                  <a:pt x="3654" y="1957"/>
                  <a:pt x="3700" y="1957"/>
                  <a:pt x="3742" y="1974"/>
                </a:cubicBezTo>
                <a:cubicBezTo>
                  <a:pt x="3780" y="1989"/>
                  <a:pt x="3820" y="2007"/>
                  <a:pt x="3827" y="2055"/>
                </a:cubicBezTo>
                <a:cubicBezTo>
                  <a:pt x="3831" y="2081"/>
                  <a:pt x="3823" y="2102"/>
                  <a:pt x="3803" y="2120"/>
                </a:cubicBezTo>
                <a:cubicBezTo>
                  <a:pt x="3758" y="2159"/>
                  <a:pt x="3704" y="2169"/>
                  <a:pt x="3648" y="2170"/>
                </a:cubicBezTo>
                <a:cubicBezTo>
                  <a:pt x="3553" y="2172"/>
                  <a:pt x="3459" y="2171"/>
                  <a:pt x="3364" y="2171"/>
                </a:cubicBezTo>
                <a:cubicBezTo>
                  <a:pt x="2943" y="2171"/>
                  <a:pt x="2521" y="2171"/>
                  <a:pt x="2100" y="2171"/>
                </a:cubicBezTo>
                <a:cubicBezTo>
                  <a:pt x="2045" y="2171"/>
                  <a:pt x="1991" y="2172"/>
                  <a:pt x="1936" y="2171"/>
                </a:cubicBezTo>
                <a:cubicBezTo>
                  <a:pt x="1867" y="2169"/>
                  <a:pt x="1836" y="2241"/>
                  <a:pt x="1862" y="2295"/>
                </a:cubicBezTo>
                <a:cubicBezTo>
                  <a:pt x="1874" y="2318"/>
                  <a:pt x="1896" y="2332"/>
                  <a:pt x="1924" y="2333"/>
                </a:cubicBezTo>
                <a:cubicBezTo>
                  <a:pt x="1931" y="2333"/>
                  <a:pt x="1939" y="2333"/>
                  <a:pt x="1946" y="2333"/>
                </a:cubicBezTo>
                <a:cubicBezTo>
                  <a:pt x="2291" y="2333"/>
                  <a:pt x="2636" y="2332"/>
                  <a:pt x="2981" y="2333"/>
                </a:cubicBezTo>
                <a:cubicBezTo>
                  <a:pt x="3020" y="2333"/>
                  <a:pt x="3059" y="2337"/>
                  <a:pt x="3097" y="2345"/>
                </a:cubicBezTo>
                <a:cubicBezTo>
                  <a:pt x="3125" y="2352"/>
                  <a:pt x="3155" y="2361"/>
                  <a:pt x="3175" y="2386"/>
                </a:cubicBezTo>
                <a:cubicBezTo>
                  <a:pt x="3200" y="2419"/>
                  <a:pt x="3200" y="2433"/>
                  <a:pt x="3175" y="2462"/>
                </a:cubicBezTo>
                <a:cubicBezTo>
                  <a:pt x="3162" y="2477"/>
                  <a:pt x="3145" y="2484"/>
                  <a:pt x="3127" y="2492"/>
                </a:cubicBezTo>
                <a:cubicBezTo>
                  <a:pt x="3080" y="2512"/>
                  <a:pt x="3031" y="2513"/>
                  <a:pt x="2982" y="2513"/>
                </a:cubicBezTo>
                <a:cubicBezTo>
                  <a:pt x="2882" y="2514"/>
                  <a:pt x="2783" y="2515"/>
                  <a:pt x="2684" y="2516"/>
                </a:cubicBezTo>
                <a:cubicBezTo>
                  <a:pt x="2671" y="2516"/>
                  <a:pt x="2658" y="2519"/>
                  <a:pt x="2645" y="2522"/>
                </a:cubicBezTo>
                <a:cubicBezTo>
                  <a:pt x="2627" y="2526"/>
                  <a:pt x="2616" y="2539"/>
                  <a:pt x="2615" y="2556"/>
                </a:cubicBezTo>
                <a:cubicBezTo>
                  <a:pt x="2614" y="2573"/>
                  <a:pt x="2624" y="2594"/>
                  <a:pt x="2639" y="2600"/>
                </a:cubicBezTo>
                <a:cubicBezTo>
                  <a:pt x="2672" y="2617"/>
                  <a:pt x="2707" y="2629"/>
                  <a:pt x="2744" y="2635"/>
                </a:cubicBezTo>
                <a:cubicBezTo>
                  <a:pt x="2751" y="2636"/>
                  <a:pt x="2758" y="2638"/>
                  <a:pt x="2764" y="2642"/>
                </a:cubicBezTo>
                <a:cubicBezTo>
                  <a:pt x="2731" y="2639"/>
                  <a:pt x="2698" y="2638"/>
                  <a:pt x="2665" y="2631"/>
                </a:cubicBezTo>
                <a:cubicBezTo>
                  <a:pt x="2643" y="2626"/>
                  <a:pt x="2620" y="2616"/>
                  <a:pt x="2602" y="2603"/>
                </a:cubicBezTo>
                <a:cubicBezTo>
                  <a:pt x="2580" y="2589"/>
                  <a:pt x="2579" y="2564"/>
                  <a:pt x="2582" y="2539"/>
                </a:cubicBezTo>
                <a:cubicBezTo>
                  <a:pt x="2586" y="2511"/>
                  <a:pt x="2607" y="2497"/>
                  <a:pt x="2631" y="2492"/>
                </a:cubicBezTo>
                <a:cubicBezTo>
                  <a:pt x="2658" y="2487"/>
                  <a:pt x="2686" y="2484"/>
                  <a:pt x="2714" y="2484"/>
                </a:cubicBezTo>
                <a:cubicBezTo>
                  <a:pt x="2817" y="2483"/>
                  <a:pt x="2919" y="2483"/>
                  <a:pt x="3022" y="2483"/>
                </a:cubicBezTo>
                <a:cubicBezTo>
                  <a:pt x="3037" y="2483"/>
                  <a:pt x="3052" y="2483"/>
                  <a:pt x="3066" y="2478"/>
                </a:cubicBezTo>
                <a:cubicBezTo>
                  <a:pt x="3089" y="2471"/>
                  <a:pt x="3114" y="2449"/>
                  <a:pt x="3113" y="2420"/>
                </a:cubicBezTo>
                <a:cubicBezTo>
                  <a:pt x="3111" y="2395"/>
                  <a:pt x="3094" y="2373"/>
                  <a:pt x="3068" y="2368"/>
                </a:cubicBezTo>
                <a:cubicBezTo>
                  <a:pt x="3054" y="2365"/>
                  <a:pt x="3041" y="2363"/>
                  <a:pt x="3027" y="2363"/>
                </a:cubicBezTo>
                <a:cubicBezTo>
                  <a:pt x="2853" y="2363"/>
                  <a:pt x="2679" y="2363"/>
                  <a:pt x="2506" y="2363"/>
                </a:cubicBezTo>
                <a:cubicBezTo>
                  <a:pt x="2324" y="2363"/>
                  <a:pt x="2142" y="2364"/>
                  <a:pt x="1960" y="2363"/>
                </a:cubicBezTo>
                <a:cubicBezTo>
                  <a:pt x="1929" y="2362"/>
                  <a:pt x="1897" y="2360"/>
                  <a:pt x="1868" y="2353"/>
                </a:cubicBezTo>
                <a:cubicBezTo>
                  <a:pt x="1832" y="2343"/>
                  <a:pt x="1797" y="2328"/>
                  <a:pt x="1773" y="2298"/>
                </a:cubicBezTo>
                <a:cubicBezTo>
                  <a:pt x="1748" y="2268"/>
                  <a:pt x="1754" y="2220"/>
                  <a:pt x="1777" y="2197"/>
                </a:cubicBezTo>
                <a:cubicBezTo>
                  <a:pt x="1824" y="2151"/>
                  <a:pt x="1883" y="2143"/>
                  <a:pt x="1943" y="2141"/>
                </a:cubicBezTo>
                <a:cubicBezTo>
                  <a:pt x="1995" y="2140"/>
                  <a:pt x="2046" y="2141"/>
                  <a:pt x="2098" y="2141"/>
                </a:cubicBezTo>
                <a:cubicBezTo>
                  <a:pt x="2591" y="2141"/>
                  <a:pt x="3084" y="2141"/>
                  <a:pt x="3577" y="2141"/>
                </a:cubicBezTo>
                <a:cubicBezTo>
                  <a:pt x="3608" y="2141"/>
                  <a:pt x="3633" y="2134"/>
                  <a:pt x="3653" y="2111"/>
                </a:cubicBezTo>
                <a:cubicBezTo>
                  <a:pt x="3668" y="2094"/>
                  <a:pt x="3670" y="2073"/>
                  <a:pt x="3667" y="2051"/>
                </a:cubicBezTo>
                <a:cubicBezTo>
                  <a:pt x="3663" y="2024"/>
                  <a:pt x="3642" y="2002"/>
                  <a:pt x="3615" y="1998"/>
                </a:cubicBezTo>
                <a:cubicBezTo>
                  <a:pt x="3602" y="1995"/>
                  <a:pt x="3588" y="1994"/>
                  <a:pt x="3575" y="1994"/>
                </a:cubicBezTo>
                <a:cubicBezTo>
                  <a:pt x="2614" y="1994"/>
                  <a:pt x="1653" y="1994"/>
                  <a:pt x="692" y="1994"/>
                </a:cubicBezTo>
                <a:cubicBezTo>
                  <a:pt x="658" y="1994"/>
                  <a:pt x="623" y="1991"/>
                  <a:pt x="589" y="1984"/>
                </a:cubicBezTo>
                <a:cubicBezTo>
                  <a:pt x="563" y="1978"/>
                  <a:pt x="537" y="1966"/>
                  <a:pt x="514" y="1951"/>
                </a:cubicBezTo>
                <a:cubicBezTo>
                  <a:pt x="469" y="1923"/>
                  <a:pt x="456" y="1870"/>
                  <a:pt x="483" y="1826"/>
                </a:cubicBezTo>
                <a:cubicBezTo>
                  <a:pt x="498" y="1802"/>
                  <a:pt x="522" y="1785"/>
                  <a:pt x="549" y="1775"/>
                </a:cubicBezTo>
                <a:cubicBezTo>
                  <a:pt x="595" y="1758"/>
                  <a:pt x="642" y="1753"/>
                  <a:pt x="691" y="1753"/>
                </a:cubicBezTo>
                <a:cubicBezTo>
                  <a:pt x="1148" y="1754"/>
                  <a:pt x="1605" y="1754"/>
                  <a:pt x="2062" y="1754"/>
                </a:cubicBezTo>
                <a:cubicBezTo>
                  <a:pt x="2788" y="1754"/>
                  <a:pt x="3515" y="1754"/>
                  <a:pt x="4241" y="1753"/>
                </a:cubicBezTo>
                <a:cubicBezTo>
                  <a:pt x="4259" y="1753"/>
                  <a:pt x="4278" y="1749"/>
                  <a:pt x="4295" y="1743"/>
                </a:cubicBezTo>
                <a:cubicBezTo>
                  <a:pt x="4328" y="1729"/>
                  <a:pt x="4340" y="1682"/>
                  <a:pt x="4325" y="1650"/>
                </a:cubicBezTo>
                <a:cubicBezTo>
                  <a:pt x="4308" y="1616"/>
                  <a:pt x="4278" y="1607"/>
                  <a:pt x="4246" y="1608"/>
                </a:cubicBezTo>
                <a:cubicBezTo>
                  <a:pt x="4163" y="1609"/>
                  <a:pt x="4080" y="1616"/>
                  <a:pt x="3998" y="1617"/>
                </a:cubicBezTo>
                <a:cubicBezTo>
                  <a:pt x="3903" y="1617"/>
                  <a:pt x="3809" y="1617"/>
                  <a:pt x="3714" y="1611"/>
                </a:cubicBezTo>
                <a:cubicBezTo>
                  <a:pt x="3660" y="1608"/>
                  <a:pt x="3605" y="1595"/>
                  <a:pt x="3551" y="1583"/>
                </a:cubicBezTo>
                <a:cubicBezTo>
                  <a:pt x="3520" y="1576"/>
                  <a:pt x="3489" y="1565"/>
                  <a:pt x="3460" y="1552"/>
                </a:cubicBezTo>
                <a:cubicBezTo>
                  <a:pt x="3434" y="1541"/>
                  <a:pt x="3411" y="1525"/>
                  <a:pt x="3387" y="1512"/>
                </a:cubicBezTo>
                <a:cubicBezTo>
                  <a:pt x="3346" y="1491"/>
                  <a:pt x="3315" y="1457"/>
                  <a:pt x="3282" y="1427"/>
                </a:cubicBezTo>
                <a:cubicBezTo>
                  <a:pt x="3261" y="1408"/>
                  <a:pt x="3245" y="1383"/>
                  <a:pt x="3226" y="1362"/>
                </a:cubicBezTo>
                <a:cubicBezTo>
                  <a:pt x="3213" y="1346"/>
                  <a:pt x="3198" y="1331"/>
                  <a:pt x="3186" y="1315"/>
                </a:cubicBezTo>
                <a:cubicBezTo>
                  <a:pt x="3169" y="1292"/>
                  <a:pt x="3154" y="1267"/>
                  <a:pt x="3139" y="1243"/>
                </a:cubicBezTo>
                <a:cubicBezTo>
                  <a:pt x="3123" y="1218"/>
                  <a:pt x="3109" y="1191"/>
                  <a:pt x="3094" y="1165"/>
                </a:cubicBezTo>
                <a:cubicBezTo>
                  <a:pt x="3090" y="1157"/>
                  <a:pt x="3087" y="1148"/>
                  <a:pt x="3083" y="1139"/>
                </a:cubicBezTo>
                <a:cubicBezTo>
                  <a:pt x="3069" y="1102"/>
                  <a:pt x="3055" y="1066"/>
                  <a:pt x="3041" y="1029"/>
                </a:cubicBezTo>
                <a:cubicBezTo>
                  <a:pt x="3033" y="1006"/>
                  <a:pt x="3024" y="982"/>
                  <a:pt x="3014" y="957"/>
                </a:cubicBezTo>
                <a:cubicBezTo>
                  <a:pt x="2983" y="968"/>
                  <a:pt x="2952" y="977"/>
                  <a:pt x="2917" y="965"/>
                </a:cubicBezTo>
                <a:cubicBezTo>
                  <a:pt x="2884" y="953"/>
                  <a:pt x="2858" y="936"/>
                  <a:pt x="2847" y="899"/>
                </a:cubicBezTo>
                <a:cubicBezTo>
                  <a:pt x="2837" y="901"/>
                  <a:pt x="2827" y="904"/>
                  <a:pt x="2817" y="904"/>
                </a:cubicBezTo>
                <a:cubicBezTo>
                  <a:pt x="2756" y="904"/>
                  <a:pt x="2694" y="898"/>
                  <a:pt x="2638" y="875"/>
                </a:cubicBezTo>
                <a:cubicBezTo>
                  <a:pt x="2589" y="856"/>
                  <a:pt x="2545" y="826"/>
                  <a:pt x="2518" y="777"/>
                </a:cubicBezTo>
                <a:cubicBezTo>
                  <a:pt x="2495" y="736"/>
                  <a:pt x="2493" y="696"/>
                  <a:pt x="2511" y="655"/>
                </a:cubicBezTo>
                <a:cubicBezTo>
                  <a:pt x="2518" y="638"/>
                  <a:pt x="2535" y="624"/>
                  <a:pt x="2549" y="610"/>
                </a:cubicBezTo>
                <a:cubicBezTo>
                  <a:pt x="2577" y="583"/>
                  <a:pt x="2613" y="573"/>
                  <a:pt x="2651" y="569"/>
                </a:cubicBezTo>
                <a:cubicBezTo>
                  <a:pt x="2678" y="566"/>
                  <a:pt x="2706" y="562"/>
                  <a:pt x="2734" y="563"/>
                </a:cubicBezTo>
                <a:cubicBezTo>
                  <a:pt x="2751" y="563"/>
                  <a:pt x="2763" y="559"/>
                  <a:pt x="2770" y="545"/>
                </a:cubicBezTo>
                <a:cubicBezTo>
                  <a:pt x="2780" y="525"/>
                  <a:pt x="2799" y="516"/>
                  <a:pt x="2816" y="506"/>
                </a:cubicBezTo>
                <a:cubicBezTo>
                  <a:pt x="2819" y="505"/>
                  <a:pt x="2822" y="503"/>
                  <a:pt x="2825" y="501"/>
                </a:cubicBezTo>
                <a:cubicBezTo>
                  <a:pt x="2807" y="471"/>
                  <a:pt x="2790" y="441"/>
                  <a:pt x="2770" y="414"/>
                </a:cubicBezTo>
                <a:cubicBezTo>
                  <a:pt x="2757" y="396"/>
                  <a:pt x="2741" y="379"/>
                  <a:pt x="2726" y="363"/>
                </a:cubicBezTo>
                <a:cubicBezTo>
                  <a:pt x="2717" y="354"/>
                  <a:pt x="2708" y="346"/>
                  <a:pt x="2698" y="339"/>
                </a:cubicBezTo>
                <a:cubicBezTo>
                  <a:pt x="2663" y="317"/>
                  <a:pt x="2626" y="323"/>
                  <a:pt x="2589" y="330"/>
                </a:cubicBezTo>
                <a:cubicBezTo>
                  <a:pt x="2558" y="335"/>
                  <a:pt x="2531" y="350"/>
                  <a:pt x="2507" y="369"/>
                </a:cubicBezTo>
                <a:cubicBezTo>
                  <a:pt x="2489" y="383"/>
                  <a:pt x="2475" y="401"/>
                  <a:pt x="2460" y="418"/>
                </a:cubicBezTo>
                <a:cubicBezTo>
                  <a:pt x="2426" y="455"/>
                  <a:pt x="2409" y="501"/>
                  <a:pt x="2389" y="546"/>
                </a:cubicBezTo>
                <a:cubicBezTo>
                  <a:pt x="2378" y="569"/>
                  <a:pt x="2372" y="594"/>
                  <a:pt x="2364" y="619"/>
                </a:cubicBezTo>
                <a:cubicBezTo>
                  <a:pt x="2363" y="622"/>
                  <a:pt x="2364" y="626"/>
                  <a:pt x="2366" y="630"/>
                </a:cubicBezTo>
                <a:cubicBezTo>
                  <a:pt x="2383" y="673"/>
                  <a:pt x="2401" y="716"/>
                  <a:pt x="2417" y="760"/>
                </a:cubicBezTo>
                <a:cubicBezTo>
                  <a:pt x="2429" y="789"/>
                  <a:pt x="2439" y="818"/>
                  <a:pt x="2448" y="848"/>
                </a:cubicBezTo>
                <a:cubicBezTo>
                  <a:pt x="2460" y="888"/>
                  <a:pt x="2471" y="929"/>
                  <a:pt x="2483" y="969"/>
                </a:cubicBezTo>
                <a:cubicBezTo>
                  <a:pt x="2488" y="990"/>
                  <a:pt x="2495" y="1010"/>
                  <a:pt x="2501" y="1031"/>
                </a:cubicBezTo>
                <a:cubicBezTo>
                  <a:pt x="2519" y="1025"/>
                  <a:pt x="2537" y="1017"/>
                  <a:pt x="2556" y="1013"/>
                </a:cubicBezTo>
                <a:cubicBezTo>
                  <a:pt x="2626" y="995"/>
                  <a:pt x="2696" y="998"/>
                  <a:pt x="2764" y="1022"/>
                </a:cubicBezTo>
                <a:cubicBezTo>
                  <a:pt x="2802" y="1035"/>
                  <a:pt x="2839" y="1053"/>
                  <a:pt x="2870" y="1080"/>
                </a:cubicBezTo>
                <a:cubicBezTo>
                  <a:pt x="2901" y="1107"/>
                  <a:pt x="2930" y="1137"/>
                  <a:pt x="2957" y="1168"/>
                </a:cubicBezTo>
                <a:cubicBezTo>
                  <a:pt x="2977" y="1192"/>
                  <a:pt x="2990" y="1222"/>
                  <a:pt x="3002" y="1252"/>
                </a:cubicBezTo>
                <a:cubicBezTo>
                  <a:pt x="3033" y="1327"/>
                  <a:pt x="3031" y="1403"/>
                  <a:pt x="3011" y="1479"/>
                </a:cubicBezTo>
                <a:cubicBezTo>
                  <a:pt x="3004" y="1506"/>
                  <a:pt x="2993" y="1533"/>
                  <a:pt x="2979" y="1556"/>
                </a:cubicBezTo>
                <a:cubicBezTo>
                  <a:pt x="2960" y="1585"/>
                  <a:pt x="2938" y="1612"/>
                  <a:pt x="2911" y="1637"/>
                </a:cubicBezTo>
                <a:cubicBezTo>
                  <a:pt x="2872" y="1674"/>
                  <a:pt x="2826" y="1694"/>
                  <a:pt x="2776" y="1707"/>
                </a:cubicBezTo>
                <a:cubicBezTo>
                  <a:pt x="2725" y="1721"/>
                  <a:pt x="2672" y="1721"/>
                  <a:pt x="2620" y="1709"/>
                </a:cubicBezTo>
                <a:cubicBezTo>
                  <a:pt x="2591" y="1703"/>
                  <a:pt x="2562" y="1692"/>
                  <a:pt x="2536" y="1677"/>
                </a:cubicBezTo>
                <a:cubicBezTo>
                  <a:pt x="2506" y="1659"/>
                  <a:pt x="2481" y="1635"/>
                  <a:pt x="2462" y="1604"/>
                </a:cubicBezTo>
                <a:cubicBezTo>
                  <a:pt x="2419" y="1534"/>
                  <a:pt x="2418" y="1462"/>
                  <a:pt x="2447" y="1390"/>
                </a:cubicBezTo>
                <a:cubicBezTo>
                  <a:pt x="2460" y="1358"/>
                  <a:pt x="2484" y="1331"/>
                  <a:pt x="2511" y="1308"/>
                </a:cubicBezTo>
                <a:cubicBezTo>
                  <a:pt x="2532" y="1290"/>
                  <a:pt x="2557" y="1281"/>
                  <a:pt x="2583" y="1276"/>
                </a:cubicBezTo>
                <a:cubicBezTo>
                  <a:pt x="2602" y="1273"/>
                  <a:pt x="2621" y="1267"/>
                  <a:pt x="2639" y="1269"/>
                </a:cubicBezTo>
                <a:cubicBezTo>
                  <a:pt x="2672" y="1272"/>
                  <a:pt x="2706" y="1280"/>
                  <a:pt x="2733" y="1301"/>
                </a:cubicBezTo>
                <a:cubicBezTo>
                  <a:pt x="2757" y="1319"/>
                  <a:pt x="2777" y="1341"/>
                  <a:pt x="2788" y="1371"/>
                </a:cubicBezTo>
                <a:cubicBezTo>
                  <a:pt x="2795" y="1391"/>
                  <a:pt x="2801" y="1412"/>
                  <a:pt x="2794" y="1431"/>
                </a:cubicBezTo>
                <a:cubicBezTo>
                  <a:pt x="2780" y="1468"/>
                  <a:pt x="2763" y="1501"/>
                  <a:pt x="2720" y="1516"/>
                </a:cubicBezTo>
                <a:cubicBezTo>
                  <a:pt x="2691" y="1527"/>
                  <a:pt x="2639" y="1507"/>
                  <a:pt x="2630" y="1478"/>
                </a:cubicBezTo>
                <a:cubicBezTo>
                  <a:pt x="2624" y="1459"/>
                  <a:pt x="2627" y="1446"/>
                  <a:pt x="2642" y="1433"/>
                </a:cubicBezTo>
                <a:cubicBezTo>
                  <a:pt x="2651" y="1425"/>
                  <a:pt x="2660" y="1417"/>
                  <a:pt x="2669" y="1410"/>
                </a:cubicBezTo>
                <a:cubicBezTo>
                  <a:pt x="2672" y="1427"/>
                  <a:pt x="2674" y="1442"/>
                  <a:pt x="2679" y="1455"/>
                </a:cubicBezTo>
                <a:cubicBezTo>
                  <a:pt x="2681" y="1461"/>
                  <a:pt x="2690" y="1468"/>
                  <a:pt x="2696" y="1468"/>
                </a:cubicBezTo>
                <a:cubicBezTo>
                  <a:pt x="2702" y="1468"/>
                  <a:pt x="2709" y="1460"/>
                  <a:pt x="2712" y="1454"/>
                </a:cubicBezTo>
                <a:cubicBezTo>
                  <a:pt x="2716" y="1448"/>
                  <a:pt x="2719" y="1439"/>
                  <a:pt x="2719" y="1432"/>
                </a:cubicBezTo>
                <a:cubicBezTo>
                  <a:pt x="2721" y="1412"/>
                  <a:pt x="2719" y="1391"/>
                  <a:pt x="2701" y="1379"/>
                </a:cubicBezTo>
                <a:cubicBezTo>
                  <a:pt x="2675" y="1362"/>
                  <a:pt x="2646" y="1361"/>
                  <a:pt x="2618" y="1375"/>
                </a:cubicBezTo>
                <a:cubicBezTo>
                  <a:pt x="2567" y="1402"/>
                  <a:pt x="2544" y="1475"/>
                  <a:pt x="2584" y="1530"/>
                </a:cubicBezTo>
                <a:cubicBezTo>
                  <a:pt x="2599" y="1551"/>
                  <a:pt x="2618" y="1565"/>
                  <a:pt x="2640" y="1576"/>
                </a:cubicBezTo>
                <a:cubicBezTo>
                  <a:pt x="2679" y="1596"/>
                  <a:pt x="2719" y="1596"/>
                  <a:pt x="2758" y="1583"/>
                </a:cubicBezTo>
                <a:cubicBezTo>
                  <a:pt x="2794" y="1571"/>
                  <a:pt x="2824" y="1549"/>
                  <a:pt x="2845" y="1515"/>
                </a:cubicBezTo>
                <a:cubicBezTo>
                  <a:pt x="2890" y="1444"/>
                  <a:pt x="2884" y="1370"/>
                  <a:pt x="2860" y="1296"/>
                </a:cubicBezTo>
                <a:cubicBezTo>
                  <a:pt x="2852" y="1269"/>
                  <a:pt x="2832" y="1245"/>
                  <a:pt x="2816" y="1220"/>
                </a:cubicBezTo>
                <a:cubicBezTo>
                  <a:pt x="2794" y="1187"/>
                  <a:pt x="2760" y="1168"/>
                  <a:pt x="2724" y="1151"/>
                </a:cubicBezTo>
                <a:cubicBezTo>
                  <a:pt x="2663" y="1123"/>
                  <a:pt x="2601" y="1124"/>
                  <a:pt x="2539" y="1143"/>
                </a:cubicBezTo>
                <a:cubicBezTo>
                  <a:pt x="2512" y="1152"/>
                  <a:pt x="2488" y="1169"/>
                  <a:pt x="2461" y="1183"/>
                </a:cubicBezTo>
                <a:cubicBezTo>
                  <a:pt x="2451" y="1151"/>
                  <a:pt x="2442" y="1116"/>
                  <a:pt x="2430" y="1081"/>
                </a:cubicBezTo>
                <a:cubicBezTo>
                  <a:pt x="2417" y="1047"/>
                  <a:pt x="2402" y="1014"/>
                  <a:pt x="2389" y="980"/>
                </a:cubicBezTo>
                <a:cubicBezTo>
                  <a:pt x="2386" y="972"/>
                  <a:pt x="2383" y="964"/>
                  <a:pt x="2380" y="956"/>
                </a:cubicBezTo>
                <a:cubicBezTo>
                  <a:pt x="2366" y="926"/>
                  <a:pt x="2352" y="895"/>
                  <a:pt x="2337" y="865"/>
                </a:cubicBezTo>
                <a:cubicBezTo>
                  <a:pt x="2324" y="841"/>
                  <a:pt x="2309" y="819"/>
                  <a:pt x="2295" y="796"/>
                </a:cubicBezTo>
                <a:cubicBezTo>
                  <a:pt x="2282" y="777"/>
                  <a:pt x="2271" y="757"/>
                  <a:pt x="2257" y="739"/>
                </a:cubicBezTo>
                <a:cubicBezTo>
                  <a:pt x="2237" y="714"/>
                  <a:pt x="2217" y="689"/>
                  <a:pt x="2194" y="667"/>
                </a:cubicBezTo>
                <a:cubicBezTo>
                  <a:pt x="2174" y="647"/>
                  <a:pt x="2152" y="628"/>
                  <a:pt x="2128" y="612"/>
                </a:cubicBezTo>
                <a:cubicBezTo>
                  <a:pt x="2078" y="579"/>
                  <a:pt x="2023" y="567"/>
                  <a:pt x="1963" y="582"/>
                </a:cubicBezTo>
                <a:cubicBezTo>
                  <a:pt x="1930" y="590"/>
                  <a:pt x="1902" y="606"/>
                  <a:pt x="1877" y="629"/>
                </a:cubicBezTo>
                <a:cubicBezTo>
                  <a:pt x="1861" y="644"/>
                  <a:pt x="1843" y="657"/>
                  <a:pt x="1829" y="674"/>
                </a:cubicBezTo>
                <a:cubicBezTo>
                  <a:pt x="1802" y="709"/>
                  <a:pt x="1775" y="745"/>
                  <a:pt x="1757" y="786"/>
                </a:cubicBezTo>
                <a:cubicBezTo>
                  <a:pt x="1741" y="819"/>
                  <a:pt x="1723" y="852"/>
                  <a:pt x="1711" y="886"/>
                </a:cubicBezTo>
                <a:cubicBezTo>
                  <a:pt x="1686" y="963"/>
                  <a:pt x="1678" y="1042"/>
                  <a:pt x="1700" y="1121"/>
                </a:cubicBezTo>
                <a:cubicBezTo>
                  <a:pt x="1709" y="1154"/>
                  <a:pt x="1727" y="1182"/>
                  <a:pt x="1747" y="1209"/>
                </a:cubicBezTo>
                <a:cubicBezTo>
                  <a:pt x="1768" y="1236"/>
                  <a:pt x="1793" y="1257"/>
                  <a:pt x="1822" y="1273"/>
                </a:cubicBezTo>
                <a:cubicBezTo>
                  <a:pt x="1846" y="1286"/>
                  <a:pt x="1874" y="1294"/>
                  <a:pt x="1901" y="1300"/>
                </a:cubicBezTo>
                <a:cubicBezTo>
                  <a:pt x="1943" y="1308"/>
                  <a:pt x="1985" y="1301"/>
                  <a:pt x="2021" y="1276"/>
                </a:cubicBezTo>
                <a:cubicBezTo>
                  <a:pt x="2039" y="1264"/>
                  <a:pt x="2055" y="1247"/>
                  <a:pt x="2067" y="1229"/>
                </a:cubicBezTo>
                <a:cubicBezTo>
                  <a:pt x="2090" y="1197"/>
                  <a:pt x="2102" y="1160"/>
                  <a:pt x="2093" y="1119"/>
                </a:cubicBezTo>
                <a:cubicBezTo>
                  <a:pt x="2081" y="1067"/>
                  <a:pt x="2054" y="1037"/>
                  <a:pt x="2001" y="1027"/>
                </a:cubicBezTo>
                <a:cubicBezTo>
                  <a:pt x="1986" y="1025"/>
                  <a:pt x="1971" y="1026"/>
                  <a:pt x="1956" y="1028"/>
                </a:cubicBezTo>
                <a:cubicBezTo>
                  <a:pt x="1928" y="1033"/>
                  <a:pt x="1907" y="1049"/>
                  <a:pt x="1898" y="1075"/>
                </a:cubicBezTo>
                <a:cubicBezTo>
                  <a:pt x="1889" y="1100"/>
                  <a:pt x="1884" y="1127"/>
                  <a:pt x="1904" y="1150"/>
                </a:cubicBezTo>
                <a:cubicBezTo>
                  <a:pt x="1917" y="1165"/>
                  <a:pt x="1952" y="1169"/>
                  <a:pt x="1967" y="1156"/>
                </a:cubicBezTo>
                <a:cubicBezTo>
                  <a:pt x="1979" y="1147"/>
                  <a:pt x="1975" y="1124"/>
                  <a:pt x="1960" y="1114"/>
                </a:cubicBezTo>
                <a:cubicBezTo>
                  <a:pt x="1953" y="1109"/>
                  <a:pt x="1946" y="1106"/>
                  <a:pt x="1938" y="1101"/>
                </a:cubicBezTo>
                <a:cubicBezTo>
                  <a:pt x="1958" y="1089"/>
                  <a:pt x="1978" y="1080"/>
                  <a:pt x="2000" y="1094"/>
                </a:cubicBezTo>
                <a:cubicBezTo>
                  <a:pt x="2020" y="1106"/>
                  <a:pt x="2031" y="1126"/>
                  <a:pt x="2026" y="1148"/>
                </a:cubicBezTo>
                <a:cubicBezTo>
                  <a:pt x="2022" y="1169"/>
                  <a:pt x="2012" y="1189"/>
                  <a:pt x="1992" y="1203"/>
                </a:cubicBezTo>
                <a:cubicBezTo>
                  <a:pt x="1963" y="1224"/>
                  <a:pt x="1934" y="1226"/>
                  <a:pt x="1901" y="1218"/>
                </a:cubicBezTo>
                <a:cubicBezTo>
                  <a:pt x="1864" y="1209"/>
                  <a:pt x="1837" y="1185"/>
                  <a:pt x="1824" y="1149"/>
                </a:cubicBezTo>
                <a:cubicBezTo>
                  <a:pt x="1804" y="1096"/>
                  <a:pt x="1810" y="1043"/>
                  <a:pt x="1836" y="993"/>
                </a:cubicBezTo>
                <a:cubicBezTo>
                  <a:pt x="1845" y="976"/>
                  <a:pt x="1862" y="964"/>
                  <a:pt x="1875" y="949"/>
                </a:cubicBezTo>
                <a:cubicBezTo>
                  <a:pt x="1901" y="921"/>
                  <a:pt x="1935" y="909"/>
                  <a:pt x="1971" y="905"/>
                </a:cubicBezTo>
                <a:cubicBezTo>
                  <a:pt x="1989" y="902"/>
                  <a:pt x="2008" y="897"/>
                  <a:pt x="2025" y="900"/>
                </a:cubicBezTo>
                <a:cubicBezTo>
                  <a:pt x="2065" y="906"/>
                  <a:pt x="2103" y="915"/>
                  <a:pt x="2137" y="939"/>
                </a:cubicBezTo>
                <a:cubicBezTo>
                  <a:pt x="2169" y="961"/>
                  <a:pt x="2191" y="989"/>
                  <a:pt x="2209" y="1020"/>
                </a:cubicBezTo>
                <a:cubicBezTo>
                  <a:pt x="2221" y="1041"/>
                  <a:pt x="2225" y="1066"/>
                  <a:pt x="2230" y="1090"/>
                </a:cubicBezTo>
                <a:cubicBezTo>
                  <a:pt x="2237" y="1133"/>
                  <a:pt x="2233" y="1176"/>
                  <a:pt x="2217" y="1217"/>
                </a:cubicBezTo>
                <a:cubicBezTo>
                  <a:pt x="2206" y="1244"/>
                  <a:pt x="2189" y="1270"/>
                  <a:pt x="2172" y="1295"/>
                </a:cubicBezTo>
                <a:cubicBezTo>
                  <a:pt x="2159" y="1314"/>
                  <a:pt x="2145" y="1332"/>
                  <a:pt x="2128" y="1348"/>
                </a:cubicBezTo>
                <a:cubicBezTo>
                  <a:pt x="2095" y="1379"/>
                  <a:pt x="2057" y="1401"/>
                  <a:pt x="2014" y="1417"/>
                </a:cubicBezTo>
                <a:cubicBezTo>
                  <a:pt x="1955" y="1439"/>
                  <a:pt x="1894" y="1442"/>
                  <a:pt x="1834" y="1429"/>
                </a:cubicBezTo>
                <a:cubicBezTo>
                  <a:pt x="1798" y="1421"/>
                  <a:pt x="1763" y="1408"/>
                  <a:pt x="1730" y="1389"/>
                </a:cubicBezTo>
                <a:cubicBezTo>
                  <a:pt x="1696" y="1368"/>
                  <a:pt x="1666" y="1344"/>
                  <a:pt x="1640" y="1315"/>
                </a:cubicBezTo>
                <a:cubicBezTo>
                  <a:pt x="1616" y="1289"/>
                  <a:pt x="1594" y="1261"/>
                  <a:pt x="1570" y="1235"/>
                </a:cubicBezTo>
                <a:cubicBezTo>
                  <a:pt x="1557" y="1220"/>
                  <a:pt x="1542" y="1206"/>
                  <a:pt x="1527" y="1193"/>
                </a:cubicBezTo>
                <a:cubicBezTo>
                  <a:pt x="1507" y="1176"/>
                  <a:pt x="1486" y="1159"/>
                  <a:pt x="1464" y="1145"/>
                </a:cubicBezTo>
                <a:cubicBezTo>
                  <a:pt x="1435" y="1128"/>
                  <a:pt x="1403" y="1125"/>
                  <a:pt x="1370" y="1129"/>
                </a:cubicBezTo>
                <a:cubicBezTo>
                  <a:pt x="1318" y="1136"/>
                  <a:pt x="1275" y="1160"/>
                  <a:pt x="1239" y="1196"/>
                </a:cubicBezTo>
                <a:cubicBezTo>
                  <a:pt x="1207" y="1229"/>
                  <a:pt x="1185" y="1267"/>
                  <a:pt x="1167" y="1309"/>
                </a:cubicBezTo>
                <a:cubicBezTo>
                  <a:pt x="1143" y="1367"/>
                  <a:pt x="1138" y="1425"/>
                  <a:pt x="1155" y="1484"/>
                </a:cubicBezTo>
                <a:cubicBezTo>
                  <a:pt x="1164" y="1517"/>
                  <a:pt x="1183" y="1544"/>
                  <a:pt x="1208" y="1567"/>
                </a:cubicBezTo>
                <a:cubicBezTo>
                  <a:pt x="1258" y="1613"/>
                  <a:pt x="1331" y="1616"/>
                  <a:pt x="1384" y="1588"/>
                </a:cubicBezTo>
                <a:cubicBezTo>
                  <a:pt x="1402" y="1578"/>
                  <a:pt x="1421" y="1564"/>
                  <a:pt x="1428" y="1542"/>
                </a:cubicBezTo>
                <a:cubicBezTo>
                  <a:pt x="1431" y="1531"/>
                  <a:pt x="1438" y="1522"/>
                  <a:pt x="1441" y="1512"/>
                </a:cubicBezTo>
                <a:cubicBezTo>
                  <a:pt x="1453" y="1464"/>
                  <a:pt x="1409" y="1390"/>
                  <a:pt x="1345" y="1402"/>
                </a:cubicBezTo>
                <a:cubicBezTo>
                  <a:pt x="1326" y="1406"/>
                  <a:pt x="1309" y="1412"/>
                  <a:pt x="1301" y="1433"/>
                </a:cubicBezTo>
                <a:cubicBezTo>
                  <a:pt x="1294" y="1454"/>
                  <a:pt x="1299" y="1473"/>
                  <a:pt x="1310" y="1490"/>
                </a:cubicBezTo>
                <a:cubicBezTo>
                  <a:pt x="1318" y="1503"/>
                  <a:pt x="1334" y="1501"/>
                  <a:pt x="1338" y="1486"/>
                </a:cubicBezTo>
                <a:cubicBezTo>
                  <a:pt x="1342" y="1473"/>
                  <a:pt x="1341" y="1460"/>
                  <a:pt x="1342" y="1445"/>
                </a:cubicBezTo>
                <a:cubicBezTo>
                  <a:pt x="1361" y="1444"/>
                  <a:pt x="1372" y="1460"/>
                  <a:pt x="1382" y="1474"/>
                </a:cubicBezTo>
                <a:cubicBezTo>
                  <a:pt x="1390" y="1485"/>
                  <a:pt x="1386" y="1499"/>
                  <a:pt x="1377" y="1512"/>
                </a:cubicBezTo>
                <a:cubicBezTo>
                  <a:pt x="1348" y="1550"/>
                  <a:pt x="1294" y="1550"/>
                  <a:pt x="1261" y="1514"/>
                </a:cubicBezTo>
                <a:cubicBezTo>
                  <a:pt x="1225" y="1477"/>
                  <a:pt x="1224" y="1437"/>
                  <a:pt x="1243" y="1394"/>
                </a:cubicBezTo>
                <a:cubicBezTo>
                  <a:pt x="1253" y="1372"/>
                  <a:pt x="1270" y="1356"/>
                  <a:pt x="1290" y="1341"/>
                </a:cubicBezTo>
                <a:cubicBezTo>
                  <a:pt x="1335" y="1309"/>
                  <a:pt x="1384" y="1307"/>
                  <a:pt x="1435" y="1320"/>
                </a:cubicBezTo>
                <a:cubicBezTo>
                  <a:pt x="1451" y="1324"/>
                  <a:pt x="1466" y="1334"/>
                  <a:pt x="1480" y="1343"/>
                </a:cubicBezTo>
                <a:cubicBezTo>
                  <a:pt x="1521" y="1372"/>
                  <a:pt x="1549" y="1410"/>
                  <a:pt x="1559" y="1460"/>
                </a:cubicBezTo>
                <a:cubicBezTo>
                  <a:pt x="1562" y="1477"/>
                  <a:pt x="1567" y="1496"/>
                  <a:pt x="1565" y="1514"/>
                </a:cubicBezTo>
                <a:cubicBezTo>
                  <a:pt x="1561" y="1552"/>
                  <a:pt x="1551" y="1589"/>
                  <a:pt x="1526" y="1621"/>
                </a:cubicBezTo>
                <a:cubicBezTo>
                  <a:pt x="1496" y="1661"/>
                  <a:pt x="1456" y="1685"/>
                  <a:pt x="1408" y="1701"/>
                </a:cubicBezTo>
                <a:cubicBezTo>
                  <a:pt x="1356" y="1718"/>
                  <a:pt x="1304" y="1720"/>
                  <a:pt x="1252" y="1708"/>
                </a:cubicBezTo>
                <a:cubicBezTo>
                  <a:pt x="1218" y="1700"/>
                  <a:pt x="1184" y="1689"/>
                  <a:pt x="1155" y="1665"/>
                </a:cubicBezTo>
                <a:cubicBezTo>
                  <a:pt x="1139" y="1652"/>
                  <a:pt x="1124" y="1638"/>
                  <a:pt x="1107" y="1626"/>
                </a:cubicBezTo>
                <a:cubicBezTo>
                  <a:pt x="1100" y="1621"/>
                  <a:pt x="1089" y="1616"/>
                  <a:pt x="1080" y="1616"/>
                </a:cubicBezTo>
                <a:cubicBezTo>
                  <a:pt x="823" y="1616"/>
                  <a:pt x="567" y="1616"/>
                  <a:pt x="310" y="1616"/>
                </a:cubicBezTo>
                <a:cubicBezTo>
                  <a:pt x="283" y="1616"/>
                  <a:pt x="255" y="1617"/>
                  <a:pt x="228" y="1612"/>
                </a:cubicBezTo>
                <a:cubicBezTo>
                  <a:pt x="187" y="1606"/>
                  <a:pt x="145" y="1598"/>
                  <a:pt x="106" y="1585"/>
                </a:cubicBezTo>
                <a:cubicBezTo>
                  <a:pt x="74" y="1575"/>
                  <a:pt x="44" y="1558"/>
                  <a:pt x="22" y="1531"/>
                </a:cubicBezTo>
                <a:cubicBezTo>
                  <a:pt x="0" y="1505"/>
                  <a:pt x="2" y="1457"/>
                  <a:pt x="27" y="1432"/>
                </a:cubicBezTo>
                <a:cubicBezTo>
                  <a:pt x="68" y="1390"/>
                  <a:pt x="120" y="1378"/>
                  <a:pt x="173" y="1366"/>
                </a:cubicBezTo>
                <a:cubicBezTo>
                  <a:pt x="238" y="1351"/>
                  <a:pt x="303" y="1355"/>
                  <a:pt x="368" y="1356"/>
                </a:cubicBezTo>
                <a:cubicBezTo>
                  <a:pt x="479" y="1356"/>
                  <a:pt x="589" y="1355"/>
                  <a:pt x="700" y="1359"/>
                </a:cubicBezTo>
                <a:cubicBezTo>
                  <a:pt x="785" y="1362"/>
                  <a:pt x="870" y="1372"/>
                  <a:pt x="955" y="1378"/>
                </a:cubicBezTo>
                <a:cubicBezTo>
                  <a:pt x="957" y="1379"/>
                  <a:pt x="959" y="1379"/>
                  <a:pt x="962" y="1383"/>
                </a:cubicBezTo>
                <a:cubicBezTo>
                  <a:pt x="952" y="1384"/>
                  <a:pt x="942" y="1385"/>
                  <a:pt x="931" y="1385"/>
                </a:cubicBezTo>
                <a:cubicBezTo>
                  <a:pt x="786" y="1387"/>
                  <a:pt x="640" y="1389"/>
                  <a:pt x="495" y="1392"/>
                </a:cubicBezTo>
                <a:cubicBezTo>
                  <a:pt x="406" y="1394"/>
                  <a:pt x="316" y="1397"/>
                  <a:pt x="227" y="1400"/>
                </a:cubicBezTo>
                <a:cubicBezTo>
                  <a:pt x="196" y="1401"/>
                  <a:pt x="168" y="1410"/>
                  <a:pt x="144" y="1432"/>
                </a:cubicBezTo>
                <a:cubicBezTo>
                  <a:pt x="115" y="1458"/>
                  <a:pt x="116" y="1518"/>
                  <a:pt x="146" y="1543"/>
                </a:cubicBezTo>
                <a:cubicBezTo>
                  <a:pt x="173" y="1566"/>
                  <a:pt x="204" y="1570"/>
                  <a:pt x="237" y="1570"/>
                </a:cubicBezTo>
                <a:cubicBezTo>
                  <a:pt x="329" y="1571"/>
                  <a:pt x="421" y="1570"/>
                  <a:pt x="513" y="1570"/>
                </a:cubicBezTo>
                <a:cubicBezTo>
                  <a:pt x="689" y="1570"/>
                  <a:pt x="866" y="1570"/>
                  <a:pt x="1042" y="1570"/>
                </a:cubicBezTo>
                <a:cubicBezTo>
                  <a:pt x="1048" y="1570"/>
                  <a:pt x="1054" y="1570"/>
                  <a:pt x="1061" y="1570"/>
                </a:cubicBezTo>
                <a:cubicBezTo>
                  <a:pt x="1055" y="1552"/>
                  <a:pt x="1047" y="1535"/>
                  <a:pt x="1043" y="1518"/>
                </a:cubicBezTo>
                <a:cubicBezTo>
                  <a:pt x="1036" y="1491"/>
                  <a:pt x="1028" y="1464"/>
                  <a:pt x="1025" y="1437"/>
                </a:cubicBezTo>
                <a:cubicBezTo>
                  <a:pt x="1021" y="1391"/>
                  <a:pt x="1025" y="1345"/>
                  <a:pt x="1036" y="1300"/>
                </a:cubicBezTo>
                <a:cubicBezTo>
                  <a:pt x="1044" y="1266"/>
                  <a:pt x="1055" y="1233"/>
                  <a:pt x="1069" y="1202"/>
                </a:cubicBezTo>
                <a:cubicBezTo>
                  <a:pt x="1083" y="1170"/>
                  <a:pt x="1101" y="1139"/>
                  <a:pt x="1121" y="1111"/>
                </a:cubicBezTo>
                <a:cubicBezTo>
                  <a:pt x="1143" y="1080"/>
                  <a:pt x="1170" y="1053"/>
                  <a:pt x="1203" y="1031"/>
                </a:cubicBezTo>
                <a:cubicBezTo>
                  <a:pt x="1264" y="990"/>
                  <a:pt x="1330" y="976"/>
                  <a:pt x="1401" y="989"/>
                </a:cubicBezTo>
                <a:cubicBezTo>
                  <a:pt x="1441" y="997"/>
                  <a:pt x="1479" y="1011"/>
                  <a:pt x="1514" y="1034"/>
                </a:cubicBezTo>
                <a:cubicBezTo>
                  <a:pt x="1524" y="1041"/>
                  <a:pt x="1536" y="1047"/>
                  <a:pt x="1548" y="1054"/>
                </a:cubicBezTo>
                <a:cubicBezTo>
                  <a:pt x="1551" y="1027"/>
                  <a:pt x="1551" y="1000"/>
                  <a:pt x="1555" y="974"/>
                </a:cubicBezTo>
                <a:cubicBezTo>
                  <a:pt x="1564" y="925"/>
                  <a:pt x="1573" y="876"/>
                  <a:pt x="1586" y="827"/>
                </a:cubicBezTo>
                <a:cubicBezTo>
                  <a:pt x="1595" y="790"/>
                  <a:pt x="1607" y="753"/>
                  <a:pt x="1622" y="718"/>
                </a:cubicBezTo>
                <a:cubicBezTo>
                  <a:pt x="1644" y="668"/>
                  <a:pt x="1668" y="619"/>
                  <a:pt x="1698" y="573"/>
                </a:cubicBezTo>
                <a:cubicBezTo>
                  <a:pt x="1733" y="520"/>
                  <a:pt x="1772" y="472"/>
                  <a:pt x="1822" y="433"/>
                </a:cubicBezTo>
                <a:cubicBezTo>
                  <a:pt x="1847" y="414"/>
                  <a:pt x="1875" y="398"/>
                  <a:pt x="1903" y="384"/>
                </a:cubicBezTo>
                <a:cubicBezTo>
                  <a:pt x="1982" y="344"/>
                  <a:pt x="2064" y="345"/>
                  <a:pt x="2147" y="372"/>
                </a:cubicBezTo>
                <a:cubicBezTo>
                  <a:pt x="2178" y="382"/>
                  <a:pt x="2206" y="403"/>
                  <a:pt x="2229" y="428"/>
                </a:cubicBezTo>
                <a:cubicBezTo>
                  <a:pt x="2237" y="436"/>
                  <a:pt x="2245" y="443"/>
                  <a:pt x="2253" y="451"/>
                </a:cubicBezTo>
                <a:cubicBezTo>
                  <a:pt x="2266" y="420"/>
                  <a:pt x="2277" y="389"/>
                  <a:pt x="2290" y="358"/>
                </a:cubicBezTo>
                <a:cubicBezTo>
                  <a:pt x="2306" y="320"/>
                  <a:pt x="2322" y="281"/>
                  <a:pt x="2341" y="244"/>
                </a:cubicBezTo>
                <a:cubicBezTo>
                  <a:pt x="2354" y="216"/>
                  <a:pt x="2369" y="189"/>
                  <a:pt x="2386" y="164"/>
                </a:cubicBezTo>
                <a:cubicBezTo>
                  <a:pt x="2397" y="147"/>
                  <a:pt x="2412" y="133"/>
                  <a:pt x="2427" y="119"/>
                </a:cubicBezTo>
                <a:cubicBezTo>
                  <a:pt x="2444" y="103"/>
                  <a:pt x="2462" y="88"/>
                  <a:pt x="2480" y="72"/>
                </a:cubicBezTo>
                <a:cubicBezTo>
                  <a:pt x="2485" y="68"/>
                  <a:pt x="2491" y="66"/>
                  <a:pt x="2497" y="62"/>
                </a:cubicBezTo>
                <a:cubicBezTo>
                  <a:pt x="2526" y="44"/>
                  <a:pt x="2555" y="30"/>
                  <a:pt x="2587" y="19"/>
                </a:cubicBezTo>
                <a:cubicBezTo>
                  <a:pt x="2624" y="5"/>
                  <a:pt x="2662" y="0"/>
                  <a:pt x="2699" y="9"/>
                </a:cubicBezTo>
                <a:cubicBezTo>
                  <a:pt x="2730" y="15"/>
                  <a:pt x="2760" y="25"/>
                  <a:pt x="2786" y="46"/>
                </a:cubicBezTo>
                <a:cubicBezTo>
                  <a:pt x="2815" y="70"/>
                  <a:pt x="2833" y="99"/>
                  <a:pt x="2848" y="132"/>
                </a:cubicBezTo>
                <a:cubicBezTo>
                  <a:pt x="2859" y="156"/>
                  <a:pt x="2869" y="180"/>
                  <a:pt x="2878" y="204"/>
                </a:cubicBezTo>
                <a:cubicBezTo>
                  <a:pt x="2889" y="235"/>
                  <a:pt x="2899" y="266"/>
                  <a:pt x="2910" y="297"/>
                </a:cubicBezTo>
                <a:cubicBezTo>
                  <a:pt x="2920" y="326"/>
                  <a:pt x="2930" y="355"/>
                  <a:pt x="2941" y="384"/>
                </a:cubicBezTo>
                <a:cubicBezTo>
                  <a:pt x="2962" y="435"/>
                  <a:pt x="2983" y="485"/>
                  <a:pt x="3005" y="536"/>
                </a:cubicBezTo>
                <a:cubicBezTo>
                  <a:pt x="3010" y="548"/>
                  <a:pt x="3018" y="559"/>
                  <a:pt x="3024" y="569"/>
                </a:cubicBezTo>
                <a:cubicBezTo>
                  <a:pt x="3050" y="571"/>
                  <a:pt x="3077" y="574"/>
                  <a:pt x="3104" y="577"/>
                </a:cubicBezTo>
                <a:cubicBezTo>
                  <a:pt x="3107" y="577"/>
                  <a:pt x="3111" y="575"/>
                  <a:pt x="3114" y="572"/>
                </a:cubicBezTo>
                <a:cubicBezTo>
                  <a:pt x="3140" y="543"/>
                  <a:pt x="3172" y="523"/>
                  <a:pt x="3207" y="507"/>
                </a:cubicBezTo>
                <a:cubicBezTo>
                  <a:pt x="3248" y="487"/>
                  <a:pt x="3290" y="482"/>
                  <a:pt x="3334" y="490"/>
                </a:cubicBezTo>
                <a:cubicBezTo>
                  <a:pt x="3393" y="501"/>
                  <a:pt x="3428" y="550"/>
                  <a:pt x="3423" y="610"/>
                </a:cubicBezTo>
                <a:cubicBezTo>
                  <a:pt x="3423" y="616"/>
                  <a:pt x="3422" y="623"/>
                  <a:pt x="3422" y="630"/>
                </a:cubicBezTo>
                <a:cubicBezTo>
                  <a:pt x="3444" y="638"/>
                  <a:pt x="3461" y="626"/>
                  <a:pt x="3477" y="616"/>
                </a:cubicBezTo>
                <a:cubicBezTo>
                  <a:pt x="3489" y="609"/>
                  <a:pt x="3499" y="599"/>
                  <a:pt x="3509" y="590"/>
                </a:cubicBezTo>
                <a:cubicBezTo>
                  <a:pt x="3533" y="568"/>
                  <a:pt x="3573" y="560"/>
                  <a:pt x="3606" y="577"/>
                </a:cubicBezTo>
                <a:cubicBezTo>
                  <a:pt x="3631" y="591"/>
                  <a:pt x="3655" y="608"/>
                  <a:pt x="3679" y="624"/>
                </a:cubicBezTo>
                <a:cubicBezTo>
                  <a:pt x="3716" y="650"/>
                  <a:pt x="3751" y="680"/>
                  <a:pt x="3800" y="677"/>
                </a:cubicBezTo>
                <a:cubicBezTo>
                  <a:pt x="3821" y="675"/>
                  <a:pt x="3841" y="671"/>
                  <a:pt x="3857" y="656"/>
                </a:cubicBezTo>
                <a:cubicBezTo>
                  <a:pt x="3873" y="641"/>
                  <a:pt x="3890" y="628"/>
                  <a:pt x="3906" y="615"/>
                </a:cubicBezTo>
                <a:cubicBezTo>
                  <a:pt x="3930" y="597"/>
                  <a:pt x="3960" y="595"/>
                  <a:pt x="3980" y="607"/>
                </a:cubicBezTo>
                <a:cubicBezTo>
                  <a:pt x="3966" y="611"/>
                  <a:pt x="3948" y="614"/>
                  <a:pt x="3933" y="621"/>
                </a:cubicBezTo>
                <a:cubicBezTo>
                  <a:pt x="3925" y="624"/>
                  <a:pt x="3919" y="633"/>
                  <a:pt x="3913" y="639"/>
                </a:cubicBezTo>
                <a:cubicBezTo>
                  <a:pt x="3909" y="643"/>
                  <a:pt x="3905" y="645"/>
                  <a:pt x="3901" y="648"/>
                </a:cubicBezTo>
                <a:cubicBezTo>
                  <a:pt x="3897" y="650"/>
                  <a:pt x="3893" y="651"/>
                  <a:pt x="3890" y="653"/>
                </a:cubicBezTo>
                <a:cubicBezTo>
                  <a:pt x="3873" y="664"/>
                  <a:pt x="3857" y="676"/>
                  <a:pt x="3839" y="686"/>
                </a:cubicBezTo>
                <a:cubicBezTo>
                  <a:pt x="3801" y="708"/>
                  <a:pt x="3761" y="707"/>
                  <a:pt x="3722" y="692"/>
                </a:cubicBezTo>
                <a:cubicBezTo>
                  <a:pt x="3690" y="679"/>
                  <a:pt x="3661" y="658"/>
                  <a:pt x="3631" y="641"/>
                </a:cubicBezTo>
                <a:cubicBezTo>
                  <a:pt x="3623" y="636"/>
                  <a:pt x="3615" y="629"/>
                  <a:pt x="3607" y="624"/>
                </a:cubicBezTo>
                <a:cubicBezTo>
                  <a:pt x="3564" y="599"/>
                  <a:pt x="3530" y="583"/>
                  <a:pt x="3492" y="627"/>
                </a:cubicBezTo>
                <a:cubicBezTo>
                  <a:pt x="3475" y="646"/>
                  <a:pt x="3438" y="653"/>
                  <a:pt x="3414" y="641"/>
                </a:cubicBezTo>
                <a:cubicBezTo>
                  <a:pt x="3409" y="638"/>
                  <a:pt x="3406" y="631"/>
                  <a:pt x="3402" y="626"/>
                </a:cubicBezTo>
                <a:cubicBezTo>
                  <a:pt x="3393" y="612"/>
                  <a:pt x="3388" y="595"/>
                  <a:pt x="3376" y="585"/>
                </a:cubicBezTo>
                <a:cubicBezTo>
                  <a:pt x="3351" y="564"/>
                  <a:pt x="3320" y="552"/>
                  <a:pt x="3286" y="550"/>
                </a:cubicBezTo>
                <a:cubicBezTo>
                  <a:pt x="3230" y="545"/>
                  <a:pt x="3176" y="550"/>
                  <a:pt x="3130" y="586"/>
                </a:cubicBezTo>
                <a:cubicBezTo>
                  <a:pt x="3139" y="591"/>
                  <a:pt x="3148" y="597"/>
                  <a:pt x="3157" y="600"/>
                </a:cubicBezTo>
                <a:cubicBezTo>
                  <a:pt x="3191" y="611"/>
                  <a:pt x="3211" y="636"/>
                  <a:pt x="3222" y="666"/>
                </a:cubicBezTo>
                <a:cubicBezTo>
                  <a:pt x="3228" y="680"/>
                  <a:pt x="3227" y="699"/>
                  <a:pt x="3221" y="713"/>
                </a:cubicBezTo>
                <a:cubicBezTo>
                  <a:pt x="3209" y="742"/>
                  <a:pt x="3184" y="759"/>
                  <a:pt x="3152" y="765"/>
                </a:cubicBezTo>
                <a:cubicBezTo>
                  <a:pt x="3136" y="768"/>
                  <a:pt x="3124" y="775"/>
                  <a:pt x="3112" y="787"/>
                </a:cubicBezTo>
                <a:cubicBezTo>
                  <a:pt x="3096" y="806"/>
                  <a:pt x="3075" y="821"/>
                  <a:pt x="3057" y="838"/>
                </a:cubicBezTo>
                <a:cubicBezTo>
                  <a:pt x="3029" y="864"/>
                  <a:pt x="2988" y="871"/>
                  <a:pt x="2955" y="855"/>
                </a:cubicBezTo>
                <a:cubicBezTo>
                  <a:pt x="2932" y="844"/>
                  <a:pt x="2914" y="828"/>
                  <a:pt x="2899" y="808"/>
                </a:cubicBezTo>
                <a:cubicBezTo>
                  <a:pt x="2893" y="798"/>
                  <a:pt x="2886" y="794"/>
                  <a:pt x="2873" y="796"/>
                </a:cubicBezTo>
                <a:cubicBezTo>
                  <a:pt x="2835" y="803"/>
                  <a:pt x="2796" y="797"/>
                  <a:pt x="2761" y="782"/>
                </a:cubicBezTo>
                <a:cubicBezTo>
                  <a:pt x="2745" y="775"/>
                  <a:pt x="2728" y="763"/>
                  <a:pt x="2720" y="749"/>
                </a:cubicBezTo>
                <a:cubicBezTo>
                  <a:pt x="2698" y="711"/>
                  <a:pt x="2717" y="670"/>
                  <a:pt x="2761" y="654"/>
                </a:cubicBezTo>
                <a:cubicBezTo>
                  <a:pt x="2803" y="638"/>
                  <a:pt x="2847" y="632"/>
                  <a:pt x="2892" y="634"/>
                </a:cubicBezTo>
                <a:cubicBezTo>
                  <a:pt x="2902" y="635"/>
                  <a:pt x="2913" y="634"/>
                  <a:pt x="2923" y="633"/>
                </a:cubicBezTo>
                <a:cubicBezTo>
                  <a:pt x="2963" y="628"/>
                  <a:pt x="3001" y="631"/>
                  <a:pt x="3035" y="654"/>
                </a:cubicBezTo>
                <a:cubicBezTo>
                  <a:pt x="3059" y="670"/>
                  <a:pt x="3062" y="709"/>
                  <a:pt x="3040" y="725"/>
                </a:cubicBezTo>
                <a:cubicBezTo>
                  <a:pt x="3008" y="749"/>
                  <a:pt x="2972" y="762"/>
                  <a:pt x="2932" y="754"/>
                </a:cubicBezTo>
                <a:cubicBezTo>
                  <a:pt x="2918" y="751"/>
                  <a:pt x="2904" y="741"/>
                  <a:pt x="2891" y="732"/>
                </a:cubicBezTo>
                <a:cubicBezTo>
                  <a:pt x="2882" y="727"/>
                  <a:pt x="2877" y="716"/>
                  <a:pt x="2882" y="706"/>
                </a:cubicBezTo>
                <a:cubicBezTo>
                  <a:pt x="2889" y="696"/>
                  <a:pt x="2896" y="682"/>
                  <a:pt x="2911" y="681"/>
                </a:cubicBezTo>
                <a:cubicBezTo>
                  <a:pt x="2914" y="680"/>
                  <a:pt x="2918" y="683"/>
                  <a:pt x="2922" y="685"/>
                </a:cubicBezTo>
                <a:cubicBezTo>
                  <a:pt x="2920" y="688"/>
                  <a:pt x="2918" y="692"/>
                  <a:pt x="2916" y="695"/>
                </a:cubicBezTo>
                <a:cubicBezTo>
                  <a:pt x="2912" y="700"/>
                  <a:pt x="2903" y="706"/>
                  <a:pt x="2904" y="709"/>
                </a:cubicBezTo>
                <a:cubicBezTo>
                  <a:pt x="2906" y="717"/>
                  <a:pt x="2911" y="726"/>
                  <a:pt x="2918" y="730"/>
                </a:cubicBezTo>
                <a:cubicBezTo>
                  <a:pt x="2935" y="740"/>
                  <a:pt x="2953" y="735"/>
                  <a:pt x="2971" y="727"/>
                </a:cubicBezTo>
                <a:cubicBezTo>
                  <a:pt x="2992" y="718"/>
                  <a:pt x="2999" y="694"/>
                  <a:pt x="2992" y="676"/>
                </a:cubicBezTo>
                <a:cubicBezTo>
                  <a:pt x="2980" y="647"/>
                  <a:pt x="2951" y="637"/>
                  <a:pt x="2926" y="642"/>
                </a:cubicBezTo>
                <a:cubicBezTo>
                  <a:pt x="2917" y="644"/>
                  <a:pt x="2908" y="647"/>
                  <a:pt x="2900" y="647"/>
                </a:cubicBezTo>
                <a:cubicBezTo>
                  <a:pt x="2863" y="644"/>
                  <a:pt x="2830" y="655"/>
                  <a:pt x="2798" y="674"/>
                </a:cubicBezTo>
                <a:cubicBezTo>
                  <a:pt x="2760" y="696"/>
                  <a:pt x="2767" y="734"/>
                  <a:pt x="2797" y="754"/>
                </a:cubicBezTo>
                <a:cubicBezTo>
                  <a:pt x="2826" y="773"/>
                  <a:pt x="2858" y="782"/>
                  <a:pt x="2893" y="778"/>
                </a:cubicBezTo>
                <a:cubicBezTo>
                  <a:pt x="2896" y="778"/>
                  <a:pt x="2898" y="780"/>
                  <a:pt x="2900" y="782"/>
                </a:cubicBezTo>
                <a:cubicBezTo>
                  <a:pt x="2920" y="794"/>
                  <a:pt x="2939" y="808"/>
                  <a:pt x="2960" y="817"/>
                </a:cubicBezTo>
                <a:cubicBezTo>
                  <a:pt x="3003" y="837"/>
                  <a:pt x="3049" y="823"/>
                  <a:pt x="3082" y="781"/>
                </a:cubicBezTo>
                <a:cubicBezTo>
                  <a:pt x="3095" y="765"/>
                  <a:pt x="3112" y="757"/>
                  <a:pt x="3131" y="751"/>
                </a:cubicBezTo>
                <a:cubicBezTo>
                  <a:pt x="3148" y="747"/>
                  <a:pt x="3163" y="736"/>
                  <a:pt x="3167" y="718"/>
                </a:cubicBezTo>
                <a:cubicBezTo>
                  <a:pt x="3173" y="688"/>
                  <a:pt x="3174" y="660"/>
                  <a:pt x="3154" y="633"/>
                </a:cubicBezTo>
                <a:cubicBezTo>
                  <a:pt x="3137" y="609"/>
                  <a:pt x="3116" y="593"/>
                  <a:pt x="3089" y="589"/>
                </a:cubicBezTo>
                <a:cubicBezTo>
                  <a:pt x="3065" y="585"/>
                  <a:pt x="3040" y="581"/>
                  <a:pt x="3018" y="598"/>
                </a:cubicBezTo>
                <a:cubicBezTo>
                  <a:pt x="3016" y="599"/>
                  <a:pt x="3012" y="600"/>
                  <a:pt x="3010" y="599"/>
                </a:cubicBezTo>
                <a:cubicBezTo>
                  <a:pt x="3001" y="596"/>
                  <a:pt x="2991" y="593"/>
                  <a:pt x="2984" y="588"/>
                </a:cubicBezTo>
                <a:cubicBezTo>
                  <a:pt x="2968" y="577"/>
                  <a:pt x="2954" y="563"/>
                  <a:pt x="2937" y="553"/>
                </a:cubicBezTo>
                <a:cubicBezTo>
                  <a:pt x="2925" y="546"/>
                  <a:pt x="2911" y="542"/>
                  <a:pt x="2897" y="541"/>
                </a:cubicBezTo>
                <a:cubicBezTo>
                  <a:pt x="2849" y="535"/>
                  <a:pt x="2804" y="539"/>
                  <a:pt x="2767" y="577"/>
                </a:cubicBezTo>
                <a:cubicBezTo>
                  <a:pt x="2764" y="581"/>
                  <a:pt x="2756" y="582"/>
                  <a:pt x="2750" y="581"/>
                </a:cubicBezTo>
                <a:cubicBezTo>
                  <a:pt x="2709" y="578"/>
                  <a:pt x="2669" y="580"/>
                  <a:pt x="2633" y="604"/>
                </a:cubicBezTo>
                <a:cubicBezTo>
                  <a:pt x="2597" y="627"/>
                  <a:pt x="2565" y="676"/>
                  <a:pt x="2580" y="736"/>
                </a:cubicBezTo>
                <a:cubicBezTo>
                  <a:pt x="2585" y="756"/>
                  <a:pt x="2591" y="776"/>
                  <a:pt x="2603" y="792"/>
                </a:cubicBezTo>
                <a:cubicBezTo>
                  <a:pt x="2615" y="810"/>
                  <a:pt x="2633" y="825"/>
                  <a:pt x="2651" y="837"/>
                </a:cubicBezTo>
                <a:cubicBezTo>
                  <a:pt x="2675" y="853"/>
                  <a:pt x="2700" y="867"/>
                  <a:pt x="2727" y="878"/>
                </a:cubicBezTo>
                <a:cubicBezTo>
                  <a:pt x="2762" y="892"/>
                  <a:pt x="2800" y="888"/>
                  <a:pt x="2837" y="886"/>
                </a:cubicBezTo>
                <a:cubicBezTo>
                  <a:pt x="2845" y="886"/>
                  <a:pt x="2854" y="888"/>
                  <a:pt x="2862" y="890"/>
                </a:cubicBezTo>
                <a:cubicBezTo>
                  <a:pt x="2881" y="896"/>
                  <a:pt x="2900" y="906"/>
                  <a:pt x="2921" y="909"/>
                </a:cubicBezTo>
                <a:cubicBezTo>
                  <a:pt x="2950" y="913"/>
                  <a:pt x="2979" y="913"/>
                  <a:pt x="3008" y="913"/>
                </a:cubicBezTo>
                <a:cubicBezTo>
                  <a:pt x="3022" y="913"/>
                  <a:pt x="3035" y="909"/>
                  <a:pt x="3047" y="903"/>
                </a:cubicBezTo>
                <a:cubicBezTo>
                  <a:pt x="3067" y="894"/>
                  <a:pt x="3085" y="881"/>
                  <a:pt x="3102" y="871"/>
                </a:cubicBezTo>
                <a:cubicBezTo>
                  <a:pt x="3143" y="891"/>
                  <a:pt x="3186" y="899"/>
                  <a:pt x="3231" y="892"/>
                </a:cubicBezTo>
                <a:cubicBezTo>
                  <a:pt x="3279" y="883"/>
                  <a:pt x="3307" y="850"/>
                  <a:pt x="3329" y="808"/>
                </a:cubicBezTo>
                <a:cubicBezTo>
                  <a:pt x="3346" y="808"/>
                  <a:pt x="3364" y="810"/>
                  <a:pt x="3382" y="808"/>
                </a:cubicBezTo>
                <a:cubicBezTo>
                  <a:pt x="3400" y="806"/>
                  <a:pt x="3419" y="802"/>
                  <a:pt x="3436" y="796"/>
                </a:cubicBezTo>
                <a:cubicBezTo>
                  <a:pt x="3462" y="788"/>
                  <a:pt x="3491" y="759"/>
                  <a:pt x="3489" y="733"/>
                </a:cubicBezTo>
                <a:cubicBezTo>
                  <a:pt x="3488" y="718"/>
                  <a:pt x="3494" y="709"/>
                  <a:pt x="3502" y="697"/>
                </a:cubicBezTo>
                <a:cubicBezTo>
                  <a:pt x="3521" y="669"/>
                  <a:pt x="3547" y="663"/>
                  <a:pt x="3576" y="671"/>
                </a:cubicBezTo>
                <a:cubicBezTo>
                  <a:pt x="3606" y="678"/>
                  <a:pt x="3634" y="690"/>
                  <a:pt x="3663" y="700"/>
                </a:cubicBezTo>
                <a:cubicBezTo>
                  <a:pt x="3677" y="705"/>
                  <a:pt x="3692" y="709"/>
                  <a:pt x="3705" y="716"/>
                </a:cubicBezTo>
                <a:cubicBezTo>
                  <a:pt x="3736" y="731"/>
                  <a:pt x="3769" y="735"/>
                  <a:pt x="3802" y="730"/>
                </a:cubicBezTo>
                <a:cubicBezTo>
                  <a:pt x="3813" y="728"/>
                  <a:pt x="3823" y="723"/>
                  <a:pt x="3832" y="719"/>
                </a:cubicBezTo>
                <a:cubicBezTo>
                  <a:pt x="3855" y="709"/>
                  <a:pt x="3872" y="691"/>
                  <a:pt x="3887" y="672"/>
                </a:cubicBezTo>
                <a:close/>
              </a:path>
            </a:pathLst>
          </a:custGeom>
          <a:solidFill>
            <a:schemeClr val="accent1">
              <a:alpha val="2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梯形 6">
            <a:extLst>
              <a:ext uri="{FF2B5EF4-FFF2-40B4-BE49-F238E27FC236}">
                <a16:creationId xmlns:a16="http://schemas.microsoft.com/office/drawing/2014/main" id="{1D257C2A-94BA-4006-A6C9-75B341D567DE}"/>
              </a:ext>
            </a:extLst>
          </p:cNvPr>
          <p:cNvSpPr/>
          <p:nvPr userDrawn="1"/>
        </p:nvSpPr>
        <p:spPr>
          <a:xfrm>
            <a:off x="4643677" y="522016"/>
            <a:ext cx="2904645" cy="217858"/>
          </a:xfrm>
          <a:prstGeom prst="trapezoid">
            <a:avLst>
              <a:gd name="adj" fmla="val 43986"/>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Freeform 6">
            <a:extLst>
              <a:ext uri="{FF2B5EF4-FFF2-40B4-BE49-F238E27FC236}">
                <a16:creationId xmlns:a16="http://schemas.microsoft.com/office/drawing/2014/main" id="{4E357DC2-6B24-497A-98DF-A52B7B5C36AA}"/>
              </a:ext>
            </a:extLst>
          </p:cNvPr>
          <p:cNvSpPr>
            <a:spLocks/>
          </p:cNvSpPr>
          <p:nvPr userDrawn="1"/>
        </p:nvSpPr>
        <p:spPr bwMode="auto">
          <a:xfrm>
            <a:off x="-1449529" y="1070585"/>
            <a:ext cx="3375914" cy="1986812"/>
          </a:xfrm>
          <a:custGeom>
            <a:avLst/>
            <a:gdLst>
              <a:gd name="T0" fmla="*/ 3510 w 4495"/>
              <a:gd name="T1" fmla="*/ 741 h 2642"/>
              <a:gd name="T2" fmla="*/ 3185 w 4495"/>
              <a:gd name="T3" fmla="*/ 1023 h 2642"/>
              <a:gd name="T4" fmla="*/ 3732 w 4495"/>
              <a:gd name="T5" fmla="*/ 1571 h 2642"/>
              <a:gd name="T6" fmla="*/ 4453 w 4495"/>
              <a:gd name="T7" fmla="*/ 1757 h 2642"/>
              <a:gd name="T8" fmla="*/ 725 w 4495"/>
              <a:gd name="T9" fmla="*/ 1957 h 2642"/>
              <a:gd name="T10" fmla="*/ 2100 w 4495"/>
              <a:gd name="T11" fmla="*/ 2171 h 2642"/>
              <a:gd name="T12" fmla="*/ 3175 w 4495"/>
              <a:gd name="T13" fmla="*/ 2386 h 2642"/>
              <a:gd name="T14" fmla="*/ 2639 w 4495"/>
              <a:gd name="T15" fmla="*/ 2600 h 2642"/>
              <a:gd name="T16" fmla="*/ 2714 w 4495"/>
              <a:gd name="T17" fmla="*/ 2484 h 2642"/>
              <a:gd name="T18" fmla="*/ 1960 w 4495"/>
              <a:gd name="T19" fmla="*/ 2363 h 2642"/>
              <a:gd name="T20" fmla="*/ 3653 w 4495"/>
              <a:gd name="T21" fmla="*/ 2111 h 2642"/>
              <a:gd name="T22" fmla="*/ 483 w 4495"/>
              <a:gd name="T23" fmla="*/ 1826 h 2642"/>
              <a:gd name="T24" fmla="*/ 4246 w 4495"/>
              <a:gd name="T25" fmla="*/ 1608 h 2642"/>
              <a:gd name="T26" fmla="*/ 3226 w 4495"/>
              <a:gd name="T27" fmla="*/ 1362 h 2642"/>
              <a:gd name="T28" fmla="*/ 2917 w 4495"/>
              <a:gd name="T29" fmla="*/ 965 h 2642"/>
              <a:gd name="T30" fmla="*/ 2651 w 4495"/>
              <a:gd name="T31" fmla="*/ 569 h 2642"/>
              <a:gd name="T32" fmla="*/ 2698 w 4495"/>
              <a:gd name="T33" fmla="*/ 339 h 2642"/>
              <a:gd name="T34" fmla="*/ 2417 w 4495"/>
              <a:gd name="T35" fmla="*/ 760 h 2642"/>
              <a:gd name="T36" fmla="*/ 2957 w 4495"/>
              <a:gd name="T37" fmla="*/ 1168 h 2642"/>
              <a:gd name="T38" fmla="*/ 2536 w 4495"/>
              <a:gd name="T39" fmla="*/ 1677 h 2642"/>
              <a:gd name="T40" fmla="*/ 2788 w 4495"/>
              <a:gd name="T41" fmla="*/ 1371 h 2642"/>
              <a:gd name="T42" fmla="*/ 2696 w 4495"/>
              <a:gd name="T43" fmla="*/ 1468 h 2642"/>
              <a:gd name="T44" fmla="*/ 2758 w 4495"/>
              <a:gd name="T45" fmla="*/ 1583 h 2642"/>
              <a:gd name="T46" fmla="*/ 2430 w 4495"/>
              <a:gd name="T47" fmla="*/ 1081 h 2642"/>
              <a:gd name="T48" fmla="*/ 2128 w 4495"/>
              <a:gd name="T49" fmla="*/ 612 h 2642"/>
              <a:gd name="T50" fmla="*/ 1747 w 4495"/>
              <a:gd name="T51" fmla="*/ 1209 h 2642"/>
              <a:gd name="T52" fmla="*/ 1956 w 4495"/>
              <a:gd name="T53" fmla="*/ 1028 h 2642"/>
              <a:gd name="T54" fmla="*/ 2026 w 4495"/>
              <a:gd name="T55" fmla="*/ 1148 h 2642"/>
              <a:gd name="T56" fmla="*/ 2025 w 4495"/>
              <a:gd name="T57" fmla="*/ 900 h 2642"/>
              <a:gd name="T58" fmla="*/ 2014 w 4495"/>
              <a:gd name="T59" fmla="*/ 1417 h 2642"/>
              <a:gd name="T60" fmla="*/ 1370 w 4495"/>
              <a:gd name="T61" fmla="*/ 1129 h 2642"/>
              <a:gd name="T62" fmla="*/ 1441 w 4495"/>
              <a:gd name="T63" fmla="*/ 1512 h 2642"/>
              <a:gd name="T64" fmla="*/ 1377 w 4495"/>
              <a:gd name="T65" fmla="*/ 1512 h 2642"/>
              <a:gd name="T66" fmla="*/ 1565 w 4495"/>
              <a:gd name="T67" fmla="*/ 1514 h 2642"/>
              <a:gd name="T68" fmla="*/ 310 w 4495"/>
              <a:gd name="T69" fmla="*/ 1616 h 2642"/>
              <a:gd name="T70" fmla="*/ 700 w 4495"/>
              <a:gd name="T71" fmla="*/ 1359 h 2642"/>
              <a:gd name="T72" fmla="*/ 146 w 4495"/>
              <a:gd name="T73" fmla="*/ 1543 h 2642"/>
              <a:gd name="T74" fmla="*/ 1036 w 4495"/>
              <a:gd name="T75" fmla="*/ 1300 h 2642"/>
              <a:gd name="T76" fmla="*/ 1555 w 4495"/>
              <a:gd name="T77" fmla="*/ 974 h 2642"/>
              <a:gd name="T78" fmla="*/ 2229 w 4495"/>
              <a:gd name="T79" fmla="*/ 428 h 2642"/>
              <a:gd name="T80" fmla="*/ 2497 w 4495"/>
              <a:gd name="T81" fmla="*/ 62 h 2642"/>
              <a:gd name="T82" fmla="*/ 2941 w 4495"/>
              <a:gd name="T83" fmla="*/ 384 h 2642"/>
              <a:gd name="T84" fmla="*/ 3423 w 4495"/>
              <a:gd name="T85" fmla="*/ 610 h 2642"/>
              <a:gd name="T86" fmla="*/ 3857 w 4495"/>
              <a:gd name="T87" fmla="*/ 656 h 2642"/>
              <a:gd name="T88" fmla="*/ 3839 w 4495"/>
              <a:gd name="T89" fmla="*/ 686 h 2642"/>
              <a:gd name="T90" fmla="*/ 3376 w 4495"/>
              <a:gd name="T91" fmla="*/ 585 h 2642"/>
              <a:gd name="T92" fmla="*/ 3112 w 4495"/>
              <a:gd name="T93" fmla="*/ 787 h 2642"/>
              <a:gd name="T94" fmla="*/ 2761 w 4495"/>
              <a:gd name="T95" fmla="*/ 654 h 2642"/>
              <a:gd name="T96" fmla="*/ 2882 w 4495"/>
              <a:gd name="T97" fmla="*/ 706 h 2642"/>
              <a:gd name="T98" fmla="*/ 2992 w 4495"/>
              <a:gd name="T99" fmla="*/ 676 h 2642"/>
              <a:gd name="T100" fmla="*/ 2960 w 4495"/>
              <a:gd name="T101" fmla="*/ 817 h 2642"/>
              <a:gd name="T102" fmla="*/ 3010 w 4495"/>
              <a:gd name="T103" fmla="*/ 599 h 2642"/>
              <a:gd name="T104" fmla="*/ 2580 w 4495"/>
              <a:gd name="T105" fmla="*/ 736 h 2642"/>
              <a:gd name="T106" fmla="*/ 3008 w 4495"/>
              <a:gd name="T107" fmla="*/ 913 h 2642"/>
              <a:gd name="T108" fmla="*/ 3489 w 4495"/>
              <a:gd name="T109" fmla="*/ 733 h 2642"/>
              <a:gd name="T110" fmla="*/ 3887 w 4495"/>
              <a:gd name="T111" fmla="*/ 672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95" h="2642">
                <a:moveTo>
                  <a:pt x="3887" y="672"/>
                </a:moveTo>
                <a:cubicBezTo>
                  <a:pt x="3873" y="700"/>
                  <a:pt x="3861" y="729"/>
                  <a:pt x="3842" y="754"/>
                </a:cubicBezTo>
                <a:cubicBezTo>
                  <a:pt x="3824" y="778"/>
                  <a:pt x="3795" y="780"/>
                  <a:pt x="3767" y="770"/>
                </a:cubicBezTo>
                <a:cubicBezTo>
                  <a:pt x="3743" y="762"/>
                  <a:pt x="3721" y="749"/>
                  <a:pt x="3697" y="739"/>
                </a:cubicBezTo>
                <a:cubicBezTo>
                  <a:pt x="3667" y="727"/>
                  <a:pt x="3637" y="715"/>
                  <a:pt x="3607" y="706"/>
                </a:cubicBezTo>
                <a:cubicBezTo>
                  <a:pt x="3579" y="699"/>
                  <a:pt x="3551" y="704"/>
                  <a:pt x="3524" y="713"/>
                </a:cubicBezTo>
                <a:cubicBezTo>
                  <a:pt x="3510" y="718"/>
                  <a:pt x="3506" y="726"/>
                  <a:pt x="3510" y="741"/>
                </a:cubicBezTo>
                <a:cubicBezTo>
                  <a:pt x="3514" y="764"/>
                  <a:pt x="3517" y="787"/>
                  <a:pt x="3505" y="808"/>
                </a:cubicBezTo>
                <a:cubicBezTo>
                  <a:pt x="3500" y="816"/>
                  <a:pt x="3493" y="824"/>
                  <a:pt x="3484" y="829"/>
                </a:cubicBezTo>
                <a:cubicBezTo>
                  <a:pt x="3452" y="847"/>
                  <a:pt x="3418" y="853"/>
                  <a:pt x="3382" y="840"/>
                </a:cubicBezTo>
                <a:cubicBezTo>
                  <a:pt x="3367" y="835"/>
                  <a:pt x="3351" y="832"/>
                  <a:pt x="3334" y="828"/>
                </a:cubicBezTo>
                <a:cubicBezTo>
                  <a:pt x="3329" y="869"/>
                  <a:pt x="3323" y="912"/>
                  <a:pt x="3281" y="935"/>
                </a:cubicBezTo>
                <a:cubicBezTo>
                  <a:pt x="3240" y="958"/>
                  <a:pt x="3200" y="943"/>
                  <a:pt x="3160" y="924"/>
                </a:cubicBezTo>
                <a:cubicBezTo>
                  <a:pt x="3169" y="959"/>
                  <a:pt x="3176" y="991"/>
                  <a:pt x="3185" y="1023"/>
                </a:cubicBezTo>
                <a:cubicBezTo>
                  <a:pt x="3197" y="1068"/>
                  <a:pt x="3211" y="1112"/>
                  <a:pt x="3223" y="1156"/>
                </a:cubicBezTo>
                <a:cubicBezTo>
                  <a:pt x="3228" y="1171"/>
                  <a:pt x="3231" y="1188"/>
                  <a:pt x="3237" y="1203"/>
                </a:cubicBezTo>
                <a:cubicBezTo>
                  <a:pt x="3250" y="1238"/>
                  <a:pt x="3262" y="1274"/>
                  <a:pt x="3278" y="1308"/>
                </a:cubicBezTo>
                <a:cubicBezTo>
                  <a:pt x="3291" y="1334"/>
                  <a:pt x="3307" y="1358"/>
                  <a:pt x="3326" y="1381"/>
                </a:cubicBezTo>
                <a:cubicBezTo>
                  <a:pt x="3345" y="1405"/>
                  <a:pt x="3367" y="1427"/>
                  <a:pt x="3389" y="1448"/>
                </a:cubicBezTo>
                <a:cubicBezTo>
                  <a:pt x="3421" y="1477"/>
                  <a:pt x="3458" y="1497"/>
                  <a:pt x="3497" y="1514"/>
                </a:cubicBezTo>
                <a:cubicBezTo>
                  <a:pt x="3572" y="1548"/>
                  <a:pt x="3651" y="1563"/>
                  <a:pt x="3732" y="1571"/>
                </a:cubicBezTo>
                <a:cubicBezTo>
                  <a:pt x="3761" y="1573"/>
                  <a:pt x="3790" y="1574"/>
                  <a:pt x="3819" y="1577"/>
                </a:cubicBezTo>
                <a:cubicBezTo>
                  <a:pt x="3938" y="1590"/>
                  <a:pt x="4056" y="1582"/>
                  <a:pt x="4175" y="1581"/>
                </a:cubicBezTo>
                <a:cubicBezTo>
                  <a:pt x="4204" y="1581"/>
                  <a:pt x="4233" y="1578"/>
                  <a:pt x="4262" y="1577"/>
                </a:cubicBezTo>
                <a:cubicBezTo>
                  <a:pt x="4314" y="1576"/>
                  <a:pt x="4366" y="1583"/>
                  <a:pt x="4415" y="1601"/>
                </a:cubicBezTo>
                <a:cubicBezTo>
                  <a:pt x="4438" y="1610"/>
                  <a:pt x="4459" y="1623"/>
                  <a:pt x="4474" y="1644"/>
                </a:cubicBezTo>
                <a:cubicBezTo>
                  <a:pt x="4484" y="1657"/>
                  <a:pt x="4491" y="1669"/>
                  <a:pt x="4493" y="1685"/>
                </a:cubicBezTo>
                <a:cubicBezTo>
                  <a:pt x="4495" y="1718"/>
                  <a:pt x="4477" y="1738"/>
                  <a:pt x="4453" y="1757"/>
                </a:cubicBezTo>
                <a:cubicBezTo>
                  <a:pt x="4426" y="1778"/>
                  <a:pt x="4394" y="1785"/>
                  <a:pt x="4362" y="1790"/>
                </a:cubicBezTo>
                <a:cubicBezTo>
                  <a:pt x="4334" y="1794"/>
                  <a:pt x="4306" y="1798"/>
                  <a:pt x="4278" y="1798"/>
                </a:cubicBezTo>
                <a:cubicBezTo>
                  <a:pt x="3089" y="1799"/>
                  <a:pt x="1900" y="1799"/>
                  <a:pt x="711" y="1798"/>
                </a:cubicBezTo>
                <a:cubicBezTo>
                  <a:pt x="685" y="1798"/>
                  <a:pt x="662" y="1802"/>
                  <a:pt x="643" y="1822"/>
                </a:cubicBezTo>
                <a:cubicBezTo>
                  <a:pt x="615" y="1850"/>
                  <a:pt x="617" y="1910"/>
                  <a:pt x="647" y="1936"/>
                </a:cubicBezTo>
                <a:cubicBezTo>
                  <a:pt x="664" y="1952"/>
                  <a:pt x="683" y="1956"/>
                  <a:pt x="705" y="1957"/>
                </a:cubicBezTo>
                <a:cubicBezTo>
                  <a:pt x="712" y="1957"/>
                  <a:pt x="718" y="1957"/>
                  <a:pt x="725" y="1957"/>
                </a:cubicBezTo>
                <a:cubicBezTo>
                  <a:pt x="1686" y="1957"/>
                  <a:pt x="2647" y="1957"/>
                  <a:pt x="3609" y="1957"/>
                </a:cubicBezTo>
                <a:cubicBezTo>
                  <a:pt x="3654" y="1957"/>
                  <a:pt x="3700" y="1957"/>
                  <a:pt x="3742" y="1974"/>
                </a:cubicBezTo>
                <a:cubicBezTo>
                  <a:pt x="3780" y="1989"/>
                  <a:pt x="3820" y="2007"/>
                  <a:pt x="3827" y="2055"/>
                </a:cubicBezTo>
                <a:cubicBezTo>
                  <a:pt x="3831" y="2081"/>
                  <a:pt x="3823" y="2102"/>
                  <a:pt x="3803" y="2120"/>
                </a:cubicBezTo>
                <a:cubicBezTo>
                  <a:pt x="3758" y="2159"/>
                  <a:pt x="3704" y="2169"/>
                  <a:pt x="3648" y="2170"/>
                </a:cubicBezTo>
                <a:cubicBezTo>
                  <a:pt x="3553" y="2172"/>
                  <a:pt x="3459" y="2171"/>
                  <a:pt x="3364" y="2171"/>
                </a:cubicBezTo>
                <a:cubicBezTo>
                  <a:pt x="2943" y="2171"/>
                  <a:pt x="2521" y="2171"/>
                  <a:pt x="2100" y="2171"/>
                </a:cubicBezTo>
                <a:cubicBezTo>
                  <a:pt x="2045" y="2171"/>
                  <a:pt x="1991" y="2172"/>
                  <a:pt x="1936" y="2171"/>
                </a:cubicBezTo>
                <a:cubicBezTo>
                  <a:pt x="1867" y="2169"/>
                  <a:pt x="1836" y="2241"/>
                  <a:pt x="1862" y="2295"/>
                </a:cubicBezTo>
                <a:cubicBezTo>
                  <a:pt x="1874" y="2318"/>
                  <a:pt x="1896" y="2332"/>
                  <a:pt x="1924" y="2333"/>
                </a:cubicBezTo>
                <a:cubicBezTo>
                  <a:pt x="1931" y="2333"/>
                  <a:pt x="1939" y="2333"/>
                  <a:pt x="1946" y="2333"/>
                </a:cubicBezTo>
                <a:cubicBezTo>
                  <a:pt x="2291" y="2333"/>
                  <a:pt x="2636" y="2332"/>
                  <a:pt x="2981" y="2333"/>
                </a:cubicBezTo>
                <a:cubicBezTo>
                  <a:pt x="3020" y="2333"/>
                  <a:pt x="3059" y="2337"/>
                  <a:pt x="3097" y="2345"/>
                </a:cubicBezTo>
                <a:cubicBezTo>
                  <a:pt x="3125" y="2352"/>
                  <a:pt x="3155" y="2361"/>
                  <a:pt x="3175" y="2386"/>
                </a:cubicBezTo>
                <a:cubicBezTo>
                  <a:pt x="3200" y="2419"/>
                  <a:pt x="3200" y="2433"/>
                  <a:pt x="3175" y="2462"/>
                </a:cubicBezTo>
                <a:cubicBezTo>
                  <a:pt x="3162" y="2477"/>
                  <a:pt x="3145" y="2484"/>
                  <a:pt x="3127" y="2492"/>
                </a:cubicBezTo>
                <a:cubicBezTo>
                  <a:pt x="3080" y="2512"/>
                  <a:pt x="3031" y="2513"/>
                  <a:pt x="2982" y="2513"/>
                </a:cubicBezTo>
                <a:cubicBezTo>
                  <a:pt x="2882" y="2514"/>
                  <a:pt x="2783" y="2515"/>
                  <a:pt x="2684" y="2516"/>
                </a:cubicBezTo>
                <a:cubicBezTo>
                  <a:pt x="2671" y="2516"/>
                  <a:pt x="2658" y="2519"/>
                  <a:pt x="2645" y="2522"/>
                </a:cubicBezTo>
                <a:cubicBezTo>
                  <a:pt x="2627" y="2526"/>
                  <a:pt x="2616" y="2539"/>
                  <a:pt x="2615" y="2556"/>
                </a:cubicBezTo>
                <a:cubicBezTo>
                  <a:pt x="2614" y="2573"/>
                  <a:pt x="2624" y="2594"/>
                  <a:pt x="2639" y="2600"/>
                </a:cubicBezTo>
                <a:cubicBezTo>
                  <a:pt x="2672" y="2617"/>
                  <a:pt x="2707" y="2629"/>
                  <a:pt x="2744" y="2635"/>
                </a:cubicBezTo>
                <a:cubicBezTo>
                  <a:pt x="2751" y="2636"/>
                  <a:pt x="2758" y="2638"/>
                  <a:pt x="2764" y="2642"/>
                </a:cubicBezTo>
                <a:cubicBezTo>
                  <a:pt x="2731" y="2639"/>
                  <a:pt x="2698" y="2638"/>
                  <a:pt x="2665" y="2631"/>
                </a:cubicBezTo>
                <a:cubicBezTo>
                  <a:pt x="2643" y="2626"/>
                  <a:pt x="2620" y="2616"/>
                  <a:pt x="2602" y="2603"/>
                </a:cubicBezTo>
                <a:cubicBezTo>
                  <a:pt x="2580" y="2589"/>
                  <a:pt x="2579" y="2564"/>
                  <a:pt x="2582" y="2539"/>
                </a:cubicBezTo>
                <a:cubicBezTo>
                  <a:pt x="2586" y="2511"/>
                  <a:pt x="2607" y="2497"/>
                  <a:pt x="2631" y="2492"/>
                </a:cubicBezTo>
                <a:cubicBezTo>
                  <a:pt x="2658" y="2487"/>
                  <a:pt x="2686" y="2484"/>
                  <a:pt x="2714" y="2484"/>
                </a:cubicBezTo>
                <a:cubicBezTo>
                  <a:pt x="2817" y="2483"/>
                  <a:pt x="2919" y="2483"/>
                  <a:pt x="3022" y="2483"/>
                </a:cubicBezTo>
                <a:cubicBezTo>
                  <a:pt x="3037" y="2483"/>
                  <a:pt x="3052" y="2483"/>
                  <a:pt x="3066" y="2478"/>
                </a:cubicBezTo>
                <a:cubicBezTo>
                  <a:pt x="3089" y="2471"/>
                  <a:pt x="3114" y="2449"/>
                  <a:pt x="3113" y="2420"/>
                </a:cubicBezTo>
                <a:cubicBezTo>
                  <a:pt x="3111" y="2395"/>
                  <a:pt x="3094" y="2373"/>
                  <a:pt x="3068" y="2368"/>
                </a:cubicBezTo>
                <a:cubicBezTo>
                  <a:pt x="3054" y="2365"/>
                  <a:pt x="3041" y="2363"/>
                  <a:pt x="3027" y="2363"/>
                </a:cubicBezTo>
                <a:cubicBezTo>
                  <a:pt x="2853" y="2363"/>
                  <a:pt x="2679" y="2363"/>
                  <a:pt x="2506" y="2363"/>
                </a:cubicBezTo>
                <a:cubicBezTo>
                  <a:pt x="2324" y="2363"/>
                  <a:pt x="2142" y="2364"/>
                  <a:pt x="1960" y="2363"/>
                </a:cubicBezTo>
                <a:cubicBezTo>
                  <a:pt x="1929" y="2362"/>
                  <a:pt x="1897" y="2360"/>
                  <a:pt x="1868" y="2353"/>
                </a:cubicBezTo>
                <a:cubicBezTo>
                  <a:pt x="1832" y="2343"/>
                  <a:pt x="1797" y="2328"/>
                  <a:pt x="1773" y="2298"/>
                </a:cubicBezTo>
                <a:cubicBezTo>
                  <a:pt x="1748" y="2268"/>
                  <a:pt x="1754" y="2220"/>
                  <a:pt x="1777" y="2197"/>
                </a:cubicBezTo>
                <a:cubicBezTo>
                  <a:pt x="1824" y="2151"/>
                  <a:pt x="1883" y="2143"/>
                  <a:pt x="1943" y="2141"/>
                </a:cubicBezTo>
                <a:cubicBezTo>
                  <a:pt x="1995" y="2140"/>
                  <a:pt x="2046" y="2141"/>
                  <a:pt x="2098" y="2141"/>
                </a:cubicBezTo>
                <a:cubicBezTo>
                  <a:pt x="2591" y="2141"/>
                  <a:pt x="3084" y="2141"/>
                  <a:pt x="3577" y="2141"/>
                </a:cubicBezTo>
                <a:cubicBezTo>
                  <a:pt x="3608" y="2141"/>
                  <a:pt x="3633" y="2134"/>
                  <a:pt x="3653" y="2111"/>
                </a:cubicBezTo>
                <a:cubicBezTo>
                  <a:pt x="3668" y="2094"/>
                  <a:pt x="3670" y="2073"/>
                  <a:pt x="3667" y="2051"/>
                </a:cubicBezTo>
                <a:cubicBezTo>
                  <a:pt x="3663" y="2024"/>
                  <a:pt x="3642" y="2002"/>
                  <a:pt x="3615" y="1998"/>
                </a:cubicBezTo>
                <a:cubicBezTo>
                  <a:pt x="3602" y="1995"/>
                  <a:pt x="3588" y="1994"/>
                  <a:pt x="3575" y="1994"/>
                </a:cubicBezTo>
                <a:cubicBezTo>
                  <a:pt x="2614" y="1994"/>
                  <a:pt x="1653" y="1994"/>
                  <a:pt x="692" y="1994"/>
                </a:cubicBezTo>
                <a:cubicBezTo>
                  <a:pt x="658" y="1994"/>
                  <a:pt x="623" y="1991"/>
                  <a:pt x="589" y="1984"/>
                </a:cubicBezTo>
                <a:cubicBezTo>
                  <a:pt x="563" y="1978"/>
                  <a:pt x="537" y="1966"/>
                  <a:pt x="514" y="1951"/>
                </a:cubicBezTo>
                <a:cubicBezTo>
                  <a:pt x="469" y="1923"/>
                  <a:pt x="456" y="1870"/>
                  <a:pt x="483" y="1826"/>
                </a:cubicBezTo>
                <a:cubicBezTo>
                  <a:pt x="498" y="1802"/>
                  <a:pt x="522" y="1785"/>
                  <a:pt x="549" y="1775"/>
                </a:cubicBezTo>
                <a:cubicBezTo>
                  <a:pt x="595" y="1758"/>
                  <a:pt x="642" y="1753"/>
                  <a:pt x="691" y="1753"/>
                </a:cubicBezTo>
                <a:cubicBezTo>
                  <a:pt x="1148" y="1754"/>
                  <a:pt x="1605" y="1754"/>
                  <a:pt x="2062" y="1754"/>
                </a:cubicBezTo>
                <a:cubicBezTo>
                  <a:pt x="2788" y="1754"/>
                  <a:pt x="3515" y="1754"/>
                  <a:pt x="4241" y="1753"/>
                </a:cubicBezTo>
                <a:cubicBezTo>
                  <a:pt x="4259" y="1753"/>
                  <a:pt x="4278" y="1749"/>
                  <a:pt x="4295" y="1743"/>
                </a:cubicBezTo>
                <a:cubicBezTo>
                  <a:pt x="4328" y="1729"/>
                  <a:pt x="4340" y="1682"/>
                  <a:pt x="4325" y="1650"/>
                </a:cubicBezTo>
                <a:cubicBezTo>
                  <a:pt x="4308" y="1616"/>
                  <a:pt x="4278" y="1607"/>
                  <a:pt x="4246" y="1608"/>
                </a:cubicBezTo>
                <a:cubicBezTo>
                  <a:pt x="4163" y="1609"/>
                  <a:pt x="4080" y="1616"/>
                  <a:pt x="3998" y="1617"/>
                </a:cubicBezTo>
                <a:cubicBezTo>
                  <a:pt x="3903" y="1617"/>
                  <a:pt x="3809" y="1617"/>
                  <a:pt x="3714" y="1611"/>
                </a:cubicBezTo>
                <a:cubicBezTo>
                  <a:pt x="3660" y="1608"/>
                  <a:pt x="3605" y="1595"/>
                  <a:pt x="3551" y="1583"/>
                </a:cubicBezTo>
                <a:cubicBezTo>
                  <a:pt x="3520" y="1576"/>
                  <a:pt x="3489" y="1565"/>
                  <a:pt x="3460" y="1552"/>
                </a:cubicBezTo>
                <a:cubicBezTo>
                  <a:pt x="3434" y="1541"/>
                  <a:pt x="3411" y="1525"/>
                  <a:pt x="3387" y="1512"/>
                </a:cubicBezTo>
                <a:cubicBezTo>
                  <a:pt x="3346" y="1491"/>
                  <a:pt x="3315" y="1457"/>
                  <a:pt x="3282" y="1427"/>
                </a:cubicBezTo>
                <a:cubicBezTo>
                  <a:pt x="3261" y="1408"/>
                  <a:pt x="3245" y="1383"/>
                  <a:pt x="3226" y="1362"/>
                </a:cubicBezTo>
                <a:cubicBezTo>
                  <a:pt x="3213" y="1346"/>
                  <a:pt x="3198" y="1331"/>
                  <a:pt x="3186" y="1315"/>
                </a:cubicBezTo>
                <a:cubicBezTo>
                  <a:pt x="3169" y="1292"/>
                  <a:pt x="3154" y="1267"/>
                  <a:pt x="3139" y="1243"/>
                </a:cubicBezTo>
                <a:cubicBezTo>
                  <a:pt x="3123" y="1218"/>
                  <a:pt x="3109" y="1191"/>
                  <a:pt x="3094" y="1165"/>
                </a:cubicBezTo>
                <a:cubicBezTo>
                  <a:pt x="3090" y="1157"/>
                  <a:pt x="3087" y="1148"/>
                  <a:pt x="3083" y="1139"/>
                </a:cubicBezTo>
                <a:cubicBezTo>
                  <a:pt x="3069" y="1102"/>
                  <a:pt x="3055" y="1066"/>
                  <a:pt x="3041" y="1029"/>
                </a:cubicBezTo>
                <a:cubicBezTo>
                  <a:pt x="3033" y="1006"/>
                  <a:pt x="3024" y="982"/>
                  <a:pt x="3014" y="957"/>
                </a:cubicBezTo>
                <a:cubicBezTo>
                  <a:pt x="2983" y="968"/>
                  <a:pt x="2952" y="977"/>
                  <a:pt x="2917" y="965"/>
                </a:cubicBezTo>
                <a:cubicBezTo>
                  <a:pt x="2884" y="953"/>
                  <a:pt x="2858" y="936"/>
                  <a:pt x="2847" y="899"/>
                </a:cubicBezTo>
                <a:cubicBezTo>
                  <a:pt x="2837" y="901"/>
                  <a:pt x="2827" y="904"/>
                  <a:pt x="2817" y="904"/>
                </a:cubicBezTo>
                <a:cubicBezTo>
                  <a:pt x="2756" y="904"/>
                  <a:pt x="2694" y="898"/>
                  <a:pt x="2638" y="875"/>
                </a:cubicBezTo>
                <a:cubicBezTo>
                  <a:pt x="2589" y="856"/>
                  <a:pt x="2545" y="826"/>
                  <a:pt x="2518" y="777"/>
                </a:cubicBezTo>
                <a:cubicBezTo>
                  <a:pt x="2495" y="736"/>
                  <a:pt x="2493" y="696"/>
                  <a:pt x="2511" y="655"/>
                </a:cubicBezTo>
                <a:cubicBezTo>
                  <a:pt x="2518" y="638"/>
                  <a:pt x="2535" y="624"/>
                  <a:pt x="2549" y="610"/>
                </a:cubicBezTo>
                <a:cubicBezTo>
                  <a:pt x="2577" y="583"/>
                  <a:pt x="2613" y="573"/>
                  <a:pt x="2651" y="569"/>
                </a:cubicBezTo>
                <a:cubicBezTo>
                  <a:pt x="2678" y="566"/>
                  <a:pt x="2706" y="562"/>
                  <a:pt x="2734" y="563"/>
                </a:cubicBezTo>
                <a:cubicBezTo>
                  <a:pt x="2751" y="563"/>
                  <a:pt x="2763" y="559"/>
                  <a:pt x="2770" y="545"/>
                </a:cubicBezTo>
                <a:cubicBezTo>
                  <a:pt x="2780" y="525"/>
                  <a:pt x="2799" y="516"/>
                  <a:pt x="2816" y="506"/>
                </a:cubicBezTo>
                <a:cubicBezTo>
                  <a:pt x="2819" y="505"/>
                  <a:pt x="2822" y="503"/>
                  <a:pt x="2825" y="501"/>
                </a:cubicBezTo>
                <a:cubicBezTo>
                  <a:pt x="2807" y="471"/>
                  <a:pt x="2790" y="441"/>
                  <a:pt x="2770" y="414"/>
                </a:cubicBezTo>
                <a:cubicBezTo>
                  <a:pt x="2757" y="396"/>
                  <a:pt x="2741" y="379"/>
                  <a:pt x="2726" y="363"/>
                </a:cubicBezTo>
                <a:cubicBezTo>
                  <a:pt x="2717" y="354"/>
                  <a:pt x="2708" y="346"/>
                  <a:pt x="2698" y="339"/>
                </a:cubicBezTo>
                <a:cubicBezTo>
                  <a:pt x="2663" y="317"/>
                  <a:pt x="2626" y="323"/>
                  <a:pt x="2589" y="330"/>
                </a:cubicBezTo>
                <a:cubicBezTo>
                  <a:pt x="2558" y="335"/>
                  <a:pt x="2531" y="350"/>
                  <a:pt x="2507" y="369"/>
                </a:cubicBezTo>
                <a:cubicBezTo>
                  <a:pt x="2489" y="383"/>
                  <a:pt x="2475" y="401"/>
                  <a:pt x="2460" y="418"/>
                </a:cubicBezTo>
                <a:cubicBezTo>
                  <a:pt x="2426" y="455"/>
                  <a:pt x="2409" y="501"/>
                  <a:pt x="2389" y="546"/>
                </a:cubicBezTo>
                <a:cubicBezTo>
                  <a:pt x="2378" y="569"/>
                  <a:pt x="2372" y="594"/>
                  <a:pt x="2364" y="619"/>
                </a:cubicBezTo>
                <a:cubicBezTo>
                  <a:pt x="2363" y="622"/>
                  <a:pt x="2364" y="626"/>
                  <a:pt x="2366" y="630"/>
                </a:cubicBezTo>
                <a:cubicBezTo>
                  <a:pt x="2383" y="673"/>
                  <a:pt x="2401" y="716"/>
                  <a:pt x="2417" y="760"/>
                </a:cubicBezTo>
                <a:cubicBezTo>
                  <a:pt x="2429" y="789"/>
                  <a:pt x="2439" y="818"/>
                  <a:pt x="2448" y="848"/>
                </a:cubicBezTo>
                <a:cubicBezTo>
                  <a:pt x="2460" y="888"/>
                  <a:pt x="2471" y="929"/>
                  <a:pt x="2483" y="969"/>
                </a:cubicBezTo>
                <a:cubicBezTo>
                  <a:pt x="2488" y="990"/>
                  <a:pt x="2495" y="1010"/>
                  <a:pt x="2501" y="1031"/>
                </a:cubicBezTo>
                <a:cubicBezTo>
                  <a:pt x="2519" y="1025"/>
                  <a:pt x="2537" y="1017"/>
                  <a:pt x="2556" y="1013"/>
                </a:cubicBezTo>
                <a:cubicBezTo>
                  <a:pt x="2626" y="995"/>
                  <a:pt x="2696" y="998"/>
                  <a:pt x="2764" y="1022"/>
                </a:cubicBezTo>
                <a:cubicBezTo>
                  <a:pt x="2802" y="1035"/>
                  <a:pt x="2839" y="1053"/>
                  <a:pt x="2870" y="1080"/>
                </a:cubicBezTo>
                <a:cubicBezTo>
                  <a:pt x="2901" y="1107"/>
                  <a:pt x="2930" y="1137"/>
                  <a:pt x="2957" y="1168"/>
                </a:cubicBezTo>
                <a:cubicBezTo>
                  <a:pt x="2977" y="1192"/>
                  <a:pt x="2990" y="1222"/>
                  <a:pt x="3002" y="1252"/>
                </a:cubicBezTo>
                <a:cubicBezTo>
                  <a:pt x="3033" y="1327"/>
                  <a:pt x="3031" y="1403"/>
                  <a:pt x="3011" y="1479"/>
                </a:cubicBezTo>
                <a:cubicBezTo>
                  <a:pt x="3004" y="1506"/>
                  <a:pt x="2993" y="1533"/>
                  <a:pt x="2979" y="1556"/>
                </a:cubicBezTo>
                <a:cubicBezTo>
                  <a:pt x="2960" y="1585"/>
                  <a:pt x="2938" y="1612"/>
                  <a:pt x="2911" y="1637"/>
                </a:cubicBezTo>
                <a:cubicBezTo>
                  <a:pt x="2872" y="1674"/>
                  <a:pt x="2826" y="1694"/>
                  <a:pt x="2776" y="1707"/>
                </a:cubicBezTo>
                <a:cubicBezTo>
                  <a:pt x="2725" y="1721"/>
                  <a:pt x="2672" y="1721"/>
                  <a:pt x="2620" y="1709"/>
                </a:cubicBezTo>
                <a:cubicBezTo>
                  <a:pt x="2591" y="1703"/>
                  <a:pt x="2562" y="1692"/>
                  <a:pt x="2536" y="1677"/>
                </a:cubicBezTo>
                <a:cubicBezTo>
                  <a:pt x="2506" y="1659"/>
                  <a:pt x="2481" y="1635"/>
                  <a:pt x="2462" y="1604"/>
                </a:cubicBezTo>
                <a:cubicBezTo>
                  <a:pt x="2419" y="1534"/>
                  <a:pt x="2418" y="1462"/>
                  <a:pt x="2447" y="1390"/>
                </a:cubicBezTo>
                <a:cubicBezTo>
                  <a:pt x="2460" y="1358"/>
                  <a:pt x="2484" y="1331"/>
                  <a:pt x="2511" y="1308"/>
                </a:cubicBezTo>
                <a:cubicBezTo>
                  <a:pt x="2532" y="1290"/>
                  <a:pt x="2557" y="1281"/>
                  <a:pt x="2583" y="1276"/>
                </a:cubicBezTo>
                <a:cubicBezTo>
                  <a:pt x="2602" y="1273"/>
                  <a:pt x="2621" y="1267"/>
                  <a:pt x="2639" y="1269"/>
                </a:cubicBezTo>
                <a:cubicBezTo>
                  <a:pt x="2672" y="1272"/>
                  <a:pt x="2706" y="1280"/>
                  <a:pt x="2733" y="1301"/>
                </a:cubicBezTo>
                <a:cubicBezTo>
                  <a:pt x="2757" y="1319"/>
                  <a:pt x="2777" y="1341"/>
                  <a:pt x="2788" y="1371"/>
                </a:cubicBezTo>
                <a:cubicBezTo>
                  <a:pt x="2795" y="1391"/>
                  <a:pt x="2801" y="1412"/>
                  <a:pt x="2794" y="1431"/>
                </a:cubicBezTo>
                <a:cubicBezTo>
                  <a:pt x="2780" y="1468"/>
                  <a:pt x="2763" y="1501"/>
                  <a:pt x="2720" y="1516"/>
                </a:cubicBezTo>
                <a:cubicBezTo>
                  <a:pt x="2691" y="1527"/>
                  <a:pt x="2639" y="1507"/>
                  <a:pt x="2630" y="1478"/>
                </a:cubicBezTo>
                <a:cubicBezTo>
                  <a:pt x="2624" y="1459"/>
                  <a:pt x="2627" y="1446"/>
                  <a:pt x="2642" y="1433"/>
                </a:cubicBezTo>
                <a:cubicBezTo>
                  <a:pt x="2651" y="1425"/>
                  <a:pt x="2660" y="1417"/>
                  <a:pt x="2669" y="1410"/>
                </a:cubicBezTo>
                <a:cubicBezTo>
                  <a:pt x="2672" y="1427"/>
                  <a:pt x="2674" y="1442"/>
                  <a:pt x="2679" y="1455"/>
                </a:cubicBezTo>
                <a:cubicBezTo>
                  <a:pt x="2681" y="1461"/>
                  <a:pt x="2690" y="1468"/>
                  <a:pt x="2696" y="1468"/>
                </a:cubicBezTo>
                <a:cubicBezTo>
                  <a:pt x="2702" y="1468"/>
                  <a:pt x="2709" y="1460"/>
                  <a:pt x="2712" y="1454"/>
                </a:cubicBezTo>
                <a:cubicBezTo>
                  <a:pt x="2716" y="1448"/>
                  <a:pt x="2719" y="1439"/>
                  <a:pt x="2719" y="1432"/>
                </a:cubicBezTo>
                <a:cubicBezTo>
                  <a:pt x="2721" y="1412"/>
                  <a:pt x="2719" y="1391"/>
                  <a:pt x="2701" y="1379"/>
                </a:cubicBezTo>
                <a:cubicBezTo>
                  <a:pt x="2675" y="1362"/>
                  <a:pt x="2646" y="1361"/>
                  <a:pt x="2618" y="1375"/>
                </a:cubicBezTo>
                <a:cubicBezTo>
                  <a:pt x="2567" y="1402"/>
                  <a:pt x="2544" y="1475"/>
                  <a:pt x="2584" y="1530"/>
                </a:cubicBezTo>
                <a:cubicBezTo>
                  <a:pt x="2599" y="1551"/>
                  <a:pt x="2618" y="1565"/>
                  <a:pt x="2640" y="1576"/>
                </a:cubicBezTo>
                <a:cubicBezTo>
                  <a:pt x="2679" y="1596"/>
                  <a:pt x="2719" y="1596"/>
                  <a:pt x="2758" y="1583"/>
                </a:cubicBezTo>
                <a:cubicBezTo>
                  <a:pt x="2794" y="1571"/>
                  <a:pt x="2824" y="1549"/>
                  <a:pt x="2845" y="1515"/>
                </a:cubicBezTo>
                <a:cubicBezTo>
                  <a:pt x="2890" y="1444"/>
                  <a:pt x="2884" y="1370"/>
                  <a:pt x="2860" y="1296"/>
                </a:cubicBezTo>
                <a:cubicBezTo>
                  <a:pt x="2852" y="1269"/>
                  <a:pt x="2832" y="1245"/>
                  <a:pt x="2816" y="1220"/>
                </a:cubicBezTo>
                <a:cubicBezTo>
                  <a:pt x="2794" y="1187"/>
                  <a:pt x="2760" y="1168"/>
                  <a:pt x="2724" y="1151"/>
                </a:cubicBezTo>
                <a:cubicBezTo>
                  <a:pt x="2663" y="1123"/>
                  <a:pt x="2601" y="1124"/>
                  <a:pt x="2539" y="1143"/>
                </a:cubicBezTo>
                <a:cubicBezTo>
                  <a:pt x="2512" y="1152"/>
                  <a:pt x="2488" y="1169"/>
                  <a:pt x="2461" y="1183"/>
                </a:cubicBezTo>
                <a:cubicBezTo>
                  <a:pt x="2451" y="1151"/>
                  <a:pt x="2442" y="1116"/>
                  <a:pt x="2430" y="1081"/>
                </a:cubicBezTo>
                <a:cubicBezTo>
                  <a:pt x="2417" y="1047"/>
                  <a:pt x="2402" y="1014"/>
                  <a:pt x="2389" y="980"/>
                </a:cubicBezTo>
                <a:cubicBezTo>
                  <a:pt x="2386" y="972"/>
                  <a:pt x="2383" y="964"/>
                  <a:pt x="2380" y="956"/>
                </a:cubicBezTo>
                <a:cubicBezTo>
                  <a:pt x="2366" y="926"/>
                  <a:pt x="2352" y="895"/>
                  <a:pt x="2337" y="865"/>
                </a:cubicBezTo>
                <a:cubicBezTo>
                  <a:pt x="2324" y="841"/>
                  <a:pt x="2309" y="819"/>
                  <a:pt x="2295" y="796"/>
                </a:cubicBezTo>
                <a:cubicBezTo>
                  <a:pt x="2282" y="777"/>
                  <a:pt x="2271" y="757"/>
                  <a:pt x="2257" y="739"/>
                </a:cubicBezTo>
                <a:cubicBezTo>
                  <a:pt x="2237" y="714"/>
                  <a:pt x="2217" y="689"/>
                  <a:pt x="2194" y="667"/>
                </a:cubicBezTo>
                <a:cubicBezTo>
                  <a:pt x="2174" y="647"/>
                  <a:pt x="2152" y="628"/>
                  <a:pt x="2128" y="612"/>
                </a:cubicBezTo>
                <a:cubicBezTo>
                  <a:pt x="2078" y="579"/>
                  <a:pt x="2023" y="567"/>
                  <a:pt x="1963" y="582"/>
                </a:cubicBezTo>
                <a:cubicBezTo>
                  <a:pt x="1930" y="590"/>
                  <a:pt x="1902" y="606"/>
                  <a:pt x="1877" y="629"/>
                </a:cubicBezTo>
                <a:cubicBezTo>
                  <a:pt x="1861" y="644"/>
                  <a:pt x="1843" y="657"/>
                  <a:pt x="1829" y="674"/>
                </a:cubicBezTo>
                <a:cubicBezTo>
                  <a:pt x="1802" y="709"/>
                  <a:pt x="1775" y="745"/>
                  <a:pt x="1757" y="786"/>
                </a:cubicBezTo>
                <a:cubicBezTo>
                  <a:pt x="1741" y="819"/>
                  <a:pt x="1723" y="852"/>
                  <a:pt x="1711" y="886"/>
                </a:cubicBezTo>
                <a:cubicBezTo>
                  <a:pt x="1686" y="963"/>
                  <a:pt x="1678" y="1042"/>
                  <a:pt x="1700" y="1121"/>
                </a:cubicBezTo>
                <a:cubicBezTo>
                  <a:pt x="1709" y="1154"/>
                  <a:pt x="1727" y="1182"/>
                  <a:pt x="1747" y="1209"/>
                </a:cubicBezTo>
                <a:cubicBezTo>
                  <a:pt x="1768" y="1236"/>
                  <a:pt x="1793" y="1257"/>
                  <a:pt x="1822" y="1273"/>
                </a:cubicBezTo>
                <a:cubicBezTo>
                  <a:pt x="1846" y="1286"/>
                  <a:pt x="1874" y="1294"/>
                  <a:pt x="1901" y="1300"/>
                </a:cubicBezTo>
                <a:cubicBezTo>
                  <a:pt x="1943" y="1308"/>
                  <a:pt x="1985" y="1301"/>
                  <a:pt x="2021" y="1276"/>
                </a:cubicBezTo>
                <a:cubicBezTo>
                  <a:pt x="2039" y="1264"/>
                  <a:pt x="2055" y="1247"/>
                  <a:pt x="2067" y="1229"/>
                </a:cubicBezTo>
                <a:cubicBezTo>
                  <a:pt x="2090" y="1197"/>
                  <a:pt x="2102" y="1160"/>
                  <a:pt x="2093" y="1119"/>
                </a:cubicBezTo>
                <a:cubicBezTo>
                  <a:pt x="2081" y="1067"/>
                  <a:pt x="2054" y="1037"/>
                  <a:pt x="2001" y="1027"/>
                </a:cubicBezTo>
                <a:cubicBezTo>
                  <a:pt x="1986" y="1025"/>
                  <a:pt x="1971" y="1026"/>
                  <a:pt x="1956" y="1028"/>
                </a:cubicBezTo>
                <a:cubicBezTo>
                  <a:pt x="1928" y="1033"/>
                  <a:pt x="1907" y="1049"/>
                  <a:pt x="1898" y="1075"/>
                </a:cubicBezTo>
                <a:cubicBezTo>
                  <a:pt x="1889" y="1100"/>
                  <a:pt x="1884" y="1127"/>
                  <a:pt x="1904" y="1150"/>
                </a:cubicBezTo>
                <a:cubicBezTo>
                  <a:pt x="1917" y="1165"/>
                  <a:pt x="1952" y="1169"/>
                  <a:pt x="1967" y="1156"/>
                </a:cubicBezTo>
                <a:cubicBezTo>
                  <a:pt x="1979" y="1147"/>
                  <a:pt x="1975" y="1124"/>
                  <a:pt x="1960" y="1114"/>
                </a:cubicBezTo>
                <a:cubicBezTo>
                  <a:pt x="1953" y="1109"/>
                  <a:pt x="1946" y="1106"/>
                  <a:pt x="1938" y="1101"/>
                </a:cubicBezTo>
                <a:cubicBezTo>
                  <a:pt x="1958" y="1089"/>
                  <a:pt x="1978" y="1080"/>
                  <a:pt x="2000" y="1094"/>
                </a:cubicBezTo>
                <a:cubicBezTo>
                  <a:pt x="2020" y="1106"/>
                  <a:pt x="2031" y="1126"/>
                  <a:pt x="2026" y="1148"/>
                </a:cubicBezTo>
                <a:cubicBezTo>
                  <a:pt x="2022" y="1169"/>
                  <a:pt x="2012" y="1189"/>
                  <a:pt x="1992" y="1203"/>
                </a:cubicBezTo>
                <a:cubicBezTo>
                  <a:pt x="1963" y="1224"/>
                  <a:pt x="1934" y="1226"/>
                  <a:pt x="1901" y="1218"/>
                </a:cubicBezTo>
                <a:cubicBezTo>
                  <a:pt x="1864" y="1209"/>
                  <a:pt x="1837" y="1185"/>
                  <a:pt x="1824" y="1149"/>
                </a:cubicBezTo>
                <a:cubicBezTo>
                  <a:pt x="1804" y="1096"/>
                  <a:pt x="1810" y="1043"/>
                  <a:pt x="1836" y="993"/>
                </a:cubicBezTo>
                <a:cubicBezTo>
                  <a:pt x="1845" y="976"/>
                  <a:pt x="1862" y="964"/>
                  <a:pt x="1875" y="949"/>
                </a:cubicBezTo>
                <a:cubicBezTo>
                  <a:pt x="1901" y="921"/>
                  <a:pt x="1935" y="909"/>
                  <a:pt x="1971" y="905"/>
                </a:cubicBezTo>
                <a:cubicBezTo>
                  <a:pt x="1989" y="902"/>
                  <a:pt x="2008" y="897"/>
                  <a:pt x="2025" y="900"/>
                </a:cubicBezTo>
                <a:cubicBezTo>
                  <a:pt x="2065" y="906"/>
                  <a:pt x="2103" y="915"/>
                  <a:pt x="2137" y="939"/>
                </a:cubicBezTo>
                <a:cubicBezTo>
                  <a:pt x="2169" y="961"/>
                  <a:pt x="2191" y="989"/>
                  <a:pt x="2209" y="1020"/>
                </a:cubicBezTo>
                <a:cubicBezTo>
                  <a:pt x="2221" y="1041"/>
                  <a:pt x="2225" y="1066"/>
                  <a:pt x="2230" y="1090"/>
                </a:cubicBezTo>
                <a:cubicBezTo>
                  <a:pt x="2237" y="1133"/>
                  <a:pt x="2233" y="1176"/>
                  <a:pt x="2217" y="1217"/>
                </a:cubicBezTo>
                <a:cubicBezTo>
                  <a:pt x="2206" y="1244"/>
                  <a:pt x="2189" y="1270"/>
                  <a:pt x="2172" y="1295"/>
                </a:cubicBezTo>
                <a:cubicBezTo>
                  <a:pt x="2159" y="1314"/>
                  <a:pt x="2145" y="1332"/>
                  <a:pt x="2128" y="1348"/>
                </a:cubicBezTo>
                <a:cubicBezTo>
                  <a:pt x="2095" y="1379"/>
                  <a:pt x="2057" y="1401"/>
                  <a:pt x="2014" y="1417"/>
                </a:cubicBezTo>
                <a:cubicBezTo>
                  <a:pt x="1955" y="1439"/>
                  <a:pt x="1894" y="1442"/>
                  <a:pt x="1834" y="1429"/>
                </a:cubicBezTo>
                <a:cubicBezTo>
                  <a:pt x="1798" y="1421"/>
                  <a:pt x="1763" y="1408"/>
                  <a:pt x="1730" y="1389"/>
                </a:cubicBezTo>
                <a:cubicBezTo>
                  <a:pt x="1696" y="1368"/>
                  <a:pt x="1666" y="1344"/>
                  <a:pt x="1640" y="1315"/>
                </a:cubicBezTo>
                <a:cubicBezTo>
                  <a:pt x="1616" y="1289"/>
                  <a:pt x="1594" y="1261"/>
                  <a:pt x="1570" y="1235"/>
                </a:cubicBezTo>
                <a:cubicBezTo>
                  <a:pt x="1557" y="1220"/>
                  <a:pt x="1542" y="1206"/>
                  <a:pt x="1527" y="1193"/>
                </a:cubicBezTo>
                <a:cubicBezTo>
                  <a:pt x="1507" y="1176"/>
                  <a:pt x="1486" y="1159"/>
                  <a:pt x="1464" y="1145"/>
                </a:cubicBezTo>
                <a:cubicBezTo>
                  <a:pt x="1435" y="1128"/>
                  <a:pt x="1403" y="1125"/>
                  <a:pt x="1370" y="1129"/>
                </a:cubicBezTo>
                <a:cubicBezTo>
                  <a:pt x="1318" y="1136"/>
                  <a:pt x="1275" y="1160"/>
                  <a:pt x="1239" y="1196"/>
                </a:cubicBezTo>
                <a:cubicBezTo>
                  <a:pt x="1207" y="1229"/>
                  <a:pt x="1185" y="1267"/>
                  <a:pt x="1167" y="1309"/>
                </a:cubicBezTo>
                <a:cubicBezTo>
                  <a:pt x="1143" y="1367"/>
                  <a:pt x="1138" y="1425"/>
                  <a:pt x="1155" y="1484"/>
                </a:cubicBezTo>
                <a:cubicBezTo>
                  <a:pt x="1164" y="1517"/>
                  <a:pt x="1183" y="1544"/>
                  <a:pt x="1208" y="1567"/>
                </a:cubicBezTo>
                <a:cubicBezTo>
                  <a:pt x="1258" y="1613"/>
                  <a:pt x="1331" y="1616"/>
                  <a:pt x="1384" y="1588"/>
                </a:cubicBezTo>
                <a:cubicBezTo>
                  <a:pt x="1402" y="1578"/>
                  <a:pt x="1421" y="1564"/>
                  <a:pt x="1428" y="1542"/>
                </a:cubicBezTo>
                <a:cubicBezTo>
                  <a:pt x="1431" y="1531"/>
                  <a:pt x="1438" y="1522"/>
                  <a:pt x="1441" y="1512"/>
                </a:cubicBezTo>
                <a:cubicBezTo>
                  <a:pt x="1453" y="1464"/>
                  <a:pt x="1409" y="1390"/>
                  <a:pt x="1345" y="1402"/>
                </a:cubicBezTo>
                <a:cubicBezTo>
                  <a:pt x="1326" y="1406"/>
                  <a:pt x="1309" y="1412"/>
                  <a:pt x="1301" y="1433"/>
                </a:cubicBezTo>
                <a:cubicBezTo>
                  <a:pt x="1294" y="1454"/>
                  <a:pt x="1299" y="1473"/>
                  <a:pt x="1310" y="1490"/>
                </a:cubicBezTo>
                <a:cubicBezTo>
                  <a:pt x="1318" y="1503"/>
                  <a:pt x="1334" y="1501"/>
                  <a:pt x="1338" y="1486"/>
                </a:cubicBezTo>
                <a:cubicBezTo>
                  <a:pt x="1342" y="1473"/>
                  <a:pt x="1341" y="1460"/>
                  <a:pt x="1342" y="1445"/>
                </a:cubicBezTo>
                <a:cubicBezTo>
                  <a:pt x="1361" y="1444"/>
                  <a:pt x="1372" y="1460"/>
                  <a:pt x="1382" y="1474"/>
                </a:cubicBezTo>
                <a:cubicBezTo>
                  <a:pt x="1390" y="1485"/>
                  <a:pt x="1386" y="1499"/>
                  <a:pt x="1377" y="1512"/>
                </a:cubicBezTo>
                <a:cubicBezTo>
                  <a:pt x="1348" y="1550"/>
                  <a:pt x="1294" y="1550"/>
                  <a:pt x="1261" y="1514"/>
                </a:cubicBezTo>
                <a:cubicBezTo>
                  <a:pt x="1225" y="1477"/>
                  <a:pt x="1224" y="1437"/>
                  <a:pt x="1243" y="1394"/>
                </a:cubicBezTo>
                <a:cubicBezTo>
                  <a:pt x="1253" y="1372"/>
                  <a:pt x="1270" y="1356"/>
                  <a:pt x="1290" y="1341"/>
                </a:cubicBezTo>
                <a:cubicBezTo>
                  <a:pt x="1335" y="1309"/>
                  <a:pt x="1384" y="1307"/>
                  <a:pt x="1435" y="1320"/>
                </a:cubicBezTo>
                <a:cubicBezTo>
                  <a:pt x="1451" y="1324"/>
                  <a:pt x="1466" y="1334"/>
                  <a:pt x="1480" y="1343"/>
                </a:cubicBezTo>
                <a:cubicBezTo>
                  <a:pt x="1521" y="1372"/>
                  <a:pt x="1549" y="1410"/>
                  <a:pt x="1559" y="1460"/>
                </a:cubicBezTo>
                <a:cubicBezTo>
                  <a:pt x="1562" y="1477"/>
                  <a:pt x="1567" y="1496"/>
                  <a:pt x="1565" y="1514"/>
                </a:cubicBezTo>
                <a:cubicBezTo>
                  <a:pt x="1561" y="1552"/>
                  <a:pt x="1551" y="1589"/>
                  <a:pt x="1526" y="1621"/>
                </a:cubicBezTo>
                <a:cubicBezTo>
                  <a:pt x="1496" y="1661"/>
                  <a:pt x="1456" y="1685"/>
                  <a:pt x="1408" y="1701"/>
                </a:cubicBezTo>
                <a:cubicBezTo>
                  <a:pt x="1356" y="1718"/>
                  <a:pt x="1304" y="1720"/>
                  <a:pt x="1252" y="1708"/>
                </a:cubicBezTo>
                <a:cubicBezTo>
                  <a:pt x="1218" y="1700"/>
                  <a:pt x="1184" y="1689"/>
                  <a:pt x="1155" y="1665"/>
                </a:cubicBezTo>
                <a:cubicBezTo>
                  <a:pt x="1139" y="1652"/>
                  <a:pt x="1124" y="1638"/>
                  <a:pt x="1107" y="1626"/>
                </a:cubicBezTo>
                <a:cubicBezTo>
                  <a:pt x="1100" y="1621"/>
                  <a:pt x="1089" y="1616"/>
                  <a:pt x="1080" y="1616"/>
                </a:cubicBezTo>
                <a:cubicBezTo>
                  <a:pt x="823" y="1616"/>
                  <a:pt x="567" y="1616"/>
                  <a:pt x="310" y="1616"/>
                </a:cubicBezTo>
                <a:cubicBezTo>
                  <a:pt x="283" y="1616"/>
                  <a:pt x="255" y="1617"/>
                  <a:pt x="228" y="1612"/>
                </a:cubicBezTo>
                <a:cubicBezTo>
                  <a:pt x="187" y="1606"/>
                  <a:pt x="145" y="1598"/>
                  <a:pt x="106" y="1585"/>
                </a:cubicBezTo>
                <a:cubicBezTo>
                  <a:pt x="74" y="1575"/>
                  <a:pt x="44" y="1558"/>
                  <a:pt x="22" y="1531"/>
                </a:cubicBezTo>
                <a:cubicBezTo>
                  <a:pt x="0" y="1505"/>
                  <a:pt x="2" y="1457"/>
                  <a:pt x="27" y="1432"/>
                </a:cubicBezTo>
                <a:cubicBezTo>
                  <a:pt x="68" y="1390"/>
                  <a:pt x="120" y="1378"/>
                  <a:pt x="173" y="1366"/>
                </a:cubicBezTo>
                <a:cubicBezTo>
                  <a:pt x="238" y="1351"/>
                  <a:pt x="303" y="1355"/>
                  <a:pt x="368" y="1356"/>
                </a:cubicBezTo>
                <a:cubicBezTo>
                  <a:pt x="479" y="1356"/>
                  <a:pt x="589" y="1355"/>
                  <a:pt x="700" y="1359"/>
                </a:cubicBezTo>
                <a:cubicBezTo>
                  <a:pt x="785" y="1362"/>
                  <a:pt x="870" y="1372"/>
                  <a:pt x="955" y="1378"/>
                </a:cubicBezTo>
                <a:cubicBezTo>
                  <a:pt x="957" y="1379"/>
                  <a:pt x="959" y="1379"/>
                  <a:pt x="962" y="1383"/>
                </a:cubicBezTo>
                <a:cubicBezTo>
                  <a:pt x="952" y="1384"/>
                  <a:pt x="942" y="1385"/>
                  <a:pt x="931" y="1385"/>
                </a:cubicBezTo>
                <a:cubicBezTo>
                  <a:pt x="786" y="1387"/>
                  <a:pt x="640" y="1389"/>
                  <a:pt x="495" y="1392"/>
                </a:cubicBezTo>
                <a:cubicBezTo>
                  <a:pt x="406" y="1394"/>
                  <a:pt x="316" y="1397"/>
                  <a:pt x="227" y="1400"/>
                </a:cubicBezTo>
                <a:cubicBezTo>
                  <a:pt x="196" y="1401"/>
                  <a:pt x="168" y="1410"/>
                  <a:pt x="144" y="1432"/>
                </a:cubicBezTo>
                <a:cubicBezTo>
                  <a:pt x="115" y="1458"/>
                  <a:pt x="116" y="1518"/>
                  <a:pt x="146" y="1543"/>
                </a:cubicBezTo>
                <a:cubicBezTo>
                  <a:pt x="173" y="1566"/>
                  <a:pt x="204" y="1570"/>
                  <a:pt x="237" y="1570"/>
                </a:cubicBezTo>
                <a:cubicBezTo>
                  <a:pt x="329" y="1571"/>
                  <a:pt x="421" y="1570"/>
                  <a:pt x="513" y="1570"/>
                </a:cubicBezTo>
                <a:cubicBezTo>
                  <a:pt x="689" y="1570"/>
                  <a:pt x="866" y="1570"/>
                  <a:pt x="1042" y="1570"/>
                </a:cubicBezTo>
                <a:cubicBezTo>
                  <a:pt x="1048" y="1570"/>
                  <a:pt x="1054" y="1570"/>
                  <a:pt x="1061" y="1570"/>
                </a:cubicBezTo>
                <a:cubicBezTo>
                  <a:pt x="1055" y="1552"/>
                  <a:pt x="1047" y="1535"/>
                  <a:pt x="1043" y="1518"/>
                </a:cubicBezTo>
                <a:cubicBezTo>
                  <a:pt x="1036" y="1491"/>
                  <a:pt x="1028" y="1464"/>
                  <a:pt x="1025" y="1437"/>
                </a:cubicBezTo>
                <a:cubicBezTo>
                  <a:pt x="1021" y="1391"/>
                  <a:pt x="1025" y="1345"/>
                  <a:pt x="1036" y="1300"/>
                </a:cubicBezTo>
                <a:cubicBezTo>
                  <a:pt x="1044" y="1266"/>
                  <a:pt x="1055" y="1233"/>
                  <a:pt x="1069" y="1202"/>
                </a:cubicBezTo>
                <a:cubicBezTo>
                  <a:pt x="1083" y="1170"/>
                  <a:pt x="1101" y="1139"/>
                  <a:pt x="1121" y="1111"/>
                </a:cubicBezTo>
                <a:cubicBezTo>
                  <a:pt x="1143" y="1080"/>
                  <a:pt x="1170" y="1053"/>
                  <a:pt x="1203" y="1031"/>
                </a:cubicBezTo>
                <a:cubicBezTo>
                  <a:pt x="1264" y="990"/>
                  <a:pt x="1330" y="976"/>
                  <a:pt x="1401" y="989"/>
                </a:cubicBezTo>
                <a:cubicBezTo>
                  <a:pt x="1441" y="997"/>
                  <a:pt x="1479" y="1011"/>
                  <a:pt x="1514" y="1034"/>
                </a:cubicBezTo>
                <a:cubicBezTo>
                  <a:pt x="1524" y="1041"/>
                  <a:pt x="1536" y="1047"/>
                  <a:pt x="1548" y="1054"/>
                </a:cubicBezTo>
                <a:cubicBezTo>
                  <a:pt x="1551" y="1027"/>
                  <a:pt x="1551" y="1000"/>
                  <a:pt x="1555" y="974"/>
                </a:cubicBezTo>
                <a:cubicBezTo>
                  <a:pt x="1564" y="925"/>
                  <a:pt x="1573" y="876"/>
                  <a:pt x="1586" y="827"/>
                </a:cubicBezTo>
                <a:cubicBezTo>
                  <a:pt x="1595" y="790"/>
                  <a:pt x="1607" y="753"/>
                  <a:pt x="1622" y="718"/>
                </a:cubicBezTo>
                <a:cubicBezTo>
                  <a:pt x="1644" y="668"/>
                  <a:pt x="1668" y="619"/>
                  <a:pt x="1698" y="573"/>
                </a:cubicBezTo>
                <a:cubicBezTo>
                  <a:pt x="1733" y="520"/>
                  <a:pt x="1772" y="472"/>
                  <a:pt x="1822" y="433"/>
                </a:cubicBezTo>
                <a:cubicBezTo>
                  <a:pt x="1847" y="414"/>
                  <a:pt x="1875" y="398"/>
                  <a:pt x="1903" y="384"/>
                </a:cubicBezTo>
                <a:cubicBezTo>
                  <a:pt x="1982" y="344"/>
                  <a:pt x="2064" y="345"/>
                  <a:pt x="2147" y="372"/>
                </a:cubicBezTo>
                <a:cubicBezTo>
                  <a:pt x="2178" y="382"/>
                  <a:pt x="2206" y="403"/>
                  <a:pt x="2229" y="428"/>
                </a:cubicBezTo>
                <a:cubicBezTo>
                  <a:pt x="2237" y="436"/>
                  <a:pt x="2245" y="443"/>
                  <a:pt x="2253" y="451"/>
                </a:cubicBezTo>
                <a:cubicBezTo>
                  <a:pt x="2266" y="420"/>
                  <a:pt x="2277" y="389"/>
                  <a:pt x="2290" y="358"/>
                </a:cubicBezTo>
                <a:cubicBezTo>
                  <a:pt x="2306" y="320"/>
                  <a:pt x="2322" y="281"/>
                  <a:pt x="2341" y="244"/>
                </a:cubicBezTo>
                <a:cubicBezTo>
                  <a:pt x="2354" y="216"/>
                  <a:pt x="2369" y="189"/>
                  <a:pt x="2386" y="164"/>
                </a:cubicBezTo>
                <a:cubicBezTo>
                  <a:pt x="2397" y="147"/>
                  <a:pt x="2412" y="133"/>
                  <a:pt x="2427" y="119"/>
                </a:cubicBezTo>
                <a:cubicBezTo>
                  <a:pt x="2444" y="103"/>
                  <a:pt x="2462" y="88"/>
                  <a:pt x="2480" y="72"/>
                </a:cubicBezTo>
                <a:cubicBezTo>
                  <a:pt x="2485" y="68"/>
                  <a:pt x="2491" y="66"/>
                  <a:pt x="2497" y="62"/>
                </a:cubicBezTo>
                <a:cubicBezTo>
                  <a:pt x="2526" y="44"/>
                  <a:pt x="2555" y="30"/>
                  <a:pt x="2587" y="19"/>
                </a:cubicBezTo>
                <a:cubicBezTo>
                  <a:pt x="2624" y="5"/>
                  <a:pt x="2662" y="0"/>
                  <a:pt x="2699" y="9"/>
                </a:cubicBezTo>
                <a:cubicBezTo>
                  <a:pt x="2730" y="15"/>
                  <a:pt x="2760" y="25"/>
                  <a:pt x="2786" y="46"/>
                </a:cubicBezTo>
                <a:cubicBezTo>
                  <a:pt x="2815" y="70"/>
                  <a:pt x="2833" y="99"/>
                  <a:pt x="2848" y="132"/>
                </a:cubicBezTo>
                <a:cubicBezTo>
                  <a:pt x="2859" y="156"/>
                  <a:pt x="2869" y="180"/>
                  <a:pt x="2878" y="204"/>
                </a:cubicBezTo>
                <a:cubicBezTo>
                  <a:pt x="2889" y="235"/>
                  <a:pt x="2899" y="266"/>
                  <a:pt x="2910" y="297"/>
                </a:cubicBezTo>
                <a:cubicBezTo>
                  <a:pt x="2920" y="326"/>
                  <a:pt x="2930" y="355"/>
                  <a:pt x="2941" y="384"/>
                </a:cubicBezTo>
                <a:cubicBezTo>
                  <a:pt x="2962" y="435"/>
                  <a:pt x="2983" y="485"/>
                  <a:pt x="3005" y="536"/>
                </a:cubicBezTo>
                <a:cubicBezTo>
                  <a:pt x="3010" y="548"/>
                  <a:pt x="3018" y="559"/>
                  <a:pt x="3024" y="569"/>
                </a:cubicBezTo>
                <a:cubicBezTo>
                  <a:pt x="3050" y="571"/>
                  <a:pt x="3077" y="574"/>
                  <a:pt x="3104" y="577"/>
                </a:cubicBezTo>
                <a:cubicBezTo>
                  <a:pt x="3107" y="577"/>
                  <a:pt x="3111" y="575"/>
                  <a:pt x="3114" y="572"/>
                </a:cubicBezTo>
                <a:cubicBezTo>
                  <a:pt x="3140" y="543"/>
                  <a:pt x="3172" y="523"/>
                  <a:pt x="3207" y="507"/>
                </a:cubicBezTo>
                <a:cubicBezTo>
                  <a:pt x="3248" y="487"/>
                  <a:pt x="3290" y="482"/>
                  <a:pt x="3334" y="490"/>
                </a:cubicBezTo>
                <a:cubicBezTo>
                  <a:pt x="3393" y="501"/>
                  <a:pt x="3428" y="550"/>
                  <a:pt x="3423" y="610"/>
                </a:cubicBezTo>
                <a:cubicBezTo>
                  <a:pt x="3423" y="616"/>
                  <a:pt x="3422" y="623"/>
                  <a:pt x="3422" y="630"/>
                </a:cubicBezTo>
                <a:cubicBezTo>
                  <a:pt x="3444" y="638"/>
                  <a:pt x="3461" y="626"/>
                  <a:pt x="3477" y="616"/>
                </a:cubicBezTo>
                <a:cubicBezTo>
                  <a:pt x="3489" y="609"/>
                  <a:pt x="3499" y="599"/>
                  <a:pt x="3509" y="590"/>
                </a:cubicBezTo>
                <a:cubicBezTo>
                  <a:pt x="3533" y="568"/>
                  <a:pt x="3573" y="560"/>
                  <a:pt x="3606" y="577"/>
                </a:cubicBezTo>
                <a:cubicBezTo>
                  <a:pt x="3631" y="591"/>
                  <a:pt x="3655" y="608"/>
                  <a:pt x="3679" y="624"/>
                </a:cubicBezTo>
                <a:cubicBezTo>
                  <a:pt x="3716" y="650"/>
                  <a:pt x="3751" y="680"/>
                  <a:pt x="3800" y="677"/>
                </a:cubicBezTo>
                <a:cubicBezTo>
                  <a:pt x="3821" y="675"/>
                  <a:pt x="3841" y="671"/>
                  <a:pt x="3857" y="656"/>
                </a:cubicBezTo>
                <a:cubicBezTo>
                  <a:pt x="3873" y="641"/>
                  <a:pt x="3890" y="628"/>
                  <a:pt x="3906" y="615"/>
                </a:cubicBezTo>
                <a:cubicBezTo>
                  <a:pt x="3930" y="597"/>
                  <a:pt x="3960" y="595"/>
                  <a:pt x="3980" y="607"/>
                </a:cubicBezTo>
                <a:cubicBezTo>
                  <a:pt x="3966" y="611"/>
                  <a:pt x="3948" y="614"/>
                  <a:pt x="3933" y="621"/>
                </a:cubicBezTo>
                <a:cubicBezTo>
                  <a:pt x="3925" y="624"/>
                  <a:pt x="3919" y="633"/>
                  <a:pt x="3913" y="639"/>
                </a:cubicBezTo>
                <a:cubicBezTo>
                  <a:pt x="3909" y="643"/>
                  <a:pt x="3905" y="645"/>
                  <a:pt x="3901" y="648"/>
                </a:cubicBezTo>
                <a:cubicBezTo>
                  <a:pt x="3897" y="650"/>
                  <a:pt x="3893" y="651"/>
                  <a:pt x="3890" y="653"/>
                </a:cubicBezTo>
                <a:cubicBezTo>
                  <a:pt x="3873" y="664"/>
                  <a:pt x="3857" y="676"/>
                  <a:pt x="3839" y="686"/>
                </a:cubicBezTo>
                <a:cubicBezTo>
                  <a:pt x="3801" y="708"/>
                  <a:pt x="3761" y="707"/>
                  <a:pt x="3722" y="692"/>
                </a:cubicBezTo>
                <a:cubicBezTo>
                  <a:pt x="3690" y="679"/>
                  <a:pt x="3661" y="658"/>
                  <a:pt x="3631" y="641"/>
                </a:cubicBezTo>
                <a:cubicBezTo>
                  <a:pt x="3623" y="636"/>
                  <a:pt x="3615" y="629"/>
                  <a:pt x="3607" y="624"/>
                </a:cubicBezTo>
                <a:cubicBezTo>
                  <a:pt x="3564" y="599"/>
                  <a:pt x="3530" y="583"/>
                  <a:pt x="3492" y="627"/>
                </a:cubicBezTo>
                <a:cubicBezTo>
                  <a:pt x="3475" y="646"/>
                  <a:pt x="3438" y="653"/>
                  <a:pt x="3414" y="641"/>
                </a:cubicBezTo>
                <a:cubicBezTo>
                  <a:pt x="3409" y="638"/>
                  <a:pt x="3406" y="631"/>
                  <a:pt x="3402" y="626"/>
                </a:cubicBezTo>
                <a:cubicBezTo>
                  <a:pt x="3393" y="612"/>
                  <a:pt x="3388" y="595"/>
                  <a:pt x="3376" y="585"/>
                </a:cubicBezTo>
                <a:cubicBezTo>
                  <a:pt x="3351" y="564"/>
                  <a:pt x="3320" y="552"/>
                  <a:pt x="3286" y="550"/>
                </a:cubicBezTo>
                <a:cubicBezTo>
                  <a:pt x="3230" y="545"/>
                  <a:pt x="3176" y="550"/>
                  <a:pt x="3130" y="586"/>
                </a:cubicBezTo>
                <a:cubicBezTo>
                  <a:pt x="3139" y="591"/>
                  <a:pt x="3148" y="597"/>
                  <a:pt x="3157" y="600"/>
                </a:cubicBezTo>
                <a:cubicBezTo>
                  <a:pt x="3191" y="611"/>
                  <a:pt x="3211" y="636"/>
                  <a:pt x="3222" y="666"/>
                </a:cubicBezTo>
                <a:cubicBezTo>
                  <a:pt x="3228" y="680"/>
                  <a:pt x="3227" y="699"/>
                  <a:pt x="3221" y="713"/>
                </a:cubicBezTo>
                <a:cubicBezTo>
                  <a:pt x="3209" y="742"/>
                  <a:pt x="3184" y="759"/>
                  <a:pt x="3152" y="765"/>
                </a:cubicBezTo>
                <a:cubicBezTo>
                  <a:pt x="3136" y="768"/>
                  <a:pt x="3124" y="775"/>
                  <a:pt x="3112" y="787"/>
                </a:cubicBezTo>
                <a:cubicBezTo>
                  <a:pt x="3096" y="806"/>
                  <a:pt x="3075" y="821"/>
                  <a:pt x="3057" y="838"/>
                </a:cubicBezTo>
                <a:cubicBezTo>
                  <a:pt x="3029" y="864"/>
                  <a:pt x="2988" y="871"/>
                  <a:pt x="2955" y="855"/>
                </a:cubicBezTo>
                <a:cubicBezTo>
                  <a:pt x="2932" y="844"/>
                  <a:pt x="2914" y="828"/>
                  <a:pt x="2899" y="808"/>
                </a:cubicBezTo>
                <a:cubicBezTo>
                  <a:pt x="2893" y="798"/>
                  <a:pt x="2886" y="794"/>
                  <a:pt x="2873" y="796"/>
                </a:cubicBezTo>
                <a:cubicBezTo>
                  <a:pt x="2835" y="803"/>
                  <a:pt x="2796" y="797"/>
                  <a:pt x="2761" y="782"/>
                </a:cubicBezTo>
                <a:cubicBezTo>
                  <a:pt x="2745" y="775"/>
                  <a:pt x="2728" y="763"/>
                  <a:pt x="2720" y="749"/>
                </a:cubicBezTo>
                <a:cubicBezTo>
                  <a:pt x="2698" y="711"/>
                  <a:pt x="2717" y="670"/>
                  <a:pt x="2761" y="654"/>
                </a:cubicBezTo>
                <a:cubicBezTo>
                  <a:pt x="2803" y="638"/>
                  <a:pt x="2847" y="632"/>
                  <a:pt x="2892" y="634"/>
                </a:cubicBezTo>
                <a:cubicBezTo>
                  <a:pt x="2902" y="635"/>
                  <a:pt x="2913" y="634"/>
                  <a:pt x="2923" y="633"/>
                </a:cubicBezTo>
                <a:cubicBezTo>
                  <a:pt x="2963" y="628"/>
                  <a:pt x="3001" y="631"/>
                  <a:pt x="3035" y="654"/>
                </a:cubicBezTo>
                <a:cubicBezTo>
                  <a:pt x="3059" y="670"/>
                  <a:pt x="3062" y="709"/>
                  <a:pt x="3040" y="725"/>
                </a:cubicBezTo>
                <a:cubicBezTo>
                  <a:pt x="3008" y="749"/>
                  <a:pt x="2972" y="762"/>
                  <a:pt x="2932" y="754"/>
                </a:cubicBezTo>
                <a:cubicBezTo>
                  <a:pt x="2918" y="751"/>
                  <a:pt x="2904" y="741"/>
                  <a:pt x="2891" y="732"/>
                </a:cubicBezTo>
                <a:cubicBezTo>
                  <a:pt x="2882" y="727"/>
                  <a:pt x="2877" y="716"/>
                  <a:pt x="2882" y="706"/>
                </a:cubicBezTo>
                <a:cubicBezTo>
                  <a:pt x="2889" y="696"/>
                  <a:pt x="2896" y="682"/>
                  <a:pt x="2911" y="681"/>
                </a:cubicBezTo>
                <a:cubicBezTo>
                  <a:pt x="2914" y="680"/>
                  <a:pt x="2918" y="683"/>
                  <a:pt x="2922" y="685"/>
                </a:cubicBezTo>
                <a:cubicBezTo>
                  <a:pt x="2920" y="688"/>
                  <a:pt x="2918" y="692"/>
                  <a:pt x="2916" y="695"/>
                </a:cubicBezTo>
                <a:cubicBezTo>
                  <a:pt x="2912" y="700"/>
                  <a:pt x="2903" y="706"/>
                  <a:pt x="2904" y="709"/>
                </a:cubicBezTo>
                <a:cubicBezTo>
                  <a:pt x="2906" y="717"/>
                  <a:pt x="2911" y="726"/>
                  <a:pt x="2918" y="730"/>
                </a:cubicBezTo>
                <a:cubicBezTo>
                  <a:pt x="2935" y="740"/>
                  <a:pt x="2953" y="735"/>
                  <a:pt x="2971" y="727"/>
                </a:cubicBezTo>
                <a:cubicBezTo>
                  <a:pt x="2992" y="718"/>
                  <a:pt x="2999" y="694"/>
                  <a:pt x="2992" y="676"/>
                </a:cubicBezTo>
                <a:cubicBezTo>
                  <a:pt x="2980" y="647"/>
                  <a:pt x="2951" y="637"/>
                  <a:pt x="2926" y="642"/>
                </a:cubicBezTo>
                <a:cubicBezTo>
                  <a:pt x="2917" y="644"/>
                  <a:pt x="2908" y="647"/>
                  <a:pt x="2900" y="647"/>
                </a:cubicBezTo>
                <a:cubicBezTo>
                  <a:pt x="2863" y="644"/>
                  <a:pt x="2830" y="655"/>
                  <a:pt x="2798" y="674"/>
                </a:cubicBezTo>
                <a:cubicBezTo>
                  <a:pt x="2760" y="696"/>
                  <a:pt x="2767" y="734"/>
                  <a:pt x="2797" y="754"/>
                </a:cubicBezTo>
                <a:cubicBezTo>
                  <a:pt x="2826" y="773"/>
                  <a:pt x="2858" y="782"/>
                  <a:pt x="2893" y="778"/>
                </a:cubicBezTo>
                <a:cubicBezTo>
                  <a:pt x="2896" y="778"/>
                  <a:pt x="2898" y="780"/>
                  <a:pt x="2900" y="782"/>
                </a:cubicBezTo>
                <a:cubicBezTo>
                  <a:pt x="2920" y="794"/>
                  <a:pt x="2939" y="808"/>
                  <a:pt x="2960" y="817"/>
                </a:cubicBezTo>
                <a:cubicBezTo>
                  <a:pt x="3003" y="837"/>
                  <a:pt x="3049" y="823"/>
                  <a:pt x="3082" y="781"/>
                </a:cubicBezTo>
                <a:cubicBezTo>
                  <a:pt x="3095" y="765"/>
                  <a:pt x="3112" y="757"/>
                  <a:pt x="3131" y="751"/>
                </a:cubicBezTo>
                <a:cubicBezTo>
                  <a:pt x="3148" y="747"/>
                  <a:pt x="3163" y="736"/>
                  <a:pt x="3167" y="718"/>
                </a:cubicBezTo>
                <a:cubicBezTo>
                  <a:pt x="3173" y="688"/>
                  <a:pt x="3174" y="660"/>
                  <a:pt x="3154" y="633"/>
                </a:cubicBezTo>
                <a:cubicBezTo>
                  <a:pt x="3137" y="609"/>
                  <a:pt x="3116" y="593"/>
                  <a:pt x="3089" y="589"/>
                </a:cubicBezTo>
                <a:cubicBezTo>
                  <a:pt x="3065" y="585"/>
                  <a:pt x="3040" y="581"/>
                  <a:pt x="3018" y="598"/>
                </a:cubicBezTo>
                <a:cubicBezTo>
                  <a:pt x="3016" y="599"/>
                  <a:pt x="3012" y="600"/>
                  <a:pt x="3010" y="599"/>
                </a:cubicBezTo>
                <a:cubicBezTo>
                  <a:pt x="3001" y="596"/>
                  <a:pt x="2991" y="593"/>
                  <a:pt x="2984" y="588"/>
                </a:cubicBezTo>
                <a:cubicBezTo>
                  <a:pt x="2968" y="577"/>
                  <a:pt x="2954" y="563"/>
                  <a:pt x="2937" y="553"/>
                </a:cubicBezTo>
                <a:cubicBezTo>
                  <a:pt x="2925" y="546"/>
                  <a:pt x="2911" y="542"/>
                  <a:pt x="2897" y="541"/>
                </a:cubicBezTo>
                <a:cubicBezTo>
                  <a:pt x="2849" y="535"/>
                  <a:pt x="2804" y="539"/>
                  <a:pt x="2767" y="577"/>
                </a:cubicBezTo>
                <a:cubicBezTo>
                  <a:pt x="2764" y="581"/>
                  <a:pt x="2756" y="582"/>
                  <a:pt x="2750" y="581"/>
                </a:cubicBezTo>
                <a:cubicBezTo>
                  <a:pt x="2709" y="578"/>
                  <a:pt x="2669" y="580"/>
                  <a:pt x="2633" y="604"/>
                </a:cubicBezTo>
                <a:cubicBezTo>
                  <a:pt x="2597" y="627"/>
                  <a:pt x="2565" y="676"/>
                  <a:pt x="2580" y="736"/>
                </a:cubicBezTo>
                <a:cubicBezTo>
                  <a:pt x="2585" y="756"/>
                  <a:pt x="2591" y="776"/>
                  <a:pt x="2603" y="792"/>
                </a:cubicBezTo>
                <a:cubicBezTo>
                  <a:pt x="2615" y="810"/>
                  <a:pt x="2633" y="825"/>
                  <a:pt x="2651" y="837"/>
                </a:cubicBezTo>
                <a:cubicBezTo>
                  <a:pt x="2675" y="853"/>
                  <a:pt x="2700" y="867"/>
                  <a:pt x="2727" y="878"/>
                </a:cubicBezTo>
                <a:cubicBezTo>
                  <a:pt x="2762" y="892"/>
                  <a:pt x="2800" y="888"/>
                  <a:pt x="2837" y="886"/>
                </a:cubicBezTo>
                <a:cubicBezTo>
                  <a:pt x="2845" y="886"/>
                  <a:pt x="2854" y="888"/>
                  <a:pt x="2862" y="890"/>
                </a:cubicBezTo>
                <a:cubicBezTo>
                  <a:pt x="2881" y="896"/>
                  <a:pt x="2900" y="906"/>
                  <a:pt x="2921" y="909"/>
                </a:cubicBezTo>
                <a:cubicBezTo>
                  <a:pt x="2950" y="913"/>
                  <a:pt x="2979" y="913"/>
                  <a:pt x="3008" y="913"/>
                </a:cubicBezTo>
                <a:cubicBezTo>
                  <a:pt x="3022" y="913"/>
                  <a:pt x="3035" y="909"/>
                  <a:pt x="3047" y="903"/>
                </a:cubicBezTo>
                <a:cubicBezTo>
                  <a:pt x="3067" y="894"/>
                  <a:pt x="3085" y="881"/>
                  <a:pt x="3102" y="871"/>
                </a:cubicBezTo>
                <a:cubicBezTo>
                  <a:pt x="3143" y="891"/>
                  <a:pt x="3186" y="899"/>
                  <a:pt x="3231" y="892"/>
                </a:cubicBezTo>
                <a:cubicBezTo>
                  <a:pt x="3279" y="883"/>
                  <a:pt x="3307" y="850"/>
                  <a:pt x="3329" y="808"/>
                </a:cubicBezTo>
                <a:cubicBezTo>
                  <a:pt x="3346" y="808"/>
                  <a:pt x="3364" y="810"/>
                  <a:pt x="3382" y="808"/>
                </a:cubicBezTo>
                <a:cubicBezTo>
                  <a:pt x="3400" y="806"/>
                  <a:pt x="3419" y="802"/>
                  <a:pt x="3436" y="796"/>
                </a:cubicBezTo>
                <a:cubicBezTo>
                  <a:pt x="3462" y="788"/>
                  <a:pt x="3491" y="759"/>
                  <a:pt x="3489" y="733"/>
                </a:cubicBezTo>
                <a:cubicBezTo>
                  <a:pt x="3488" y="718"/>
                  <a:pt x="3494" y="709"/>
                  <a:pt x="3502" y="697"/>
                </a:cubicBezTo>
                <a:cubicBezTo>
                  <a:pt x="3521" y="669"/>
                  <a:pt x="3547" y="663"/>
                  <a:pt x="3576" y="671"/>
                </a:cubicBezTo>
                <a:cubicBezTo>
                  <a:pt x="3606" y="678"/>
                  <a:pt x="3634" y="690"/>
                  <a:pt x="3663" y="700"/>
                </a:cubicBezTo>
                <a:cubicBezTo>
                  <a:pt x="3677" y="705"/>
                  <a:pt x="3692" y="709"/>
                  <a:pt x="3705" y="716"/>
                </a:cubicBezTo>
                <a:cubicBezTo>
                  <a:pt x="3736" y="731"/>
                  <a:pt x="3769" y="735"/>
                  <a:pt x="3802" y="730"/>
                </a:cubicBezTo>
                <a:cubicBezTo>
                  <a:pt x="3813" y="728"/>
                  <a:pt x="3823" y="723"/>
                  <a:pt x="3832" y="719"/>
                </a:cubicBezTo>
                <a:cubicBezTo>
                  <a:pt x="3855" y="709"/>
                  <a:pt x="3872" y="691"/>
                  <a:pt x="3887" y="672"/>
                </a:cubicBezTo>
                <a:close/>
              </a:path>
            </a:pathLst>
          </a:custGeom>
          <a:solidFill>
            <a:schemeClr val="accent1">
              <a:alpha val="2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Freeform 6">
            <a:extLst>
              <a:ext uri="{FF2B5EF4-FFF2-40B4-BE49-F238E27FC236}">
                <a16:creationId xmlns:a16="http://schemas.microsoft.com/office/drawing/2014/main" id="{61891DE9-1843-4D8A-B2A7-5B5490C50D54}"/>
              </a:ext>
            </a:extLst>
          </p:cNvPr>
          <p:cNvSpPr>
            <a:spLocks/>
          </p:cNvSpPr>
          <p:nvPr userDrawn="1"/>
        </p:nvSpPr>
        <p:spPr bwMode="auto">
          <a:xfrm>
            <a:off x="9915294" y="4441381"/>
            <a:ext cx="3063747" cy="1803094"/>
          </a:xfrm>
          <a:custGeom>
            <a:avLst/>
            <a:gdLst>
              <a:gd name="T0" fmla="*/ 3510 w 4495"/>
              <a:gd name="T1" fmla="*/ 741 h 2642"/>
              <a:gd name="T2" fmla="*/ 3185 w 4495"/>
              <a:gd name="T3" fmla="*/ 1023 h 2642"/>
              <a:gd name="T4" fmla="*/ 3732 w 4495"/>
              <a:gd name="T5" fmla="*/ 1571 h 2642"/>
              <a:gd name="T6" fmla="*/ 4453 w 4495"/>
              <a:gd name="T7" fmla="*/ 1757 h 2642"/>
              <a:gd name="T8" fmla="*/ 725 w 4495"/>
              <a:gd name="T9" fmla="*/ 1957 h 2642"/>
              <a:gd name="T10" fmla="*/ 2100 w 4495"/>
              <a:gd name="T11" fmla="*/ 2171 h 2642"/>
              <a:gd name="T12" fmla="*/ 3175 w 4495"/>
              <a:gd name="T13" fmla="*/ 2386 h 2642"/>
              <a:gd name="T14" fmla="*/ 2639 w 4495"/>
              <a:gd name="T15" fmla="*/ 2600 h 2642"/>
              <a:gd name="T16" fmla="*/ 2714 w 4495"/>
              <a:gd name="T17" fmla="*/ 2484 h 2642"/>
              <a:gd name="T18" fmla="*/ 1960 w 4495"/>
              <a:gd name="T19" fmla="*/ 2363 h 2642"/>
              <a:gd name="T20" fmla="*/ 3653 w 4495"/>
              <a:gd name="T21" fmla="*/ 2111 h 2642"/>
              <a:gd name="T22" fmla="*/ 483 w 4495"/>
              <a:gd name="T23" fmla="*/ 1826 h 2642"/>
              <a:gd name="T24" fmla="*/ 4246 w 4495"/>
              <a:gd name="T25" fmla="*/ 1608 h 2642"/>
              <a:gd name="T26" fmla="*/ 3226 w 4495"/>
              <a:gd name="T27" fmla="*/ 1362 h 2642"/>
              <a:gd name="T28" fmla="*/ 2917 w 4495"/>
              <a:gd name="T29" fmla="*/ 965 h 2642"/>
              <a:gd name="T30" fmla="*/ 2651 w 4495"/>
              <a:gd name="T31" fmla="*/ 569 h 2642"/>
              <a:gd name="T32" fmla="*/ 2698 w 4495"/>
              <a:gd name="T33" fmla="*/ 339 h 2642"/>
              <a:gd name="T34" fmla="*/ 2417 w 4495"/>
              <a:gd name="T35" fmla="*/ 760 h 2642"/>
              <a:gd name="T36" fmla="*/ 2957 w 4495"/>
              <a:gd name="T37" fmla="*/ 1168 h 2642"/>
              <a:gd name="T38" fmla="*/ 2536 w 4495"/>
              <a:gd name="T39" fmla="*/ 1677 h 2642"/>
              <a:gd name="T40" fmla="*/ 2788 w 4495"/>
              <a:gd name="T41" fmla="*/ 1371 h 2642"/>
              <a:gd name="T42" fmla="*/ 2696 w 4495"/>
              <a:gd name="T43" fmla="*/ 1468 h 2642"/>
              <a:gd name="T44" fmla="*/ 2758 w 4495"/>
              <a:gd name="T45" fmla="*/ 1583 h 2642"/>
              <a:gd name="T46" fmla="*/ 2430 w 4495"/>
              <a:gd name="T47" fmla="*/ 1081 h 2642"/>
              <a:gd name="T48" fmla="*/ 2128 w 4495"/>
              <a:gd name="T49" fmla="*/ 612 h 2642"/>
              <a:gd name="T50" fmla="*/ 1747 w 4495"/>
              <a:gd name="T51" fmla="*/ 1209 h 2642"/>
              <a:gd name="T52" fmla="*/ 1956 w 4495"/>
              <a:gd name="T53" fmla="*/ 1028 h 2642"/>
              <a:gd name="T54" fmla="*/ 2026 w 4495"/>
              <a:gd name="T55" fmla="*/ 1148 h 2642"/>
              <a:gd name="T56" fmla="*/ 2025 w 4495"/>
              <a:gd name="T57" fmla="*/ 900 h 2642"/>
              <a:gd name="T58" fmla="*/ 2014 w 4495"/>
              <a:gd name="T59" fmla="*/ 1417 h 2642"/>
              <a:gd name="T60" fmla="*/ 1370 w 4495"/>
              <a:gd name="T61" fmla="*/ 1129 h 2642"/>
              <a:gd name="T62" fmla="*/ 1441 w 4495"/>
              <a:gd name="T63" fmla="*/ 1512 h 2642"/>
              <a:gd name="T64" fmla="*/ 1377 w 4495"/>
              <a:gd name="T65" fmla="*/ 1512 h 2642"/>
              <a:gd name="T66" fmla="*/ 1565 w 4495"/>
              <a:gd name="T67" fmla="*/ 1514 h 2642"/>
              <a:gd name="T68" fmla="*/ 310 w 4495"/>
              <a:gd name="T69" fmla="*/ 1616 h 2642"/>
              <a:gd name="T70" fmla="*/ 700 w 4495"/>
              <a:gd name="T71" fmla="*/ 1359 h 2642"/>
              <a:gd name="T72" fmla="*/ 146 w 4495"/>
              <a:gd name="T73" fmla="*/ 1543 h 2642"/>
              <a:gd name="T74" fmla="*/ 1036 w 4495"/>
              <a:gd name="T75" fmla="*/ 1300 h 2642"/>
              <a:gd name="T76" fmla="*/ 1555 w 4495"/>
              <a:gd name="T77" fmla="*/ 974 h 2642"/>
              <a:gd name="T78" fmla="*/ 2229 w 4495"/>
              <a:gd name="T79" fmla="*/ 428 h 2642"/>
              <a:gd name="T80" fmla="*/ 2497 w 4495"/>
              <a:gd name="T81" fmla="*/ 62 h 2642"/>
              <a:gd name="T82" fmla="*/ 2941 w 4495"/>
              <a:gd name="T83" fmla="*/ 384 h 2642"/>
              <a:gd name="T84" fmla="*/ 3423 w 4495"/>
              <a:gd name="T85" fmla="*/ 610 h 2642"/>
              <a:gd name="T86" fmla="*/ 3857 w 4495"/>
              <a:gd name="T87" fmla="*/ 656 h 2642"/>
              <a:gd name="T88" fmla="*/ 3839 w 4495"/>
              <a:gd name="T89" fmla="*/ 686 h 2642"/>
              <a:gd name="T90" fmla="*/ 3376 w 4495"/>
              <a:gd name="T91" fmla="*/ 585 h 2642"/>
              <a:gd name="T92" fmla="*/ 3112 w 4495"/>
              <a:gd name="T93" fmla="*/ 787 h 2642"/>
              <a:gd name="T94" fmla="*/ 2761 w 4495"/>
              <a:gd name="T95" fmla="*/ 654 h 2642"/>
              <a:gd name="T96" fmla="*/ 2882 w 4495"/>
              <a:gd name="T97" fmla="*/ 706 h 2642"/>
              <a:gd name="T98" fmla="*/ 2992 w 4495"/>
              <a:gd name="T99" fmla="*/ 676 h 2642"/>
              <a:gd name="T100" fmla="*/ 2960 w 4495"/>
              <a:gd name="T101" fmla="*/ 817 h 2642"/>
              <a:gd name="T102" fmla="*/ 3010 w 4495"/>
              <a:gd name="T103" fmla="*/ 599 h 2642"/>
              <a:gd name="T104" fmla="*/ 2580 w 4495"/>
              <a:gd name="T105" fmla="*/ 736 h 2642"/>
              <a:gd name="T106" fmla="*/ 3008 w 4495"/>
              <a:gd name="T107" fmla="*/ 913 h 2642"/>
              <a:gd name="T108" fmla="*/ 3489 w 4495"/>
              <a:gd name="T109" fmla="*/ 733 h 2642"/>
              <a:gd name="T110" fmla="*/ 3887 w 4495"/>
              <a:gd name="T111" fmla="*/ 672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95" h="2642">
                <a:moveTo>
                  <a:pt x="3887" y="672"/>
                </a:moveTo>
                <a:cubicBezTo>
                  <a:pt x="3873" y="700"/>
                  <a:pt x="3861" y="729"/>
                  <a:pt x="3842" y="754"/>
                </a:cubicBezTo>
                <a:cubicBezTo>
                  <a:pt x="3824" y="778"/>
                  <a:pt x="3795" y="780"/>
                  <a:pt x="3767" y="770"/>
                </a:cubicBezTo>
                <a:cubicBezTo>
                  <a:pt x="3743" y="762"/>
                  <a:pt x="3721" y="749"/>
                  <a:pt x="3697" y="739"/>
                </a:cubicBezTo>
                <a:cubicBezTo>
                  <a:pt x="3667" y="727"/>
                  <a:pt x="3637" y="715"/>
                  <a:pt x="3607" y="706"/>
                </a:cubicBezTo>
                <a:cubicBezTo>
                  <a:pt x="3579" y="699"/>
                  <a:pt x="3551" y="704"/>
                  <a:pt x="3524" y="713"/>
                </a:cubicBezTo>
                <a:cubicBezTo>
                  <a:pt x="3510" y="718"/>
                  <a:pt x="3506" y="726"/>
                  <a:pt x="3510" y="741"/>
                </a:cubicBezTo>
                <a:cubicBezTo>
                  <a:pt x="3514" y="764"/>
                  <a:pt x="3517" y="787"/>
                  <a:pt x="3505" y="808"/>
                </a:cubicBezTo>
                <a:cubicBezTo>
                  <a:pt x="3500" y="816"/>
                  <a:pt x="3493" y="824"/>
                  <a:pt x="3484" y="829"/>
                </a:cubicBezTo>
                <a:cubicBezTo>
                  <a:pt x="3452" y="847"/>
                  <a:pt x="3418" y="853"/>
                  <a:pt x="3382" y="840"/>
                </a:cubicBezTo>
                <a:cubicBezTo>
                  <a:pt x="3367" y="835"/>
                  <a:pt x="3351" y="832"/>
                  <a:pt x="3334" y="828"/>
                </a:cubicBezTo>
                <a:cubicBezTo>
                  <a:pt x="3329" y="869"/>
                  <a:pt x="3323" y="912"/>
                  <a:pt x="3281" y="935"/>
                </a:cubicBezTo>
                <a:cubicBezTo>
                  <a:pt x="3240" y="958"/>
                  <a:pt x="3200" y="943"/>
                  <a:pt x="3160" y="924"/>
                </a:cubicBezTo>
                <a:cubicBezTo>
                  <a:pt x="3169" y="959"/>
                  <a:pt x="3176" y="991"/>
                  <a:pt x="3185" y="1023"/>
                </a:cubicBezTo>
                <a:cubicBezTo>
                  <a:pt x="3197" y="1068"/>
                  <a:pt x="3211" y="1112"/>
                  <a:pt x="3223" y="1156"/>
                </a:cubicBezTo>
                <a:cubicBezTo>
                  <a:pt x="3228" y="1171"/>
                  <a:pt x="3231" y="1188"/>
                  <a:pt x="3237" y="1203"/>
                </a:cubicBezTo>
                <a:cubicBezTo>
                  <a:pt x="3250" y="1238"/>
                  <a:pt x="3262" y="1274"/>
                  <a:pt x="3278" y="1308"/>
                </a:cubicBezTo>
                <a:cubicBezTo>
                  <a:pt x="3291" y="1334"/>
                  <a:pt x="3307" y="1358"/>
                  <a:pt x="3326" y="1381"/>
                </a:cubicBezTo>
                <a:cubicBezTo>
                  <a:pt x="3345" y="1405"/>
                  <a:pt x="3367" y="1427"/>
                  <a:pt x="3389" y="1448"/>
                </a:cubicBezTo>
                <a:cubicBezTo>
                  <a:pt x="3421" y="1477"/>
                  <a:pt x="3458" y="1497"/>
                  <a:pt x="3497" y="1514"/>
                </a:cubicBezTo>
                <a:cubicBezTo>
                  <a:pt x="3572" y="1548"/>
                  <a:pt x="3651" y="1563"/>
                  <a:pt x="3732" y="1571"/>
                </a:cubicBezTo>
                <a:cubicBezTo>
                  <a:pt x="3761" y="1573"/>
                  <a:pt x="3790" y="1574"/>
                  <a:pt x="3819" y="1577"/>
                </a:cubicBezTo>
                <a:cubicBezTo>
                  <a:pt x="3938" y="1590"/>
                  <a:pt x="4056" y="1582"/>
                  <a:pt x="4175" y="1581"/>
                </a:cubicBezTo>
                <a:cubicBezTo>
                  <a:pt x="4204" y="1581"/>
                  <a:pt x="4233" y="1578"/>
                  <a:pt x="4262" y="1577"/>
                </a:cubicBezTo>
                <a:cubicBezTo>
                  <a:pt x="4314" y="1576"/>
                  <a:pt x="4366" y="1583"/>
                  <a:pt x="4415" y="1601"/>
                </a:cubicBezTo>
                <a:cubicBezTo>
                  <a:pt x="4438" y="1610"/>
                  <a:pt x="4459" y="1623"/>
                  <a:pt x="4474" y="1644"/>
                </a:cubicBezTo>
                <a:cubicBezTo>
                  <a:pt x="4484" y="1657"/>
                  <a:pt x="4491" y="1669"/>
                  <a:pt x="4493" y="1685"/>
                </a:cubicBezTo>
                <a:cubicBezTo>
                  <a:pt x="4495" y="1718"/>
                  <a:pt x="4477" y="1738"/>
                  <a:pt x="4453" y="1757"/>
                </a:cubicBezTo>
                <a:cubicBezTo>
                  <a:pt x="4426" y="1778"/>
                  <a:pt x="4394" y="1785"/>
                  <a:pt x="4362" y="1790"/>
                </a:cubicBezTo>
                <a:cubicBezTo>
                  <a:pt x="4334" y="1794"/>
                  <a:pt x="4306" y="1798"/>
                  <a:pt x="4278" y="1798"/>
                </a:cubicBezTo>
                <a:cubicBezTo>
                  <a:pt x="3089" y="1799"/>
                  <a:pt x="1900" y="1799"/>
                  <a:pt x="711" y="1798"/>
                </a:cubicBezTo>
                <a:cubicBezTo>
                  <a:pt x="685" y="1798"/>
                  <a:pt x="662" y="1802"/>
                  <a:pt x="643" y="1822"/>
                </a:cubicBezTo>
                <a:cubicBezTo>
                  <a:pt x="615" y="1850"/>
                  <a:pt x="617" y="1910"/>
                  <a:pt x="647" y="1936"/>
                </a:cubicBezTo>
                <a:cubicBezTo>
                  <a:pt x="664" y="1952"/>
                  <a:pt x="683" y="1956"/>
                  <a:pt x="705" y="1957"/>
                </a:cubicBezTo>
                <a:cubicBezTo>
                  <a:pt x="712" y="1957"/>
                  <a:pt x="718" y="1957"/>
                  <a:pt x="725" y="1957"/>
                </a:cubicBezTo>
                <a:cubicBezTo>
                  <a:pt x="1686" y="1957"/>
                  <a:pt x="2647" y="1957"/>
                  <a:pt x="3609" y="1957"/>
                </a:cubicBezTo>
                <a:cubicBezTo>
                  <a:pt x="3654" y="1957"/>
                  <a:pt x="3700" y="1957"/>
                  <a:pt x="3742" y="1974"/>
                </a:cubicBezTo>
                <a:cubicBezTo>
                  <a:pt x="3780" y="1989"/>
                  <a:pt x="3820" y="2007"/>
                  <a:pt x="3827" y="2055"/>
                </a:cubicBezTo>
                <a:cubicBezTo>
                  <a:pt x="3831" y="2081"/>
                  <a:pt x="3823" y="2102"/>
                  <a:pt x="3803" y="2120"/>
                </a:cubicBezTo>
                <a:cubicBezTo>
                  <a:pt x="3758" y="2159"/>
                  <a:pt x="3704" y="2169"/>
                  <a:pt x="3648" y="2170"/>
                </a:cubicBezTo>
                <a:cubicBezTo>
                  <a:pt x="3553" y="2172"/>
                  <a:pt x="3459" y="2171"/>
                  <a:pt x="3364" y="2171"/>
                </a:cubicBezTo>
                <a:cubicBezTo>
                  <a:pt x="2943" y="2171"/>
                  <a:pt x="2521" y="2171"/>
                  <a:pt x="2100" y="2171"/>
                </a:cubicBezTo>
                <a:cubicBezTo>
                  <a:pt x="2045" y="2171"/>
                  <a:pt x="1991" y="2172"/>
                  <a:pt x="1936" y="2171"/>
                </a:cubicBezTo>
                <a:cubicBezTo>
                  <a:pt x="1867" y="2169"/>
                  <a:pt x="1836" y="2241"/>
                  <a:pt x="1862" y="2295"/>
                </a:cubicBezTo>
                <a:cubicBezTo>
                  <a:pt x="1874" y="2318"/>
                  <a:pt x="1896" y="2332"/>
                  <a:pt x="1924" y="2333"/>
                </a:cubicBezTo>
                <a:cubicBezTo>
                  <a:pt x="1931" y="2333"/>
                  <a:pt x="1939" y="2333"/>
                  <a:pt x="1946" y="2333"/>
                </a:cubicBezTo>
                <a:cubicBezTo>
                  <a:pt x="2291" y="2333"/>
                  <a:pt x="2636" y="2332"/>
                  <a:pt x="2981" y="2333"/>
                </a:cubicBezTo>
                <a:cubicBezTo>
                  <a:pt x="3020" y="2333"/>
                  <a:pt x="3059" y="2337"/>
                  <a:pt x="3097" y="2345"/>
                </a:cubicBezTo>
                <a:cubicBezTo>
                  <a:pt x="3125" y="2352"/>
                  <a:pt x="3155" y="2361"/>
                  <a:pt x="3175" y="2386"/>
                </a:cubicBezTo>
                <a:cubicBezTo>
                  <a:pt x="3200" y="2419"/>
                  <a:pt x="3200" y="2433"/>
                  <a:pt x="3175" y="2462"/>
                </a:cubicBezTo>
                <a:cubicBezTo>
                  <a:pt x="3162" y="2477"/>
                  <a:pt x="3145" y="2484"/>
                  <a:pt x="3127" y="2492"/>
                </a:cubicBezTo>
                <a:cubicBezTo>
                  <a:pt x="3080" y="2512"/>
                  <a:pt x="3031" y="2513"/>
                  <a:pt x="2982" y="2513"/>
                </a:cubicBezTo>
                <a:cubicBezTo>
                  <a:pt x="2882" y="2514"/>
                  <a:pt x="2783" y="2515"/>
                  <a:pt x="2684" y="2516"/>
                </a:cubicBezTo>
                <a:cubicBezTo>
                  <a:pt x="2671" y="2516"/>
                  <a:pt x="2658" y="2519"/>
                  <a:pt x="2645" y="2522"/>
                </a:cubicBezTo>
                <a:cubicBezTo>
                  <a:pt x="2627" y="2526"/>
                  <a:pt x="2616" y="2539"/>
                  <a:pt x="2615" y="2556"/>
                </a:cubicBezTo>
                <a:cubicBezTo>
                  <a:pt x="2614" y="2573"/>
                  <a:pt x="2624" y="2594"/>
                  <a:pt x="2639" y="2600"/>
                </a:cubicBezTo>
                <a:cubicBezTo>
                  <a:pt x="2672" y="2617"/>
                  <a:pt x="2707" y="2629"/>
                  <a:pt x="2744" y="2635"/>
                </a:cubicBezTo>
                <a:cubicBezTo>
                  <a:pt x="2751" y="2636"/>
                  <a:pt x="2758" y="2638"/>
                  <a:pt x="2764" y="2642"/>
                </a:cubicBezTo>
                <a:cubicBezTo>
                  <a:pt x="2731" y="2639"/>
                  <a:pt x="2698" y="2638"/>
                  <a:pt x="2665" y="2631"/>
                </a:cubicBezTo>
                <a:cubicBezTo>
                  <a:pt x="2643" y="2626"/>
                  <a:pt x="2620" y="2616"/>
                  <a:pt x="2602" y="2603"/>
                </a:cubicBezTo>
                <a:cubicBezTo>
                  <a:pt x="2580" y="2589"/>
                  <a:pt x="2579" y="2564"/>
                  <a:pt x="2582" y="2539"/>
                </a:cubicBezTo>
                <a:cubicBezTo>
                  <a:pt x="2586" y="2511"/>
                  <a:pt x="2607" y="2497"/>
                  <a:pt x="2631" y="2492"/>
                </a:cubicBezTo>
                <a:cubicBezTo>
                  <a:pt x="2658" y="2487"/>
                  <a:pt x="2686" y="2484"/>
                  <a:pt x="2714" y="2484"/>
                </a:cubicBezTo>
                <a:cubicBezTo>
                  <a:pt x="2817" y="2483"/>
                  <a:pt x="2919" y="2483"/>
                  <a:pt x="3022" y="2483"/>
                </a:cubicBezTo>
                <a:cubicBezTo>
                  <a:pt x="3037" y="2483"/>
                  <a:pt x="3052" y="2483"/>
                  <a:pt x="3066" y="2478"/>
                </a:cubicBezTo>
                <a:cubicBezTo>
                  <a:pt x="3089" y="2471"/>
                  <a:pt x="3114" y="2449"/>
                  <a:pt x="3113" y="2420"/>
                </a:cubicBezTo>
                <a:cubicBezTo>
                  <a:pt x="3111" y="2395"/>
                  <a:pt x="3094" y="2373"/>
                  <a:pt x="3068" y="2368"/>
                </a:cubicBezTo>
                <a:cubicBezTo>
                  <a:pt x="3054" y="2365"/>
                  <a:pt x="3041" y="2363"/>
                  <a:pt x="3027" y="2363"/>
                </a:cubicBezTo>
                <a:cubicBezTo>
                  <a:pt x="2853" y="2363"/>
                  <a:pt x="2679" y="2363"/>
                  <a:pt x="2506" y="2363"/>
                </a:cubicBezTo>
                <a:cubicBezTo>
                  <a:pt x="2324" y="2363"/>
                  <a:pt x="2142" y="2364"/>
                  <a:pt x="1960" y="2363"/>
                </a:cubicBezTo>
                <a:cubicBezTo>
                  <a:pt x="1929" y="2362"/>
                  <a:pt x="1897" y="2360"/>
                  <a:pt x="1868" y="2353"/>
                </a:cubicBezTo>
                <a:cubicBezTo>
                  <a:pt x="1832" y="2343"/>
                  <a:pt x="1797" y="2328"/>
                  <a:pt x="1773" y="2298"/>
                </a:cubicBezTo>
                <a:cubicBezTo>
                  <a:pt x="1748" y="2268"/>
                  <a:pt x="1754" y="2220"/>
                  <a:pt x="1777" y="2197"/>
                </a:cubicBezTo>
                <a:cubicBezTo>
                  <a:pt x="1824" y="2151"/>
                  <a:pt x="1883" y="2143"/>
                  <a:pt x="1943" y="2141"/>
                </a:cubicBezTo>
                <a:cubicBezTo>
                  <a:pt x="1995" y="2140"/>
                  <a:pt x="2046" y="2141"/>
                  <a:pt x="2098" y="2141"/>
                </a:cubicBezTo>
                <a:cubicBezTo>
                  <a:pt x="2591" y="2141"/>
                  <a:pt x="3084" y="2141"/>
                  <a:pt x="3577" y="2141"/>
                </a:cubicBezTo>
                <a:cubicBezTo>
                  <a:pt x="3608" y="2141"/>
                  <a:pt x="3633" y="2134"/>
                  <a:pt x="3653" y="2111"/>
                </a:cubicBezTo>
                <a:cubicBezTo>
                  <a:pt x="3668" y="2094"/>
                  <a:pt x="3670" y="2073"/>
                  <a:pt x="3667" y="2051"/>
                </a:cubicBezTo>
                <a:cubicBezTo>
                  <a:pt x="3663" y="2024"/>
                  <a:pt x="3642" y="2002"/>
                  <a:pt x="3615" y="1998"/>
                </a:cubicBezTo>
                <a:cubicBezTo>
                  <a:pt x="3602" y="1995"/>
                  <a:pt x="3588" y="1994"/>
                  <a:pt x="3575" y="1994"/>
                </a:cubicBezTo>
                <a:cubicBezTo>
                  <a:pt x="2614" y="1994"/>
                  <a:pt x="1653" y="1994"/>
                  <a:pt x="692" y="1994"/>
                </a:cubicBezTo>
                <a:cubicBezTo>
                  <a:pt x="658" y="1994"/>
                  <a:pt x="623" y="1991"/>
                  <a:pt x="589" y="1984"/>
                </a:cubicBezTo>
                <a:cubicBezTo>
                  <a:pt x="563" y="1978"/>
                  <a:pt x="537" y="1966"/>
                  <a:pt x="514" y="1951"/>
                </a:cubicBezTo>
                <a:cubicBezTo>
                  <a:pt x="469" y="1923"/>
                  <a:pt x="456" y="1870"/>
                  <a:pt x="483" y="1826"/>
                </a:cubicBezTo>
                <a:cubicBezTo>
                  <a:pt x="498" y="1802"/>
                  <a:pt x="522" y="1785"/>
                  <a:pt x="549" y="1775"/>
                </a:cubicBezTo>
                <a:cubicBezTo>
                  <a:pt x="595" y="1758"/>
                  <a:pt x="642" y="1753"/>
                  <a:pt x="691" y="1753"/>
                </a:cubicBezTo>
                <a:cubicBezTo>
                  <a:pt x="1148" y="1754"/>
                  <a:pt x="1605" y="1754"/>
                  <a:pt x="2062" y="1754"/>
                </a:cubicBezTo>
                <a:cubicBezTo>
                  <a:pt x="2788" y="1754"/>
                  <a:pt x="3515" y="1754"/>
                  <a:pt x="4241" y="1753"/>
                </a:cubicBezTo>
                <a:cubicBezTo>
                  <a:pt x="4259" y="1753"/>
                  <a:pt x="4278" y="1749"/>
                  <a:pt x="4295" y="1743"/>
                </a:cubicBezTo>
                <a:cubicBezTo>
                  <a:pt x="4328" y="1729"/>
                  <a:pt x="4340" y="1682"/>
                  <a:pt x="4325" y="1650"/>
                </a:cubicBezTo>
                <a:cubicBezTo>
                  <a:pt x="4308" y="1616"/>
                  <a:pt x="4278" y="1607"/>
                  <a:pt x="4246" y="1608"/>
                </a:cubicBezTo>
                <a:cubicBezTo>
                  <a:pt x="4163" y="1609"/>
                  <a:pt x="4080" y="1616"/>
                  <a:pt x="3998" y="1617"/>
                </a:cubicBezTo>
                <a:cubicBezTo>
                  <a:pt x="3903" y="1617"/>
                  <a:pt x="3809" y="1617"/>
                  <a:pt x="3714" y="1611"/>
                </a:cubicBezTo>
                <a:cubicBezTo>
                  <a:pt x="3660" y="1608"/>
                  <a:pt x="3605" y="1595"/>
                  <a:pt x="3551" y="1583"/>
                </a:cubicBezTo>
                <a:cubicBezTo>
                  <a:pt x="3520" y="1576"/>
                  <a:pt x="3489" y="1565"/>
                  <a:pt x="3460" y="1552"/>
                </a:cubicBezTo>
                <a:cubicBezTo>
                  <a:pt x="3434" y="1541"/>
                  <a:pt x="3411" y="1525"/>
                  <a:pt x="3387" y="1512"/>
                </a:cubicBezTo>
                <a:cubicBezTo>
                  <a:pt x="3346" y="1491"/>
                  <a:pt x="3315" y="1457"/>
                  <a:pt x="3282" y="1427"/>
                </a:cubicBezTo>
                <a:cubicBezTo>
                  <a:pt x="3261" y="1408"/>
                  <a:pt x="3245" y="1383"/>
                  <a:pt x="3226" y="1362"/>
                </a:cubicBezTo>
                <a:cubicBezTo>
                  <a:pt x="3213" y="1346"/>
                  <a:pt x="3198" y="1331"/>
                  <a:pt x="3186" y="1315"/>
                </a:cubicBezTo>
                <a:cubicBezTo>
                  <a:pt x="3169" y="1292"/>
                  <a:pt x="3154" y="1267"/>
                  <a:pt x="3139" y="1243"/>
                </a:cubicBezTo>
                <a:cubicBezTo>
                  <a:pt x="3123" y="1218"/>
                  <a:pt x="3109" y="1191"/>
                  <a:pt x="3094" y="1165"/>
                </a:cubicBezTo>
                <a:cubicBezTo>
                  <a:pt x="3090" y="1157"/>
                  <a:pt x="3087" y="1148"/>
                  <a:pt x="3083" y="1139"/>
                </a:cubicBezTo>
                <a:cubicBezTo>
                  <a:pt x="3069" y="1102"/>
                  <a:pt x="3055" y="1066"/>
                  <a:pt x="3041" y="1029"/>
                </a:cubicBezTo>
                <a:cubicBezTo>
                  <a:pt x="3033" y="1006"/>
                  <a:pt x="3024" y="982"/>
                  <a:pt x="3014" y="957"/>
                </a:cubicBezTo>
                <a:cubicBezTo>
                  <a:pt x="2983" y="968"/>
                  <a:pt x="2952" y="977"/>
                  <a:pt x="2917" y="965"/>
                </a:cubicBezTo>
                <a:cubicBezTo>
                  <a:pt x="2884" y="953"/>
                  <a:pt x="2858" y="936"/>
                  <a:pt x="2847" y="899"/>
                </a:cubicBezTo>
                <a:cubicBezTo>
                  <a:pt x="2837" y="901"/>
                  <a:pt x="2827" y="904"/>
                  <a:pt x="2817" y="904"/>
                </a:cubicBezTo>
                <a:cubicBezTo>
                  <a:pt x="2756" y="904"/>
                  <a:pt x="2694" y="898"/>
                  <a:pt x="2638" y="875"/>
                </a:cubicBezTo>
                <a:cubicBezTo>
                  <a:pt x="2589" y="856"/>
                  <a:pt x="2545" y="826"/>
                  <a:pt x="2518" y="777"/>
                </a:cubicBezTo>
                <a:cubicBezTo>
                  <a:pt x="2495" y="736"/>
                  <a:pt x="2493" y="696"/>
                  <a:pt x="2511" y="655"/>
                </a:cubicBezTo>
                <a:cubicBezTo>
                  <a:pt x="2518" y="638"/>
                  <a:pt x="2535" y="624"/>
                  <a:pt x="2549" y="610"/>
                </a:cubicBezTo>
                <a:cubicBezTo>
                  <a:pt x="2577" y="583"/>
                  <a:pt x="2613" y="573"/>
                  <a:pt x="2651" y="569"/>
                </a:cubicBezTo>
                <a:cubicBezTo>
                  <a:pt x="2678" y="566"/>
                  <a:pt x="2706" y="562"/>
                  <a:pt x="2734" y="563"/>
                </a:cubicBezTo>
                <a:cubicBezTo>
                  <a:pt x="2751" y="563"/>
                  <a:pt x="2763" y="559"/>
                  <a:pt x="2770" y="545"/>
                </a:cubicBezTo>
                <a:cubicBezTo>
                  <a:pt x="2780" y="525"/>
                  <a:pt x="2799" y="516"/>
                  <a:pt x="2816" y="506"/>
                </a:cubicBezTo>
                <a:cubicBezTo>
                  <a:pt x="2819" y="505"/>
                  <a:pt x="2822" y="503"/>
                  <a:pt x="2825" y="501"/>
                </a:cubicBezTo>
                <a:cubicBezTo>
                  <a:pt x="2807" y="471"/>
                  <a:pt x="2790" y="441"/>
                  <a:pt x="2770" y="414"/>
                </a:cubicBezTo>
                <a:cubicBezTo>
                  <a:pt x="2757" y="396"/>
                  <a:pt x="2741" y="379"/>
                  <a:pt x="2726" y="363"/>
                </a:cubicBezTo>
                <a:cubicBezTo>
                  <a:pt x="2717" y="354"/>
                  <a:pt x="2708" y="346"/>
                  <a:pt x="2698" y="339"/>
                </a:cubicBezTo>
                <a:cubicBezTo>
                  <a:pt x="2663" y="317"/>
                  <a:pt x="2626" y="323"/>
                  <a:pt x="2589" y="330"/>
                </a:cubicBezTo>
                <a:cubicBezTo>
                  <a:pt x="2558" y="335"/>
                  <a:pt x="2531" y="350"/>
                  <a:pt x="2507" y="369"/>
                </a:cubicBezTo>
                <a:cubicBezTo>
                  <a:pt x="2489" y="383"/>
                  <a:pt x="2475" y="401"/>
                  <a:pt x="2460" y="418"/>
                </a:cubicBezTo>
                <a:cubicBezTo>
                  <a:pt x="2426" y="455"/>
                  <a:pt x="2409" y="501"/>
                  <a:pt x="2389" y="546"/>
                </a:cubicBezTo>
                <a:cubicBezTo>
                  <a:pt x="2378" y="569"/>
                  <a:pt x="2372" y="594"/>
                  <a:pt x="2364" y="619"/>
                </a:cubicBezTo>
                <a:cubicBezTo>
                  <a:pt x="2363" y="622"/>
                  <a:pt x="2364" y="626"/>
                  <a:pt x="2366" y="630"/>
                </a:cubicBezTo>
                <a:cubicBezTo>
                  <a:pt x="2383" y="673"/>
                  <a:pt x="2401" y="716"/>
                  <a:pt x="2417" y="760"/>
                </a:cubicBezTo>
                <a:cubicBezTo>
                  <a:pt x="2429" y="789"/>
                  <a:pt x="2439" y="818"/>
                  <a:pt x="2448" y="848"/>
                </a:cubicBezTo>
                <a:cubicBezTo>
                  <a:pt x="2460" y="888"/>
                  <a:pt x="2471" y="929"/>
                  <a:pt x="2483" y="969"/>
                </a:cubicBezTo>
                <a:cubicBezTo>
                  <a:pt x="2488" y="990"/>
                  <a:pt x="2495" y="1010"/>
                  <a:pt x="2501" y="1031"/>
                </a:cubicBezTo>
                <a:cubicBezTo>
                  <a:pt x="2519" y="1025"/>
                  <a:pt x="2537" y="1017"/>
                  <a:pt x="2556" y="1013"/>
                </a:cubicBezTo>
                <a:cubicBezTo>
                  <a:pt x="2626" y="995"/>
                  <a:pt x="2696" y="998"/>
                  <a:pt x="2764" y="1022"/>
                </a:cubicBezTo>
                <a:cubicBezTo>
                  <a:pt x="2802" y="1035"/>
                  <a:pt x="2839" y="1053"/>
                  <a:pt x="2870" y="1080"/>
                </a:cubicBezTo>
                <a:cubicBezTo>
                  <a:pt x="2901" y="1107"/>
                  <a:pt x="2930" y="1137"/>
                  <a:pt x="2957" y="1168"/>
                </a:cubicBezTo>
                <a:cubicBezTo>
                  <a:pt x="2977" y="1192"/>
                  <a:pt x="2990" y="1222"/>
                  <a:pt x="3002" y="1252"/>
                </a:cubicBezTo>
                <a:cubicBezTo>
                  <a:pt x="3033" y="1327"/>
                  <a:pt x="3031" y="1403"/>
                  <a:pt x="3011" y="1479"/>
                </a:cubicBezTo>
                <a:cubicBezTo>
                  <a:pt x="3004" y="1506"/>
                  <a:pt x="2993" y="1533"/>
                  <a:pt x="2979" y="1556"/>
                </a:cubicBezTo>
                <a:cubicBezTo>
                  <a:pt x="2960" y="1585"/>
                  <a:pt x="2938" y="1612"/>
                  <a:pt x="2911" y="1637"/>
                </a:cubicBezTo>
                <a:cubicBezTo>
                  <a:pt x="2872" y="1674"/>
                  <a:pt x="2826" y="1694"/>
                  <a:pt x="2776" y="1707"/>
                </a:cubicBezTo>
                <a:cubicBezTo>
                  <a:pt x="2725" y="1721"/>
                  <a:pt x="2672" y="1721"/>
                  <a:pt x="2620" y="1709"/>
                </a:cubicBezTo>
                <a:cubicBezTo>
                  <a:pt x="2591" y="1703"/>
                  <a:pt x="2562" y="1692"/>
                  <a:pt x="2536" y="1677"/>
                </a:cubicBezTo>
                <a:cubicBezTo>
                  <a:pt x="2506" y="1659"/>
                  <a:pt x="2481" y="1635"/>
                  <a:pt x="2462" y="1604"/>
                </a:cubicBezTo>
                <a:cubicBezTo>
                  <a:pt x="2419" y="1534"/>
                  <a:pt x="2418" y="1462"/>
                  <a:pt x="2447" y="1390"/>
                </a:cubicBezTo>
                <a:cubicBezTo>
                  <a:pt x="2460" y="1358"/>
                  <a:pt x="2484" y="1331"/>
                  <a:pt x="2511" y="1308"/>
                </a:cubicBezTo>
                <a:cubicBezTo>
                  <a:pt x="2532" y="1290"/>
                  <a:pt x="2557" y="1281"/>
                  <a:pt x="2583" y="1276"/>
                </a:cubicBezTo>
                <a:cubicBezTo>
                  <a:pt x="2602" y="1273"/>
                  <a:pt x="2621" y="1267"/>
                  <a:pt x="2639" y="1269"/>
                </a:cubicBezTo>
                <a:cubicBezTo>
                  <a:pt x="2672" y="1272"/>
                  <a:pt x="2706" y="1280"/>
                  <a:pt x="2733" y="1301"/>
                </a:cubicBezTo>
                <a:cubicBezTo>
                  <a:pt x="2757" y="1319"/>
                  <a:pt x="2777" y="1341"/>
                  <a:pt x="2788" y="1371"/>
                </a:cubicBezTo>
                <a:cubicBezTo>
                  <a:pt x="2795" y="1391"/>
                  <a:pt x="2801" y="1412"/>
                  <a:pt x="2794" y="1431"/>
                </a:cubicBezTo>
                <a:cubicBezTo>
                  <a:pt x="2780" y="1468"/>
                  <a:pt x="2763" y="1501"/>
                  <a:pt x="2720" y="1516"/>
                </a:cubicBezTo>
                <a:cubicBezTo>
                  <a:pt x="2691" y="1527"/>
                  <a:pt x="2639" y="1507"/>
                  <a:pt x="2630" y="1478"/>
                </a:cubicBezTo>
                <a:cubicBezTo>
                  <a:pt x="2624" y="1459"/>
                  <a:pt x="2627" y="1446"/>
                  <a:pt x="2642" y="1433"/>
                </a:cubicBezTo>
                <a:cubicBezTo>
                  <a:pt x="2651" y="1425"/>
                  <a:pt x="2660" y="1417"/>
                  <a:pt x="2669" y="1410"/>
                </a:cubicBezTo>
                <a:cubicBezTo>
                  <a:pt x="2672" y="1427"/>
                  <a:pt x="2674" y="1442"/>
                  <a:pt x="2679" y="1455"/>
                </a:cubicBezTo>
                <a:cubicBezTo>
                  <a:pt x="2681" y="1461"/>
                  <a:pt x="2690" y="1468"/>
                  <a:pt x="2696" y="1468"/>
                </a:cubicBezTo>
                <a:cubicBezTo>
                  <a:pt x="2702" y="1468"/>
                  <a:pt x="2709" y="1460"/>
                  <a:pt x="2712" y="1454"/>
                </a:cubicBezTo>
                <a:cubicBezTo>
                  <a:pt x="2716" y="1448"/>
                  <a:pt x="2719" y="1439"/>
                  <a:pt x="2719" y="1432"/>
                </a:cubicBezTo>
                <a:cubicBezTo>
                  <a:pt x="2721" y="1412"/>
                  <a:pt x="2719" y="1391"/>
                  <a:pt x="2701" y="1379"/>
                </a:cubicBezTo>
                <a:cubicBezTo>
                  <a:pt x="2675" y="1362"/>
                  <a:pt x="2646" y="1361"/>
                  <a:pt x="2618" y="1375"/>
                </a:cubicBezTo>
                <a:cubicBezTo>
                  <a:pt x="2567" y="1402"/>
                  <a:pt x="2544" y="1475"/>
                  <a:pt x="2584" y="1530"/>
                </a:cubicBezTo>
                <a:cubicBezTo>
                  <a:pt x="2599" y="1551"/>
                  <a:pt x="2618" y="1565"/>
                  <a:pt x="2640" y="1576"/>
                </a:cubicBezTo>
                <a:cubicBezTo>
                  <a:pt x="2679" y="1596"/>
                  <a:pt x="2719" y="1596"/>
                  <a:pt x="2758" y="1583"/>
                </a:cubicBezTo>
                <a:cubicBezTo>
                  <a:pt x="2794" y="1571"/>
                  <a:pt x="2824" y="1549"/>
                  <a:pt x="2845" y="1515"/>
                </a:cubicBezTo>
                <a:cubicBezTo>
                  <a:pt x="2890" y="1444"/>
                  <a:pt x="2884" y="1370"/>
                  <a:pt x="2860" y="1296"/>
                </a:cubicBezTo>
                <a:cubicBezTo>
                  <a:pt x="2852" y="1269"/>
                  <a:pt x="2832" y="1245"/>
                  <a:pt x="2816" y="1220"/>
                </a:cubicBezTo>
                <a:cubicBezTo>
                  <a:pt x="2794" y="1187"/>
                  <a:pt x="2760" y="1168"/>
                  <a:pt x="2724" y="1151"/>
                </a:cubicBezTo>
                <a:cubicBezTo>
                  <a:pt x="2663" y="1123"/>
                  <a:pt x="2601" y="1124"/>
                  <a:pt x="2539" y="1143"/>
                </a:cubicBezTo>
                <a:cubicBezTo>
                  <a:pt x="2512" y="1152"/>
                  <a:pt x="2488" y="1169"/>
                  <a:pt x="2461" y="1183"/>
                </a:cubicBezTo>
                <a:cubicBezTo>
                  <a:pt x="2451" y="1151"/>
                  <a:pt x="2442" y="1116"/>
                  <a:pt x="2430" y="1081"/>
                </a:cubicBezTo>
                <a:cubicBezTo>
                  <a:pt x="2417" y="1047"/>
                  <a:pt x="2402" y="1014"/>
                  <a:pt x="2389" y="980"/>
                </a:cubicBezTo>
                <a:cubicBezTo>
                  <a:pt x="2386" y="972"/>
                  <a:pt x="2383" y="964"/>
                  <a:pt x="2380" y="956"/>
                </a:cubicBezTo>
                <a:cubicBezTo>
                  <a:pt x="2366" y="926"/>
                  <a:pt x="2352" y="895"/>
                  <a:pt x="2337" y="865"/>
                </a:cubicBezTo>
                <a:cubicBezTo>
                  <a:pt x="2324" y="841"/>
                  <a:pt x="2309" y="819"/>
                  <a:pt x="2295" y="796"/>
                </a:cubicBezTo>
                <a:cubicBezTo>
                  <a:pt x="2282" y="777"/>
                  <a:pt x="2271" y="757"/>
                  <a:pt x="2257" y="739"/>
                </a:cubicBezTo>
                <a:cubicBezTo>
                  <a:pt x="2237" y="714"/>
                  <a:pt x="2217" y="689"/>
                  <a:pt x="2194" y="667"/>
                </a:cubicBezTo>
                <a:cubicBezTo>
                  <a:pt x="2174" y="647"/>
                  <a:pt x="2152" y="628"/>
                  <a:pt x="2128" y="612"/>
                </a:cubicBezTo>
                <a:cubicBezTo>
                  <a:pt x="2078" y="579"/>
                  <a:pt x="2023" y="567"/>
                  <a:pt x="1963" y="582"/>
                </a:cubicBezTo>
                <a:cubicBezTo>
                  <a:pt x="1930" y="590"/>
                  <a:pt x="1902" y="606"/>
                  <a:pt x="1877" y="629"/>
                </a:cubicBezTo>
                <a:cubicBezTo>
                  <a:pt x="1861" y="644"/>
                  <a:pt x="1843" y="657"/>
                  <a:pt x="1829" y="674"/>
                </a:cubicBezTo>
                <a:cubicBezTo>
                  <a:pt x="1802" y="709"/>
                  <a:pt x="1775" y="745"/>
                  <a:pt x="1757" y="786"/>
                </a:cubicBezTo>
                <a:cubicBezTo>
                  <a:pt x="1741" y="819"/>
                  <a:pt x="1723" y="852"/>
                  <a:pt x="1711" y="886"/>
                </a:cubicBezTo>
                <a:cubicBezTo>
                  <a:pt x="1686" y="963"/>
                  <a:pt x="1678" y="1042"/>
                  <a:pt x="1700" y="1121"/>
                </a:cubicBezTo>
                <a:cubicBezTo>
                  <a:pt x="1709" y="1154"/>
                  <a:pt x="1727" y="1182"/>
                  <a:pt x="1747" y="1209"/>
                </a:cubicBezTo>
                <a:cubicBezTo>
                  <a:pt x="1768" y="1236"/>
                  <a:pt x="1793" y="1257"/>
                  <a:pt x="1822" y="1273"/>
                </a:cubicBezTo>
                <a:cubicBezTo>
                  <a:pt x="1846" y="1286"/>
                  <a:pt x="1874" y="1294"/>
                  <a:pt x="1901" y="1300"/>
                </a:cubicBezTo>
                <a:cubicBezTo>
                  <a:pt x="1943" y="1308"/>
                  <a:pt x="1985" y="1301"/>
                  <a:pt x="2021" y="1276"/>
                </a:cubicBezTo>
                <a:cubicBezTo>
                  <a:pt x="2039" y="1264"/>
                  <a:pt x="2055" y="1247"/>
                  <a:pt x="2067" y="1229"/>
                </a:cubicBezTo>
                <a:cubicBezTo>
                  <a:pt x="2090" y="1197"/>
                  <a:pt x="2102" y="1160"/>
                  <a:pt x="2093" y="1119"/>
                </a:cubicBezTo>
                <a:cubicBezTo>
                  <a:pt x="2081" y="1067"/>
                  <a:pt x="2054" y="1037"/>
                  <a:pt x="2001" y="1027"/>
                </a:cubicBezTo>
                <a:cubicBezTo>
                  <a:pt x="1986" y="1025"/>
                  <a:pt x="1971" y="1026"/>
                  <a:pt x="1956" y="1028"/>
                </a:cubicBezTo>
                <a:cubicBezTo>
                  <a:pt x="1928" y="1033"/>
                  <a:pt x="1907" y="1049"/>
                  <a:pt x="1898" y="1075"/>
                </a:cubicBezTo>
                <a:cubicBezTo>
                  <a:pt x="1889" y="1100"/>
                  <a:pt x="1884" y="1127"/>
                  <a:pt x="1904" y="1150"/>
                </a:cubicBezTo>
                <a:cubicBezTo>
                  <a:pt x="1917" y="1165"/>
                  <a:pt x="1952" y="1169"/>
                  <a:pt x="1967" y="1156"/>
                </a:cubicBezTo>
                <a:cubicBezTo>
                  <a:pt x="1979" y="1147"/>
                  <a:pt x="1975" y="1124"/>
                  <a:pt x="1960" y="1114"/>
                </a:cubicBezTo>
                <a:cubicBezTo>
                  <a:pt x="1953" y="1109"/>
                  <a:pt x="1946" y="1106"/>
                  <a:pt x="1938" y="1101"/>
                </a:cubicBezTo>
                <a:cubicBezTo>
                  <a:pt x="1958" y="1089"/>
                  <a:pt x="1978" y="1080"/>
                  <a:pt x="2000" y="1094"/>
                </a:cubicBezTo>
                <a:cubicBezTo>
                  <a:pt x="2020" y="1106"/>
                  <a:pt x="2031" y="1126"/>
                  <a:pt x="2026" y="1148"/>
                </a:cubicBezTo>
                <a:cubicBezTo>
                  <a:pt x="2022" y="1169"/>
                  <a:pt x="2012" y="1189"/>
                  <a:pt x="1992" y="1203"/>
                </a:cubicBezTo>
                <a:cubicBezTo>
                  <a:pt x="1963" y="1224"/>
                  <a:pt x="1934" y="1226"/>
                  <a:pt x="1901" y="1218"/>
                </a:cubicBezTo>
                <a:cubicBezTo>
                  <a:pt x="1864" y="1209"/>
                  <a:pt x="1837" y="1185"/>
                  <a:pt x="1824" y="1149"/>
                </a:cubicBezTo>
                <a:cubicBezTo>
                  <a:pt x="1804" y="1096"/>
                  <a:pt x="1810" y="1043"/>
                  <a:pt x="1836" y="993"/>
                </a:cubicBezTo>
                <a:cubicBezTo>
                  <a:pt x="1845" y="976"/>
                  <a:pt x="1862" y="964"/>
                  <a:pt x="1875" y="949"/>
                </a:cubicBezTo>
                <a:cubicBezTo>
                  <a:pt x="1901" y="921"/>
                  <a:pt x="1935" y="909"/>
                  <a:pt x="1971" y="905"/>
                </a:cubicBezTo>
                <a:cubicBezTo>
                  <a:pt x="1989" y="902"/>
                  <a:pt x="2008" y="897"/>
                  <a:pt x="2025" y="900"/>
                </a:cubicBezTo>
                <a:cubicBezTo>
                  <a:pt x="2065" y="906"/>
                  <a:pt x="2103" y="915"/>
                  <a:pt x="2137" y="939"/>
                </a:cubicBezTo>
                <a:cubicBezTo>
                  <a:pt x="2169" y="961"/>
                  <a:pt x="2191" y="989"/>
                  <a:pt x="2209" y="1020"/>
                </a:cubicBezTo>
                <a:cubicBezTo>
                  <a:pt x="2221" y="1041"/>
                  <a:pt x="2225" y="1066"/>
                  <a:pt x="2230" y="1090"/>
                </a:cubicBezTo>
                <a:cubicBezTo>
                  <a:pt x="2237" y="1133"/>
                  <a:pt x="2233" y="1176"/>
                  <a:pt x="2217" y="1217"/>
                </a:cubicBezTo>
                <a:cubicBezTo>
                  <a:pt x="2206" y="1244"/>
                  <a:pt x="2189" y="1270"/>
                  <a:pt x="2172" y="1295"/>
                </a:cubicBezTo>
                <a:cubicBezTo>
                  <a:pt x="2159" y="1314"/>
                  <a:pt x="2145" y="1332"/>
                  <a:pt x="2128" y="1348"/>
                </a:cubicBezTo>
                <a:cubicBezTo>
                  <a:pt x="2095" y="1379"/>
                  <a:pt x="2057" y="1401"/>
                  <a:pt x="2014" y="1417"/>
                </a:cubicBezTo>
                <a:cubicBezTo>
                  <a:pt x="1955" y="1439"/>
                  <a:pt x="1894" y="1442"/>
                  <a:pt x="1834" y="1429"/>
                </a:cubicBezTo>
                <a:cubicBezTo>
                  <a:pt x="1798" y="1421"/>
                  <a:pt x="1763" y="1408"/>
                  <a:pt x="1730" y="1389"/>
                </a:cubicBezTo>
                <a:cubicBezTo>
                  <a:pt x="1696" y="1368"/>
                  <a:pt x="1666" y="1344"/>
                  <a:pt x="1640" y="1315"/>
                </a:cubicBezTo>
                <a:cubicBezTo>
                  <a:pt x="1616" y="1289"/>
                  <a:pt x="1594" y="1261"/>
                  <a:pt x="1570" y="1235"/>
                </a:cubicBezTo>
                <a:cubicBezTo>
                  <a:pt x="1557" y="1220"/>
                  <a:pt x="1542" y="1206"/>
                  <a:pt x="1527" y="1193"/>
                </a:cubicBezTo>
                <a:cubicBezTo>
                  <a:pt x="1507" y="1176"/>
                  <a:pt x="1486" y="1159"/>
                  <a:pt x="1464" y="1145"/>
                </a:cubicBezTo>
                <a:cubicBezTo>
                  <a:pt x="1435" y="1128"/>
                  <a:pt x="1403" y="1125"/>
                  <a:pt x="1370" y="1129"/>
                </a:cubicBezTo>
                <a:cubicBezTo>
                  <a:pt x="1318" y="1136"/>
                  <a:pt x="1275" y="1160"/>
                  <a:pt x="1239" y="1196"/>
                </a:cubicBezTo>
                <a:cubicBezTo>
                  <a:pt x="1207" y="1229"/>
                  <a:pt x="1185" y="1267"/>
                  <a:pt x="1167" y="1309"/>
                </a:cubicBezTo>
                <a:cubicBezTo>
                  <a:pt x="1143" y="1367"/>
                  <a:pt x="1138" y="1425"/>
                  <a:pt x="1155" y="1484"/>
                </a:cubicBezTo>
                <a:cubicBezTo>
                  <a:pt x="1164" y="1517"/>
                  <a:pt x="1183" y="1544"/>
                  <a:pt x="1208" y="1567"/>
                </a:cubicBezTo>
                <a:cubicBezTo>
                  <a:pt x="1258" y="1613"/>
                  <a:pt x="1331" y="1616"/>
                  <a:pt x="1384" y="1588"/>
                </a:cubicBezTo>
                <a:cubicBezTo>
                  <a:pt x="1402" y="1578"/>
                  <a:pt x="1421" y="1564"/>
                  <a:pt x="1428" y="1542"/>
                </a:cubicBezTo>
                <a:cubicBezTo>
                  <a:pt x="1431" y="1531"/>
                  <a:pt x="1438" y="1522"/>
                  <a:pt x="1441" y="1512"/>
                </a:cubicBezTo>
                <a:cubicBezTo>
                  <a:pt x="1453" y="1464"/>
                  <a:pt x="1409" y="1390"/>
                  <a:pt x="1345" y="1402"/>
                </a:cubicBezTo>
                <a:cubicBezTo>
                  <a:pt x="1326" y="1406"/>
                  <a:pt x="1309" y="1412"/>
                  <a:pt x="1301" y="1433"/>
                </a:cubicBezTo>
                <a:cubicBezTo>
                  <a:pt x="1294" y="1454"/>
                  <a:pt x="1299" y="1473"/>
                  <a:pt x="1310" y="1490"/>
                </a:cubicBezTo>
                <a:cubicBezTo>
                  <a:pt x="1318" y="1503"/>
                  <a:pt x="1334" y="1501"/>
                  <a:pt x="1338" y="1486"/>
                </a:cubicBezTo>
                <a:cubicBezTo>
                  <a:pt x="1342" y="1473"/>
                  <a:pt x="1341" y="1460"/>
                  <a:pt x="1342" y="1445"/>
                </a:cubicBezTo>
                <a:cubicBezTo>
                  <a:pt x="1361" y="1444"/>
                  <a:pt x="1372" y="1460"/>
                  <a:pt x="1382" y="1474"/>
                </a:cubicBezTo>
                <a:cubicBezTo>
                  <a:pt x="1390" y="1485"/>
                  <a:pt x="1386" y="1499"/>
                  <a:pt x="1377" y="1512"/>
                </a:cubicBezTo>
                <a:cubicBezTo>
                  <a:pt x="1348" y="1550"/>
                  <a:pt x="1294" y="1550"/>
                  <a:pt x="1261" y="1514"/>
                </a:cubicBezTo>
                <a:cubicBezTo>
                  <a:pt x="1225" y="1477"/>
                  <a:pt x="1224" y="1437"/>
                  <a:pt x="1243" y="1394"/>
                </a:cubicBezTo>
                <a:cubicBezTo>
                  <a:pt x="1253" y="1372"/>
                  <a:pt x="1270" y="1356"/>
                  <a:pt x="1290" y="1341"/>
                </a:cubicBezTo>
                <a:cubicBezTo>
                  <a:pt x="1335" y="1309"/>
                  <a:pt x="1384" y="1307"/>
                  <a:pt x="1435" y="1320"/>
                </a:cubicBezTo>
                <a:cubicBezTo>
                  <a:pt x="1451" y="1324"/>
                  <a:pt x="1466" y="1334"/>
                  <a:pt x="1480" y="1343"/>
                </a:cubicBezTo>
                <a:cubicBezTo>
                  <a:pt x="1521" y="1372"/>
                  <a:pt x="1549" y="1410"/>
                  <a:pt x="1559" y="1460"/>
                </a:cubicBezTo>
                <a:cubicBezTo>
                  <a:pt x="1562" y="1477"/>
                  <a:pt x="1567" y="1496"/>
                  <a:pt x="1565" y="1514"/>
                </a:cubicBezTo>
                <a:cubicBezTo>
                  <a:pt x="1561" y="1552"/>
                  <a:pt x="1551" y="1589"/>
                  <a:pt x="1526" y="1621"/>
                </a:cubicBezTo>
                <a:cubicBezTo>
                  <a:pt x="1496" y="1661"/>
                  <a:pt x="1456" y="1685"/>
                  <a:pt x="1408" y="1701"/>
                </a:cubicBezTo>
                <a:cubicBezTo>
                  <a:pt x="1356" y="1718"/>
                  <a:pt x="1304" y="1720"/>
                  <a:pt x="1252" y="1708"/>
                </a:cubicBezTo>
                <a:cubicBezTo>
                  <a:pt x="1218" y="1700"/>
                  <a:pt x="1184" y="1689"/>
                  <a:pt x="1155" y="1665"/>
                </a:cubicBezTo>
                <a:cubicBezTo>
                  <a:pt x="1139" y="1652"/>
                  <a:pt x="1124" y="1638"/>
                  <a:pt x="1107" y="1626"/>
                </a:cubicBezTo>
                <a:cubicBezTo>
                  <a:pt x="1100" y="1621"/>
                  <a:pt x="1089" y="1616"/>
                  <a:pt x="1080" y="1616"/>
                </a:cubicBezTo>
                <a:cubicBezTo>
                  <a:pt x="823" y="1616"/>
                  <a:pt x="567" y="1616"/>
                  <a:pt x="310" y="1616"/>
                </a:cubicBezTo>
                <a:cubicBezTo>
                  <a:pt x="283" y="1616"/>
                  <a:pt x="255" y="1617"/>
                  <a:pt x="228" y="1612"/>
                </a:cubicBezTo>
                <a:cubicBezTo>
                  <a:pt x="187" y="1606"/>
                  <a:pt x="145" y="1598"/>
                  <a:pt x="106" y="1585"/>
                </a:cubicBezTo>
                <a:cubicBezTo>
                  <a:pt x="74" y="1575"/>
                  <a:pt x="44" y="1558"/>
                  <a:pt x="22" y="1531"/>
                </a:cubicBezTo>
                <a:cubicBezTo>
                  <a:pt x="0" y="1505"/>
                  <a:pt x="2" y="1457"/>
                  <a:pt x="27" y="1432"/>
                </a:cubicBezTo>
                <a:cubicBezTo>
                  <a:pt x="68" y="1390"/>
                  <a:pt x="120" y="1378"/>
                  <a:pt x="173" y="1366"/>
                </a:cubicBezTo>
                <a:cubicBezTo>
                  <a:pt x="238" y="1351"/>
                  <a:pt x="303" y="1355"/>
                  <a:pt x="368" y="1356"/>
                </a:cubicBezTo>
                <a:cubicBezTo>
                  <a:pt x="479" y="1356"/>
                  <a:pt x="589" y="1355"/>
                  <a:pt x="700" y="1359"/>
                </a:cubicBezTo>
                <a:cubicBezTo>
                  <a:pt x="785" y="1362"/>
                  <a:pt x="870" y="1372"/>
                  <a:pt x="955" y="1378"/>
                </a:cubicBezTo>
                <a:cubicBezTo>
                  <a:pt x="957" y="1379"/>
                  <a:pt x="959" y="1379"/>
                  <a:pt x="962" y="1383"/>
                </a:cubicBezTo>
                <a:cubicBezTo>
                  <a:pt x="952" y="1384"/>
                  <a:pt x="942" y="1385"/>
                  <a:pt x="931" y="1385"/>
                </a:cubicBezTo>
                <a:cubicBezTo>
                  <a:pt x="786" y="1387"/>
                  <a:pt x="640" y="1389"/>
                  <a:pt x="495" y="1392"/>
                </a:cubicBezTo>
                <a:cubicBezTo>
                  <a:pt x="406" y="1394"/>
                  <a:pt x="316" y="1397"/>
                  <a:pt x="227" y="1400"/>
                </a:cubicBezTo>
                <a:cubicBezTo>
                  <a:pt x="196" y="1401"/>
                  <a:pt x="168" y="1410"/>
                  <a:pt x="144" y="1432"/>
                </a:cubicBezTo>
                <a:cubicBezTo>
                  <a:pt x="115" y="1458"/>
                  <a:pt x="116" y="1518"/>
                  <a:pt x="146" y="1543"/>
                </a:cubicBezTo>
                <a:cubicBezTo>
                  <a:pt x="173" y="1566"/>
                  <a:pt x="204" y="1570"/>
                  <a:pt x="237" y="1570"/>
                </a:cubicBezTo>
                <a:cubicBezTo>
                  <a:pt x="329" y="1571"/>
                  <a:pt x="421" y="1570"/>
                  <a:pt x="513" y="1570"/>
                </a:cubicBezTo>
                <a:cubicBezTo>
                  <a:pt x="689" y="1570"/>
                  <a:pt x="866" y="1570"/>
                  <a:pt x="1042" y="1570"/>
                </a:cubicBezTo>
                <a:cubicBezTo>
                  <a:pt x="1048" y="1570"/>
                  <a:pt x="1054" y="1570"/>
                  <a:pt x="1061" y="1570"/>
                </a:cubicBezTo>
                <a:cubicBezTo>
                  <a:pt x="1055" y="1552"/>
                  <a:pt x="1047" y="1535"/>
                  <a:pt x="1043" y="1518"/>
                </a:cubicBezTo>
                <a:cubicBezTo>
                  <a:pt x="1036" y="1491"/>
                  <a:pt x="1028" y="1464"/>
                  <a:pt x="1025" y="1437"/>
                </a:cubicBezTo>
                <a:cubicBezTo>
                  <a:pt x="1021" y="1391"/>
                  <a:pt x="1025" y="1345"/>
                  <a:pt x="1036" y="1300"/>
                </a:cubicBezTo>
                <a:cubicBezTo>
                  <a:pt x="1044" y="1266"/>
                  <a:pt x="1055" y="1233"/>
                  <a:pt x="1069" y="1202"/>
                </a:cubicBezTo>
                <a:cubicBezTo>
                  <a:pt x="1083" y="1170"/>
                  <a:pt x="1101" y="1139"/>
                  <a:pt x="1121" y="1111"/>
                </a:cubicBezTo>
                <a:cubicBezTo>
                  <a:pt x="1143" y="1080"/>
                  <a:pt x="1170" y="1053"/>
                  <a:pt x="1203" y="1031"/>
                </a:cubicBezTo>
                <a:cubicBezTo>
                  <a:pt x="1264" y="990"/>
                  <a:pt x="1330" y="976"/>
                  <a:pt x="1401" y="989"/>
                </a:cubicBezTo>
                <a:cubicBezTo>
                  <a:pt x="1441" y="997"/>
                  <a:pt x="1479" y="1011"/>
                  <a:pt x="1514" y="1034"/>
                </a:cubicBezTo>
                <a:cubicBezTo>
                  <a:pt x="1524" y="1041"/>
                  <a:pt x="1536" y="1047"/>
                  <a:pt x="1548" y="1054"/>
                </a:cubicBezTo>
                <a:cubicBezTo>
                  <a:pt x="1551" y="1027"/>
                  <a:pt x="1551" y="1000"/>
                  <a:pt x="1555" y="974"/>
                </a:cubicBezTo>
                <a:cubicBezTo>
                  <a:pt x="1564" y="925"/>
                  <a:pt x="1573" y="876"/>
                  <a:pt x="1586" y="827"/>
                </a:cubicBezTo>
                <a:cubicBezTo>
                  <a:pt x="1595" y="790"/>
                  <a:pt x="1607" y="753"/>
                  <a:pt x="1622" y="718"/>
                </a:cubicBezTo>
                <a:cubicBezTo>
                  <a:pt x="1644" y="668"/>
                  <a:pt x="1668" y="619"/>
                  <a:pt x="1698" y="573"/>
                </a:cubicBezTo>
                <a:cubicBezTo>
                  <a:pt x="1733" y="520"/>
                  <a:pt x="1772" y="472"/>
                  <a:pt x="1822" y="433"/>
                </a:cubicBezTo>
                <a:cubicBezTo>
                  <a:pt x="1847" y="414"/>
                  <a:pt x="1875" y="398"/>
                  <a:pt x="1903" y="384"/>
                </a:cubicBezTo>
                <a:cubicBezTo>
                  <a:pt x="1982" y="344"/>
                  <a:pt x="2064" y="345"/>
                  <a:pt x="2147" y="372"/>
                </a:cubicBezTo>
                <a:cubicBezTo>
                  <a:pt x="2178" y="382"/>
                  <a:pt x="2206" y="403"/>
                  <a:pt x="2229" y="428"/>
                </a:cubicBezTo>
                <a:cubicBezTo>
                  <a:pt x="2237" y="436"/>
                  <a:pt x="2245" y="443"/>
                  <a:pt x="2253" y="451"/>
                </a:cubicBezTo>
                <a:cubicBezTo>
                  <a:pt x="2266" y="420"/>
                  <a:pt x="2277" y="389"/>
                  <a:pt x="2290" y="358"/>
                </a:cubicBezTo>
                <a:cubicBezTo>
                  <a:pt x="2306" y="320"/>
                  <a:pt x="2322" y="281"/>
                  <a:pt x="2341" y="244"/>
                </a:cubicBezTo>
                <a:cubicBezTo>
                  <a:pt x="2354" y="216"/>
                  <a:pt x="2369" y="189"/>
                  <a:pt x="2386" y="164"/>
                </a:cubicBezTo>
                <a:cubicBezTo>
                  <a:pt x="2397" y="147"/>
                  <a:pt x="2412" y="133"/>
                  <a:pt x="2427" y="119"/>
                </a:cubicBezTo>
                <a:cubicBezTo>
                  <a:pt x="2444" y="103"/>
                  <a:pt x="2462" y="88"/>
                  <a:pt x="2480" y="72"/>
                </a:cubicBezTo>
                <a:cubicBezTo>
                  <a:pt x="2485" y="68"/>
                  <a:pt x="2491" y="66"/>
                  <a:pt x="2497" y="62"/>
                </a:cubicBezTo>
                <a:cubicBezTo>
                  <a:pt x="2526" y="44"/>
                  <a:pt x="2555" y="30"/>
                  <a:pt x="2587" y="19"/>
                </a:cubicBezTo>
                <a:cubicBezTo>
                  <a:pt x="2624" y="5"/>
                  <a:pt x="2662" y="0"/>
                  <a:pt x="2699" y="9"/>
                </a:cubicBezTo>
                <a:cubicBezTo>
                  <a:pt x="2730" y="15"/>
                  <a:pt x="2760" y="25"/>
                  <a:pt x="2786" y="46"/>
                </a:cubicBezTo>
                <a:cubicBezTo>
                  <a:pt x="2815" y="70"/>
                  <a:pt x="2833" y="99"/>
                  <a:pt x="2848" y="132"/>
                </a:cubicBezTo>
                <a:cubicBezTo>
                  <a:pt x="2859" y="156"/>
                  <a:pt x="2869" y="180"/>
                  <a:pt x="2878" y="204"/>
                </a:cubicBezTo>
                <a:cubicBezTo>
                  <a:pt x="2889" y="235"/>
                  <a:pt x="2899" y="266"/>
                  <a:pt x="2910" y="297"/>
                </a:cubicBezTo>
                <a:cubicBezTo>
                  <a:pt x="2920" y="326"/>
                  <a:pt x="2930" y="355"/>
                  <a:pt x="2941" y="384"/>
                </a:cubicBezTo>
                <a:cubicBezTo>
                  <a:pt x="2962" y="435"/>
                  <a:pt x="2983" y="485"/>
                  <a:pt x="3005" y="536"/>
                </a:cubicBezTo>
                <a:cubicBezTo>
                  <a:pt x="3010" y="548"/>
                  <a:pt x="3018" y="559"/>
                  <a:pt x="3024" y="569"/>
                </a:cubicBezTo>
                <a:cubicBezTo>
                  <a:pt x="3050" y="571"/>
                  <a:pt x="3077" y="574"/>
                  <a:pt x="3104" y="577"/>
                </a:cubicBezTo>
                <a:cubicBezTo>
                  <a:pt x="3107" y="577"/>
                  <a:pt x="3111" y="575"/>
                  <a:pt x="3114" y="572"/>
                </a:cubicBezTo>
                <a:cubicBezTo>
                  <a:pt x="3140" y="543"/>
                  <a:pt x="3172" y="523"/>
                  <a:pt x="3207" y="507"/>
                </a:cubicBezTo>
                <a:cubicBezTo>
                  <a:pt x="3248" y="487"/>
                  <a:pt x="3290" y="482"/>
                  <a:pt x="3334" y="490"/>
                </a:cubicBezTo>
                <a:cubicBezTo>
                  <a:pt x="3393" y="501"/>
                  <a:pt x="3428" y="550"/>
                  <a:pt x="3423" y="610"/>
                </a:cubicBezTo>
                <a:cubicBezTo>
                  <a:pt x="3423" y="616"/>
                  <a:pt x="3422" y="623"/>
                  <a:pt x="3422" y="630"/>
                </a:cubicBezTo>
                <a:cubicBezTo>
                  <a:pt x="3444" y="638"/>
                  <a:pt x="3461" y="626"/>
                  <a:pt x="3477" y="616"/>
                </a:cubicBezTo>
                <a:cubicBezTo>
                  <a:pt x="3489" y="609"/>
                  <a:pt x="3499" y="599"/>
                  <a:pt x="3509" y="590"/>
                </a:cubicBezTo>
                <a:cubicBezTo>
                  <a:pt x="3533" y="568"/>
                  <a:pt x="3573" y="560"/>
                  <a:pt x="3606" y="577"/>
                </a:cubicBezTo>
                <a:cubicBezTo>
                  <a:pt x="3631" y="591"/>
                  <a:pt x="3655" y="608"/>
                  <a:pt x="3679" y="624"/>
                </a:cubicBezTo>
                <a:cubicBezTo>
                  <a:pt x="3716" y="650"/>
                  <a:pt x="3751" y="680"/>
                  <a:pt x="3800" y="677"/>
                </a:cubicBezTo>
                <a:cubicBezTo>
                  <a:pt x="3821" y="675"/>
                  <a:pt x="3841" y="671"/>
                  <a:pt x="3857" y="656"/>
                </a:cubicBezTo>
                <a:cubicBezTo>
                  <a:pt x="3873" y="641"/>
                  <a:pt x="3890" y="628"/>
                  <a:pt x="3906" y="615"/>
                </a:cubicBezTo>
                <a:cubicBezTo>
                  <a:pt x="3930" y="597"/>
                  <a:pt x="3960" y="595"/>
                  <a:pt x="3980" y="607"/>
                </a:cubicBezTo>
                <a:cubicBezTo>
                  <a:pt x="3966" y="611"/>
                  <a:pt x="3948" y="614"/>
                  <a:pt x="3933" y="621"/>
                </a:cubicBezTo>
                <a:cubicBezTo>
                  <a:pt x="3925" y="624"/>
                  <a:pt x="3919" y="633"/>
                  <a:pt x="3913" y="639"/>
                </a:cubicBezTo>
                <a:cubicBezTo>
                  <a:pt x="3909" y="643"/>
                  <a:pt x="3905" y="645"/>
                  <a:pt x="3901" y="648"/>
                </a:cubicBezTo>
                <a:cubicBezTo>
                  <a:pt x="3897" y="650"/>
                  <a:pt x="3893" y="651"/>
                  <a:pt x="3890" y="653"/>
                </a:cubicBezTo>
                <a:cubicBezTo>
                  <a:pt x="3873" y="664"/>
                  <a:pt x="3857" y="676"/>
                  <a:pt x="3839" y="686"/>
                </a:cubicBezTo>
                <a:cubicBezTo>
                  <a:pt x="3801" y="708"/>
                  <a:pt x="3761" y="707"/>
                  <a:pt x="3722" y="692"/>
                </a:cubicBezTo>
                <a:cubicBezTo>
                  <a:pt x="3690" y="679"/>
                  <a:pt x="3661" y="658"/>
                  <a:pt x="3631" y="641"/>
                </a:cubicBezTo>
                <a:cubicBezTo>
                  <a:pt x="3623" y="636"/>
                  <a:pt x="3615" y="629"/>
                  <a:pt x="3607" y="624"/>
                </a:cubicBezTo>
                <a:cubicBezTo>
                  <a:pt x="3564" y="599"/>
                  <a:pt x="3530" y="583"/>
                  <a:pt x="3492" y="627"/>
                </a:cubicBezTo>
                <a:cubicBezTo>
                  <a:pt x="3475" y="646"/>
                  <a:pt x="3438" y="653"/>
                  <a:pt x="3414" y="641"/>
                </a:cubicBezTo>
                <a:cubicBezTo>
                  <a:pt x="3409" y="638"/>
                  <a:pt x="3406" y="631"/>
                  <a:pt x="3402" y="626"/>
                </a:cubicBezTo>
                <a:cubicBezTo>
                  <a:pt x="3393" y="612"/>
                  <a:pt x="3388" y="595"/>
                  <a:pt x="3376" y="585"/>
                </a:cubicBezTo>
                <a:cubicBezTo>
                  <a:pt x="3351" y="564"/>
                  <a:pt x="3320" y="552"/>
                  <a:pt x="3286" y="550"/>
                </a:cubicBezTo>
                <a:cubicBezTo>
                  <a:pt x="3230" y="545"/>
                  <a:pt x="3176" y="550"/>
                  <a:pt x="3130" y="586"/>
                </a:cubicBezTo>
                <a:cubicBezTo>
                  <a:pt x="3139" y="591"/>
                  <a:pt x="3148" y="597"/>
                  <a:pt x="3157" y="600"/>
                </a:cubicBezTo>
                <a:cubicBezTo>
                  <a:pt x="3191" y="611"/>
                  <a:pt x="3211" y="636"/>
                  <a:pt x="3222" y="666"/>
                </a:cubicBezTo>
                <a:cubicBezTo>
                  <a:pt x="3228" y="680"/>
                  <a:pt x="3227" y="699"/>
                  <a:pt x="3221" y="713"/>
                </a:cubicBezTo>
                <a:cubicBezTo>
                  <a:pt x="3209" y="742"/>
                  <a:pt x="3184" y="759"/>
                  <a:pt x="3152" y="765"/>
                </a:cubicBezTo>
                <a:cubicBezTo>
                  <a:pt x="3136" y="768"/>
                  <a:pt x="3124" y="775"/>
                  <a:pt x="3112" y="787"/>
                </a:cubicBezTo>
                <a:cubicBezTo>
                  <a:pt x="3096" y="806"/>
                  <a:pt x="3075" y="821"/>
                  <a:pt x="3057" y="838"/>
                </a:cubicBezTo>
                <a:cubicBezTo>
                  <a:pt x="3029" y="864"/>
                  <a:pt x="2988" y="871"/>
                  <a:pt x="2955" y="855"/>
                </a:cubicBezTo>
                <a:cubicBezTo>
                  <a:pt x="2932" y="844"/>
                  <a:pt x="2914" y="828"/>
                  <a:pt x="2899" y="808"/>
                </a:cubicBezTo>
                <a:cubicBezTo>
                  <a:pt x="2893" y="798"/>
                  <a:pt x="2886" y="794"/>
                  <a:pt x="2873" y="796"/>
                </a:cubicBezTo>
                <a:cubicBezTo>
                  <a:pt x="2835" y="803"/>
                  <a:pt x="2796" y="797"/>
                  <a:pt x="2761" y="782"/>
                </a:cubicBezTo>
                <a:cubicBezTo>
                  <a:pt x="2745" y="775"/>
                  <a:pt x="2728" y="763"/>
                  <a:pt x="2720" y="749"/>
                </a:cubicBezTo>
                <a:cubicBezTo>
                  <a:pt x="2698" y="711"/>
                  <a:pt x="2717" y="670"/>
                  <a:pt x="2761" y="654"/>
                </a:cubicBezTo>
                <a:cubicBezTo>
                  <a:pt x="2803" y="638"/>
                  <a:pt x="2847" y="632"/>
                  <a:pt x="2892" y="634"/>
                </a:cubicBezTo>
                <a:cubicBezTo>
                  <a:pt x="2902" y="635"/>
                  <a:pt x="2913" y="634"/>
                  <a:pt x="2923" y="633"/>
                </a:cubicBezTo>
                <a:cubicBezTo>
                  <a:pt x="2963" y="628"/>
                  <a:pt x="3001" y="631"/>
                  <a:pt x="3035" y="654"/>
                </a:cubicBezTo>
                <a:cubicBezTo>
                  <a:pt x="3059" y="670"/>
                  <a:pt x="3062" y="709"/>
                  <a:pt x="3040" y="725"/>
                </a:cubicBezTo>
                <a:cubicBezTo>
                  <a:pt x="3008" y="749"/>
                  <a:pt x="2972" y="762"/>
                  <a:pt x="2932" y="754"/>
                </a:cubicBezTo>
                <a:cubicBezTo>
                  <a:pt x="2918" y="751"/>
                  <a:pt x="2904" y="741"/>
                  <a:pt x="2891" y="732"/>
                </a:cubicBezTo>
                <a:cubicBezTo>
                  <a:pt x="2882" y="727"/>
                  <a:pt x="2877" y="716"/>
                  <a:pt x="2882" y="706"/>
                </a:cubicBezTo>
                <a:cubicBezTo>
                  <a:pt x="2889" y="696"/>
                  <a:pt x="2896" y="682"/>
                  <a:pt x="2911" y="681"/>
                </a:cubicBezTo>
                <a:cubicBezTo>
                  <a:pt x="2914" y="680"/>
                  <a:pt x="2918" y="683"/>
                  <a:pt x="2922" y="685"/>
                </a:cubicBezTo>
                <a:cubicBezTo>
                  <a:pt x="2920" y="688"/>
                  <a:pt x="2918" y="692"/>
                  <a:pt x="2916" y="695"/>
                </a:cubicBezTo>
                <a:cubicBezTo>
                  <a:pt x="2912" y="700"/>
                  <a:pt x="2903" y="706"/>
                  <a:pt x="2904" y="709"/>
                </a:cubicBezTo>
                <a:cubicBezTo>
                  <a:pt x="2906" y="717"/>
                  <a:pt x="2911" y="726"/>
                  <a:pt x="2918" y="730"/>
                </a:cubicBezTo>
                <a:cubicBezTo>
                  <a:pt x="2935" y="740"/>
                  <a:pt x="2953" y="735"/>
                  <a:pt x="2971" y="727"/>
                </a:cubicBezTo>
                <a:cubicBezTo>
                  <a:pt x="2992" y="718"/>
                  <a:pt x="2999" y="694"/>
                  <a:pt x="2992" y="676"/>
                </a:cubicBezTo>
                <a:cubicBezTo>
                  <a:pt x="2980" y="647"/>
                  <a:pt x="2951" y="637"/>
                  <a:pt x="2926" y="642"/>
                </a:cubicBezTo>
                <a:cubicBezTo>
                  <a:pt x="2917" y="644"/>
                  <a:pt x="2908" y="647"/>
                  <a:pt x="2900" y="647"/>
                </a:cubicBezTo>
                <a:cubicBezTo>
                  <a:pt x="2863" y="644"/>
                  <a:pt x="2830" y="655"/>
                  <a:pt x="2798" y="674"/>
                </a:cubicBezTo>
                <a:cubicBezTo>
                  <a:pt x="2760" y="696"/>
                  <a:pt x="2767" y="734"/>
                  <a:pt x="2797" y="754"/>
                </a:cubicBezTo>
                <a:cubicBezTo>
                  <a:pt x="2826" y="773"/>
                  <a:pt x="2858" y="782"/>
                  <a:pt x="2893" y="778"/>
                </a:cubicBezTo>
                <a:cubicBezTo>
                  <a:pt x="2896" y="778"/>
                  <a:pt x="2898" y="780"/>
                  <a:pt x="2900" y="782"/>
                </a:cubicBezTo>
                <a:cubicBezTo>
                  <a:pt x="2920" y="794"/>
                  <a:pt x="2939" y="808"/>
                  <a:pt x="2960" y="817"/>
                </a:cubicBezTo>
                <a:cubicBezTo>
                  <a:pt x="3003" y="837"/>
                  <a:pt x="3049" y="823"/>
                  <a:pt x="3082" y="781"/>
                </a:cubicBezTo>
                <a:cubicBezTo>
                  <a:pt x="3095" y="765"/>
                  <a:pt x="3112" y="757"/>
                  <a:pt x="3131" y="751"/>
                </a:cubicBezTo>
                <a:cubicBezTo>
                  <a:pt x="3148" y="747"/>
                  <a:pt x="3163" y="736"/>
                  <a:pt x="3167" y="718"/>
                </a:cubicBezTo>
                <a:cubicBezTo>
                  <a:pt x="3173" y="688"/>
                  <a:pt x="3174" y="660"/>
                  <a:pt x="3154" y="633"/>
                </a:cubicBezTo>
                <a:cubicBezTo>
                  <a:pt x="3137" y="609"/>
                  <a:pt x="3116" y="593"/>
                  <a:pt x="3089" y="589"/>
                </a:cubicBezTo>
                <a:cubicBezTo>
                  <a:pt x="3065" y="585"/>
                  <a:pt x="3040" y="581"/>
                  <a:pt x="3018" y="598"/>
                </a:cubicBezTo>
                <a:cubicBezTo>
                  <a:pt x="3016" y="599"/>
                  <a:pt x="3012" y="600"/>
                  <a:pt x="3010" y="599"/>
                </a:cubicBezTo>
                <a:cubicBezTo>
                  <a:pt x="3001" y="596"/>
                  <a:pt x="2991" y="593"/>
                  <a:pt x="2984" y="588"/>
                </a:cubicBezTo>
                <a:cubicBezTo>
                  <a:pt x="2968" y="577"/>
                  <a:pt x="2954" y="563"/>
                  <a:pt x="2937" y="553"/>
                </a:cubicBezTo>
                <a:cubicBezTo>
                  <a:pt x="2925" y="546"/>
                  <a:pt x="2911" y="542"/>
                  <a:pt x="2897" y="541"/>
                </a:cubicBezTo>
                <a:cubicBezTo>
                  <a:pt x="2849" y="535"/>
                  <a:pt x="2804" y="539"/>
                  <a:pt x="2767" y="577"/>
                </a:cubicBezTo>
                <a:cubicBezTo>
                  <a:pt x="2764" y="581"/>
                  <a:pt x="2756" y="582"/>
                  <a:pt x="2750" y="581"/>
                </a:cubicBezTo>
                <a:cubicBezTo>
                  <a:pt x="2709" y="578"/>
                  <a:pt x="2669" y="580"/>
                  <a:pt x="2633" y="604"/>
                </a:cubicBezTo>
                <a:cubicBezTo>
                  <a:pt x="2597" y="627"/>
                  <a:pt x="2565" y="676"/>
                  <a:pt x="2580" y="736"/>
                </a:cubicBezTo>
                <a:cubicBezTo>
                  <a:pt x="2585" y="756"/>
                  <a:pt x="2591" y="776"/>
                  <a:pt x="2603" y="792"/>
                </a:cubicBezTo>
                <a:cubicBezTo>
                  <a:pt x="2615" y="810"/>
                  <a:pt x="2633" y="825"/>
                  <a:pt x="2651" y="837"/>
                </a:cubicBezTo>
                <a:cubicBezTo>
                  <a:pt x="2675" y="853"/>
                  <a:pt x="2700" y="867"/>
                  <a:pt x="2727" y="878"/>
                </a:cubicBezTo>
                <a:cubicBezTo>
                  <a:pt x="2762" y="892"/>
                  <a:pt x="2800" y="888"/>
                  <a:pt x="2837" y="886"/>
                </a:cubicBezTo>
                <a:cubicBezTo>
                  <a:pt x="2845" y="886"/>
                  <a:pt x="2854" y="888"/>
                  <a:pt x="2862" y="890"/>
                </a:cubicBezTo>
                <a:cubicBezTo>
                  <a:pt x="2881" y="896"/>
                  <a:pt x="2900" y="906"/>
                  <a:pt x="2921" y="909"/>
                </a:cubicBezTo>
                <a:cubicBezTo>
                  <a:pt x="2950" y="913"/>
                  <a:pt x="2979" y="913"/>
                  <a:pt x="3008" y="913"/>
                </a:cubicBezTo>
                <a:cubicBezTo>
                  <a:pt x="3022" y="913"/>
                  <a:pt x="3035" y="909"/>
                  <a:pt x="3047" y="903"/>
                </a:cubicBezTo>
                <a:cubicBezTo>
                  <a:pt x="3067" y="894"/>
                  <a:pt x="3085" y="881"/>
                  <a:pt x="3102" y="871"/>
                </a:cubicBezTo>
                <a:cubicBezTo>
                  <a:pt x="3143" y="891"/>
                  <a:pt x="3186" y="899"/>
                  <a:pt x="3231" y="892"/>
                </a:cubicBezTo>
                <a:cubicBezTo>
                  <a:pt x="3279" y="883"/>
                  <a:pt x="3307" y="850"/>
                  <a:pt x="3329" y="808"/>
                </a:cubicBezTo>
                <a:cubicBezTo>
                  <a:pt x="3346" y="808"/>
                  <a:pt x="3364" y="810"/>
                  <a:pt x="3382" y="808"/>
                </a:cubicBezTo>
                <a:cubicBezTo>
                  <a:pt x="3400" y="806"/>
                  <a:pt x="3419" y="802"/>
                  <a:pt x="3436" y="796"/>
                </a:cubicBezTo>
                <a:cubicBezTo>
                  <a:pt x="3462" y="788"/>
                  <a:pt x="3491" y="759"/>
                  <a:pt x="3489" y="733"/>
                </a:cubicBezTo>
                <a:cubicBezTo>
                  <a:pt x="3488" y="718"/>
                  <a:pt x="3494" y="709"/>
                  <a:pt x="3502" y="697"/>
                </a:cubicBezTo>
                <a:cubicBezTo>
                  <a:pt x="3521" y="669"/>
                  <a:pt x="3547" y="663"/>
                  <a:pt x="3576" y="671"/>
                </a:cubicBezTo>
                <a:cubicBezTo>
                  <a:pt x="3606" y="678"/>
                  <a:pt x="3634" y="690"/>
                  <a:pt x="3663" y="700"/>
                </a:cubicBezTo>
                <a:cubicBezTo>
                  <a:pt x="3677" y="705"/>
                  <a:pt x="3692" y="709"/>
                  <a:pt x="3705" y="716"/>
                </a:cubicBezTo>
                <a:cubicBezTo>
                  <a:pt x="3736" y="731"/>
                  <a:pt x="3769" y="735"/>
                  <a:pt x="3802" y="730"/>
                </a:cubicBezTo>
                <a:cubicBezTo>
                  <a:pt x="3813" y="728"/>
                  <a:pt x="3823" y="723"/>
                  <a:pt x="3832" y="719"/>
                </a:cubicBezTo>
                <a:cubicBezTo>
                  <a:pt x="3855" y="709"/>
                  <a:pt x="3872" y="691"/>
                  <a:pt x="3887" y="672"/>
                </a:cubicBezTo>
                <a:close/>
              </a:path>
            </a:pathLst>
          </a:custGeom>
          <a:solidFill>
            <a:schemeClr val="accent1">
              <a:alpha val="2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矩形: 圆角 9">
            <a:extLst>
              <a:ext uri="{FF2B5EF4-FFF2-40B4-BE49-F238E27FC236}">
                <a16:creationId xmlns:a16="http://schemas.microsoft.com/office/drawing/2014/main" id="{E072D6FE-2186-41B1-9E93-00E023B9DC82}"/>
              </a:ext>
            </a:extLst>
          </p:cNvPr>
          <p:cNvSpPr/>
          <p:nvPr userDrawn="1"/>
        </p:nvSpPr>
        <p:spPr>
          <a:xfrm>
            <a:off x="666750" y="723900"/>
            <a:ext cx="10858500" cy="5511800"/>
          </a:xfrm>
          <a:prstGeom prst="roundRect">
            <a:avLst>
              <a:gd name="adj" fmla="val 2224"/>
            </a:avLst>
          </a:prstGeom>
          <a:solidFill>
            <a:schemeClr val="bg1"/>
          </a:solidFill>
          <a:ln>
            <a:noFill/>
          </a:ln>
          <a:effectLst>
            <a:outerShdw blurRad="254000" algn="ctr" rotWithShape="0">
              <a:schemeClr val="accent1">
                <a:lumMod val="7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19" name="矩形 18">
            <a:extLst>
              <a:ext uri="{FF2B5EF4-FFF2-40B4-BE49-F238E27FC236}">
                <a16:creationId xmlns:a16="http://schemas.microsoft.com/office/drawing/2014/main" id="{90AA5D3C-E36B-4FD1-8A3E-DA3CB13F5CA6}"/>
              </a:ext>
            </a:extLst>
          </p:cNvPr>
          <p:cNvSpPr/>
          <p:nvPr userDrawn="1"/>
        </p:nvSpPr>
        <p:spPr>
          <a:xfrm>
            <a:off x="4745504" y="522016"/>
            <a:ext cx="2700993" cy="10601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a:extLst>
              <a:ext uri="{FF2B5EF4-FFF2-40B4-BE49-F238E27FC236}">
                <a16:creationId xmlns:a16="http://schemas.microsoft.com/office/drawing/2014/main" id="{E263E9C5-90E4-4596-8218-E816E08B50EC}"/>
              </a:ext>
            </a:extLst>
          </p:cNvPr>
          <p:cNvGrpSpPr/>
          <p:nvPr userDrawn="1"/>
        </p:nvGrpSpPr>
        <p:grpSpPr>
          <a:xfrm>
            <a:off x="5030665" y="925655"/>
            <a:ext cx="2130671" cy="486323"/>
            <a:chOff x="335077" y="270942"/>
            <a:chExt cx="1827552" cy="417136"/>
          </a:xfrm>
          <a:solidFill>
            <a:schemeClr val="bg1"/>
          </a:solidFill>
        </p:grpSpPr>
        <p:grpSp>
          <p:nvGrpSpPr>
            <p:cNvPr id="21" name="组合 20">
              <a:extLst>
                <a:ext uri="{FF2B5EF4-FFF2-40B4-BE49-F238E27FC236}">
                  <a16:creationId xmlns:a16="http://schemas.microsoft.com/office/drawing/2014/main" id="{7FF73AB5-F8AB-44B6-867F-BA653FF46476}"/>
                </a:ext>
              </a:extLst>
            </p:cNvPr>
            <p:cNvGrpSpPr/>
            <p:nvPr/>
          </p:nvGrpSpPr>
          <p:grpSpPr>
            <a:xfrm>
              <a:off x="831799" y="288037"/>
              <a:ext cx="1330830" cy="363588"/>
              <a:chOff x="5402262" y="5211762"/>
              <a:chExt cx="3059113" cy="835761"/>
            </a:xfrm>
            <a:grpFill/>
          </p:grpSpPr>
          <p:sp>
            <p:nvSpPr>
              <p:cNvPr id="51" name="Freeform 32">
                <a:extLst>
                  <a:ext uri="{FF2B5EF4-FFF2-40B4-BE49-F238E27FC236}">
                    <a16:creationId xmlns:a16="http://schemas.microsoft.com/office/drawing/2014/main" id="{4CE8A278-1326-4F64-9B2C-E0547F494712}"/>
                  </a:ext>
                </a:extLst>
              </p:cNvPr>
              <p:cNvSpPr>
                <a:spLocks noEditPoints="1"/>
              </p:cNvSpPr>
              <p:nvPr/>
            </p:nvSpPr>
            <p:spPr bwMode="auto">
              <a:xfrm>
                <a:off x="5402262" y="5347186"/>
                <a:ext cx="814480" cy="570716"/>
              </a:xfrm>
              <a:custGeom>
                <a:avLst/>
                <a:gdLst>
                  <a:gd name="T0" fmla="*/ 1607 w 2875"/>
                  <a:gd name="T1" fmla="*/ 1769 h 2008"/>
                  <a:gd name="T2" fmla="*/ 1683 w 2875"/>
                  <a:gd name="T3" fmla="*/ 1769 h 2008"/>
                  <a:gd name="T4" fmla="*/ 1494 w 2875"/>
                  <a:gd name="T5" fmla="*/ 1579 h 2008"/>
                  <a:gd name="T6" fmla="*/ 1223 w 2875"/>
                  <a:gd name="T7" fmla="*/ 1628 h 2008"/>
                  <a:gd name="T8" fmla="*/ 1178 w 2875"/>
                  <a:gd name="T9" fmla="*/ 1615 h 2008"/>
                  <a:gd name="T10" fmla="*/ 1065 w 2875"/>
                  <a:gd name="T11" fmla="*/ 1371 h 2008"/>
                  <a:gd name="T12" fmla="*/ 1454 w 2875"/>
                  <a:gd name="T13" fmla="*/ 1219 h 2008"/>
                  <a:gd name="T14" fmla="*/ 1537 w 2875"/>
                  <a:gd name="T15" fmla="*/ 1242 h 2008"/>
                  <a:gd name="T16" fmla="*/ 1480 w 2875"/>
                  <a:gd name="T17" fmla="*/ 1524 h 2008"/>
                  <a:gd name="T18" fmla="*/ 1734 w 2875"/>
                  <a:gd name="T19" fmla="*/ 1515 h 2008"/>
                  <a:gd name="T20" fmla="*/ 1824 w 2875"/>
                  <a:gd name="T21" fmla="*/ 1300 h 2008"/>
                  <a:gd name="T22" fmla="*/ 2079 w 2875"/>
                  <a:gd name="T23" fmla="*/ 946 h 2008"/>
                  <a:gd name="T24" fmla="*/ 2340 w 2875"/>
                  <a:gd name="T25" fmla="*/ 1258 h 2008"/>
                  <a:gd name="T26" fmla="*/ 2055 w 2875"/>
                  <a:gd name="T27" fmla="*/ 1396 h 2008"/>
                  <a:gd name="T28" fmla="*/ 1497 w 2875"/>
                  <a:gd name="T29" fmla="*/ 643 h 2008"/>
                  <a:gd name="T30" fmla="*/ 1494 w 2875"/>
                  <a:gd name="T31" fmla="*/ 722 h 2008"/>
                  <a:gd name="T32" fmla="*/ 1336 w 2875"/>
                  <a:gd name="T33" fmla="*/ 279 h 2008"/>
                  <a:gd name="T34" fmla="*/ 844 w 2875"/>
                  <a:gd name="T35" fmla="*/ 337 h 2008"/>
                  <a:gd name="T36" fmla="*/ 752 w 2875"/>
                  <a:gd name="T37" fmla="*/ 499 h 2008"/>
                  <a:gd name="T38" fmla="*/ 1074 w 2875"/>
                  <a:gd name="T39" fmla="*/ 559 h 2008"/>
                  <a:gd name="T40" fmla="*/ 1074 w 2875"/>
                  <a:gd name="T41" fmla="*/ 855 h 2008"/>
                  <a:gd name="T42" fmla="*/ 625 w 2875"/>
                  <a:gd name="T43" fmla="*/ 1219 h 2008"/>
                  <a:gd name="T44" fmla="*/ 447 w 2875"/>
                  <a:gd name="T45" fmla="*/ 1058 h 2008"/>
                  <a:gd name="T46" fmla="*/ 532 w 2875"/>
                  <a:gd name="T47" fmla="*/ 830 h 2008"/>
                  <a:gd name="T48" fmla="*/ 107 w 2875"/>
                  <a:gd name="T49" fmla="*/ 1057 h 2008"/>
                  <a:gd name="T50" fmla="*/ 455 w 2875"/>
                  <a:gd name="T51" fmla="*/ 1786 h 2008"/>
                  <a:gd name="T52" fmla="*/ 665 w 2875"/>
                  <a:gd name="T53" fmla="*/ 1941 h 2008"/>
                  <a:gd name="T54" fmla="*/ 988 w 2875"/>
                  <a:gd name="T55" fmla="*/ 1988 h 2008"/>
                  <a:gd name="T56" fmla="*/ 1124 w 2875"/>
                  <a:gd name="T57" fmla="*/ 1963 h 2008"/>
                  <a:gd name="T58" fmla="*/ 1162 w 2875"/>
                  <a:gd name="T59" fmla="*/ 1951 h 2008"/>
                  <a:gd name="T60" fmla="*/ 1404 w 2875"/>
                  <a:gd name="T61" fmla="*/ 1914 h 2008"/>
                  <a:gd name="T62" fmla="*/ 1672 w 2875"/>
                  <a:gd name="T63" fmla="*/ 1902 h 2008"/>
                  <a:gd name="T64" fmla="*/ 2014 w 2875"/>
                  <a:gd name="T65" fmla="*/ 1888 h 2008"/>
                  <a:gd name="T66" fmla="*/ 1987 w 2875"/>
                  <a:gd name="T67" fmla="*/ 1668 h 2008"/>
                  <a:gd name="T68" fmla="*/ 1986 w 2875"/>
                  <a:gd name="T69" fmla="*/ 1607 h 2008"/>
                  <a:gd name="T70" fmla="*/ 2307 w 2875"/>
                  <a:gd name="T71" fmla="*/ 1488 h 2008"/>
                  <a:gd name="T72" fmla="*/ 2774 w 2875"/>
                  <a:gd name="T73" fmla="*/ 1000 h 2008"/>
                  <a:gd name="T74" fmla="*/ 2594 w 2875"/>
                  <a:gd name="T75" fmla="*/ 833 h 2008"/>
                  <a:gd name="T76" fmla="*/ 2394 w 2875"/>
                  <a:gd name="T77" fmla="*/ 728 h 2008"/>
                  <a:gd name="T78" fmla="*/ 2038 w 2875"/>
                  <a:gd name="T79" fmla="*/ 737 h 2008"/>
                  <a:gd name="T80" fmla="*/ 2116 w 2875"/>
                  <a:gd name="T81" fmla="*/ 560 h 2008"/>
                  <a:gd name="T82" fmla="*/ 2380 w 2875"/>
                  <a:gd name="T83" fmla="*/ 358 h 2008"/>
                  <a:gd name="T84" fmla="*/ 2359 w 2875"/>
                  <a:gd name="T85" fmla="*/ 103 h 2008"/>
                  <a:gd name="T86" fmla="*/ 1756 w 2875"/>
                  <a:gd name="T87" fmla="*/ 166 h 2008"/>
                  <a:gd name="T88" fmla="*/ 1403 w 2875"/>
                  <a:gd name="T89" fmla="*/ 290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5" h="2008">
                    <a:moveTo>
                      <a:pt x="1683" y="1769"/>
                    </a:moveTo>
                    <a:lnTo>
                      <a:pt x="1607" y="1769"/>
                    </a:lnTo>
                    <a:cubicBezTo>
                      <a:pt x="1613" y="1747"/>
                      <a:pt x="1619" y="1739"/>
                      <a:pt x="1642" y="1737"/>
                    </a:cubicBezTo>
                    <a:cubicBezTo>
                      <a:pt x="1670" y="1735"/>
                      <a:pt x="1673" y="1751"/>
                      <a:pt x="1683" y="1769"/>
                    </a:cubicBezTo>
                    <a:close/>
                    <a:moveTo>
                      <a:pt x="1480" y="1524"/>
                    </a:moveTo>
                    <a:cubicBezTo>
                      <a:pt x="1480" y="1558"/>
                      <a:pt x="1482" y="1552"/>
                      <a:pt x="1494" y="1579"/>
                    </a:cubicBezTo>
                    <a:cubicBezTo>
                      <a:pt x="1507" y="1611"/>
                      <a:pt x="1537" y="1644"/>
                      <a:pt x="1426" y="1656"/>
                    </a:cubicBezTo>
                    <a:cubicBezTo>
                      <a:pt x="1391" y="1660"/>
                      <a:pt x="1255" y="1641"/>
                      <a:pt x="1223" y="1628"/>
                    </a:cubicBezTo>
                    <a:cubicBezTo>
                      <a:pt x="1221" y="1627"/>
                      <a:pt x="1219" y="1626"/>
                      <a:pt x="1218" y="1626"/>
                    </a:cubicBezTo>
                    <a:lnTo>
                      <a:pt x="1178" y="1615"/>
                    </a:lnTo>
                    <a:cubicBezTo>
                      <a:pt x="1146" y="1606"/>
                      <a:pt x="939" y="1503"/>
                      <a:pt x="985" y="1419"/>
                    </a:cubicBezTo>
                    <a:cubicBezTo>
                      <a:pt x="1003" y="1386"/>
                      <a:pt x="1023" y="1375"/>
                      <a:pt x="1065" y="1371"/>
                    </a:cubicBezTo>
                    <a:cubicBezTo>
                      <a:pt x="1070" y="1389"/>
                      <a:pt x="1133" y="1549"/>
                      <a:pt x="1209" y="1549"/>
                    </a:cubicBezTo>
                    <a:cubicBezTo>
                      <a:pt x="1343" y="1549"/>
                      <a:pt x="1431" y="1255"/>
                      <a:pt x="1454" y="1219"/>
                    </a:cubicBezTo>
                    <a:cubicBezTo>
                      <a:pt x="1478" y="1182"/>
                      <a:pt x="1506" y="1136"/>
                      <a:pt x="1565" y="1134"/>
                    </a:cubicBezTo>
                    <a:cubicBezTo>
                      <a:pt x="1565" y="1223"/>
                      <a:pt x="1557" y="1194"/>
                      <a:pt x="1537" y="1242"/>
                    </a:cubicBezTo>
                    <a:lnTo>
                      <a:pt x="1514" y="1329"/>
                    </a:lnTo>
                    <a:cubicBezTo>
                      <a:pt x="1506" y="1444"/>
                      <a:pt x="1480" y="1483"/>
                      <a:pt x="1480" y="1524"/>
                    </a:cubicBezTo>
                    <a:close/>
                    <a:moveTo>
                      <a:pt x="1768" y="1541"/>
                    </a:moveTo>
                    <a:cubicBezTo>
                      <a:pt x="1760" y="1510"/>
                      <a:pt x="1767" y="1518"/>
                      <a:pt x="1734" y="1515"/>
                    </a:cubicBezTo>
                    <a:cubicBezTo>
                      <a:pt x="1736" y="1450"/>
                      <a:pt x="1756" y="1449"/>
                      <a:pt x="1779" y="1408"/>
                    </a:cubicBezTo>
                    <a:cubicBezTo>
                      <a:pt x="1800" y="1371"/>
                      <a:pt x="1800" y="1336"/>
                      <a:pt x="1824" y="1300"/>
                    </a:cubicBezTo>
                    <a:cubicBezTo>
                      <a:pt x="1910" y="1168"/>
                      <a:pt x="1857" y="1222"/>
                      <a:pt x="1920" y="1092"/>
                    </a:cubicBezTo>
                    <a:cubicBezTo>
                      <a:pt x="1959" y="1013"/>
                      <a:pt x="1998" y="965"/>
                      <a:pt x="2079" y="946"/>
                    </a:cubicBezTo>
                    <a:cubicBezTo>
                      <a:pt x="2213" y="915"/>
                      <a:pt x="2535" y="852"/>
                      <a:pt x="2582" y="1031"/>
                    </a:cubicBezTo>
                    <a:cubicBezTo>
                      <a:pt x="2615" y="1155"/>
                      <a:pt x="2436" y="1229"/>
                      <a:pt x="2340" y="1258"/>
                    </a:cubicBezTo>
                    <a:cubicBezTo>
                      <a:pt x="2296" y="1271"/>
                      <a:pt x="2250" y="1314"/>
                      <a:pt x="2203" y="1333"/>
                    </a:cubicBezTo>
                    <a:cubicBezTo>
                      <a:pt x="2136" y="1360"/>
                      <a:pt x="2187" y="1351"/>
                      <a:pt x="2055" y="1396"/>
                    </a:cubicBezTo>
                    <a:cubicBezTo>
                      <a:pt x="1823" y="1474"/>
                      <a:pt x="1945" y="1422"/>
                      <a:pt x="1768" y="1541"/>
                    </a:cubicBezTo>
                    <a:close/>
                    <a:moveTo>
                      <a:pt x="1497" y="643"/>
                    </a:moveTo>
                    <a:cubicBezTo>
                      <a:pt x="1581" y="643"/>
                      <a:pt x="1701" y="635"/>
                      <a:pt x="1654" y="800"/>
                    </a:cubicBezTo>
                    <a:cubicBezTo>
                      <a:pt x="1625" y="904"/>
                      <a:pt x="1529" y="865"/>
                      <a:pt x="1494" y="722"/>
                    </a:cubicBezTo>
                    <a:cubicBezTo>
                      <a:pt x="1486" y="686"/>
                      <a:pt x="1496" y="684"/>
                      <a:pt x="1497" y="643"/>
                    </a:cubicBezTo>
                    <a:close/>
                    <a:moveTo>
                      <a:pt x="1336" y="279"/>
                    </a:moveTo>
                    <a:cubicBezTo>
                      <a:pt x="1171" y="279"/>
                      <a:pt x="1108" y="288"/>
                      <a:pt x="955" y="296"/>
                    </a:cubicBezTo>
                    <a:cubicBezTo>
                      <a:pt x="904" y="299"/>
                      <a:pt x="875" y="313"/>
                      <a:pt x="844" y="337"/>
                    </a:cubicBezTo>
                    <a:cubicBezTo>
                      <a:pt x="821" y="355"/>
                      <a:pt x="779" y="391"/>
                      <a:pt x="752" y="398"/>
                    </a:cubicBezTo>
                    <a:lnTo>
                      <a:pt x="752" y="499"/>
                    </a:lnTo>
                    <a:lnTo>
                      <a:pt x="870" y="508"/>
                    </a:lnTo>
                    <a:cubicBezTo>
                      <a:pt x="933" y="511"/>
                      <a:pt x="1023" y="527"/>
                      <a:pt x="1074" y="559"/>
                    </a:cubicBezTo>
                    <a:cubicBezTo>
                      <a:pt x="1093" y="571"/>
                      <a:pt x="1124" y="606"/>
                      <a:pt x="1124" y="635"/>
                    </a:cubicBezTo>
                    <a:cubicBezTo>
                      <a:pt x="1124" y="663"/>
                      <a:pt x="1073" y="719"/>
                      <a:pt x="1074" y="855"/>
                    </a:cubicBezTo>
                    <a:cubicBezTo>
                      <a:pt x="1074" y="992"/>
                      <a:pt x="1087" y="994"/>
                      <a:pt x="992" y="1044"/>
                    </a:cubicBezTo>
                    <a:cubicBezTo>
                      <a:pt x="916" y="1084"/>
                      <a:pt x="685" y="1219"/>
                      <a:pt x="625" y="1219"/>
                    </a:cubicBezTo>
                    <a:cubicBezTo>
                      <a:pt x="550" y="1219"/>
                      <a:pt x="606" y="1220"/>
                      <a:pt x="526" y="1141"/>
                    </a:cubicBezTo>
                    <a:cubicBezTo>
                      <a:pt x="497" y="1113"/>
                      <a:pt x="468" y="1090"/>
                      <a:pt x="447" y="1058"/>
                    </a:cubicBezTo>
                    <a:cubicBezTo>
                      <a:pt x="497" y="954"/>
                      <a:pt x="540" y="981"/>
                      <a:pt x="540" y="906"/>
                    </a:cubicBezTo>
                    <a:cubicBezTo>
                      <a:pt x="540" y="863"/>
                      <a:pt x="533" y="868"/>
                      <a:pt x="532" y="830"/>
                    </a:cubicBezTo>
                    <a:cubicBezTo>
                      <a:pt x="337" y="830"/>
                      <a:pt x="355" y="820"/>
                      <a:pt x="184" y="956"/>
                    </a:cubicBezTo>
                    <a:lnTo>
                      <a:pt x="107" y="1057"/>
                    </a:lnTo>
                    <a:cubicBezTo>
                      <a:pt x="0" y="1252"/>
                      <a:pt x="145" y="1411"/>
                      <a:pt x="268" y="1576"/>
                    </a:cubicBezTo>
                    <a:cubicBezTo>
                      <a:pt x="303" y="1623"/>
                      <a:pt x="418" y="1759"/>
                      <a:pt x="455" y="1786"/>
                    </a:cubicBezTo>
                    <a:cubicBezTo>
                      <a:pt x="495" y="1816"/>
                      <a:pt x="529" y="1843"/>
                      <a:pt x="571" y="1875"/>
                    </a:cubicBezTo>
                    <a:lnTo>
                      <a:pt x="665" y="1941"/>
                    </a:lnTo>
                    <a:cubicBezTo>
                      <a:pt x="709" y="1971"/>
                      <a:pt x="734" y="1969"/>
                      <a:pt x="764" y="1978"/>
                    </a:cubicBezTo>
                    <a:cubicBezTo>
                      <a:pt x="843" y="2001"/>
                      <a:pt x="879" y="2008"/>
                      <a:pt x="988" y="1988"/>
                    </a:cubicBezTo>
                    <a:cubicBezTo>
                      <a:pt x="1024" y="1981"/>
                      <a:pt x="997" y="1977"/>
                      <a:pt x="1040" y="1973"/>
                    </a:cubicBezTo>
                    <a:cubicBezTo>
                      <a:pt x="1087" y="1968"/>
                      <a:pt x="1074" y="1982"/>
                      <a:pt x="1124" y="1963"/>
                    </a:cubicBezTo>
                    <a:cubicBezTo>
                      <a:pt x="1126" y="1962"/>
                      <a:pt x="1124" y="1962"/>
                      <a:pt x="1142" y="1956"/>
                    </a:cubicBezTo>
                    <a:cubicBezTo>
                      <a:pt x="1143" y="1956"/>
                      <a:pt x="1162" y="1951"/>
                      <a:pt x="1162" y="1951"/>
                    </a:cubicBezTo>
                    <a:lnTo>
                      <a:pt x="1263" y="1925"/>
                    </a:lnTo>
                    <a:cubicBezTo>
                      <a:pt x="1339" y="1903"/>
                      <a:pt x="1309" y="1915"/>
                      <a:pt x="1404" y="1914"/>
                    </a:cubicBezTo>
                    <a:cubicBezTo>
                      <a:pt x="1448" y="1913"/>
                      <a:pt x="1451" y="1907"/>
                      <a:pt x="1489" y="1905"/>
                    </a:cubicBezTo>
                    <a:cubicBezTo>
                      <a:pt x="1549" y="1902"/>
                      <a:pt x="1613" y="1911"/>
                      <a:pt x="1672" y="1902"/>
                    </a:cubicBezTo>
                    <a:cubicBezTo>
                      <a:pt x="1839" y="1874"/>
                      <a:pt x="1760" y="1874"/>
                      <a:pt x="1921" y="1887"/>
                    </a:cubicBezTo>
                    <a:cubicBezTo>
                      <a:pt x="1951" y="1890"/>
                      <a:pt x="1984" y="1886"/>
                      <a:pt x="2014" y="1888"/>
                    </a:cubicBezTo>
                    <a:cubicBezTo>
                      <a:pt x="2181" y="1897"/>
                      <a:pt x="2334" y="1970"/>
                      <a:pt x="2267" y="1685"/>
                    </a:cubicBezTo>
                    <a:cubicBezTo>
                      <a:pt x="2134" y="1685"/>
                      <a:pt x="2220" y="1648"/>
                      <a:pt x="1987" y="1668"/>
                    </a:cubicBezTo>
                    <a:cubicBezTo>
                      <a:pt x="1935" y="1672"/>
                      <a:pt x="1932" y="1663"/>
                      <a:pt x="1912" y="1634"/>
                    </a:cubicBezTo>
                    <a:cubicBezTo>
                      <a:pt x="1948" y="1617"/>
                      <a:pt x="1934" y="1639"/>
                      <a:pt x="1986" y="1607"/>
                    </a:cubicBezTo>
                    <a:cubicBezTo>
                      <a:pt x="1992" y="1603"/>
                      <a:pt x="2001" y="1598"/>
                      <a:pt x="2008" y="1594"/>
                    </a:cubicBezTo>
                    <a:cubicBezTo>
                      <a:pt x="2048" y="1573"/>
                      <a:pt x="2216" y="1527"/>
                      <a:pt x="2307" y="1488"/>
                    </a:cubicBezTo>
                    <a:cubicBezTo>
                      <a:pt x="2384" y="1455"/>
                      <a:pt x="2600" y="1349"/>
                      <a:pt x="2659" y="1289"/>
                    </a:cubicBezTo>
                    <a:cubicBezTo>
                      <a:pt x="2716" y="1230"/>
                      <a:pt x="2875" y="1156"/>
                      <a:pt x="2774" y="1000"/>
                    </a:cubicBezTo>
                    <a:cubicBezTo>
                      <a:pt x="2730" y="932"/>
                      <a:pt x="2781" y="926"/>
                      <a:pt x="2667" y="895"/>
                    </a:cubicBezTo>
                    <a:cubicBezTo>
                      <a:pt x="2627" y="884"/>
                      <a:pt x="2620" y="864"/>
                      <a:pt x="2594" y="833"/>
                    </a:cubicBezTo>
                    <a:cubicBezTo>
                      <a:pt x="2566" y="798"/>
                      <a:pt x="2540" y="805"/>
                      <a:pt x="2512" y="780"/>
                    </a:cubicBezTo>
                    <a:cubicBezTo>
                      <a:pt x="2467" y="742"/>
                      <a:pt x="2503" y="728"/>
                      <a:pt x="2394" y="728"/>
                    </a:cubicBezTo>
                    <a:cubicBezTo>
                      <a:pt x="2319" y="728"/>
                      <a:pt x="2223" y="729"/>
                      <a:pt x="2153" y="740"/>
                    </a:cubicBezTo>
                    <a:cubicBezTo>
                      <a:pt x="2117" y="745"/>
                      <a:pt x="2066" y="751"/>
                      <a:pt x="2038" y="737"/>
                    </a:cubicBezTo>
                    <a:cubicBezTo>
                      <a:pt x="2015" y="725"/>
                      <a:pt x="1988" y="682"/>
                      <a:pt x="1988" y="635"/>
                    </a:cubicBezTo>
                    <a:cubicBezTo>
                      <a:pt x="1988" y="602"/>
                      <a:pt x="2089" y="571"/>
                      <a:pt x="2116" y="560"/>
                    </a:cubicBezTo>
                    <a:cubicBezTo>
                      <a:pt x="2173" y="537"/>
                      <a:pt x="2210" y="519"/>
                      <a:pt x="2259" y="491"/>
                    </a:cubicBezTo>
                    <a:cubicBezTo>
                      <a:pt x="2310" y="460"/>
                      <a:pt x="2356" y="413"/>
                      <a:pt x="2380" y="358"/>
                    </a:cubicBezTo>
                    <a:lnTo>
                      <a:pt x="2394" y="321"/>
                    </a:lnTo>
                    <a:cubicBezTo>
                      <a:pt x="2428" y="246"/>
                      <a:pt x="2439" y="184"/>
                      <a:pt x="2359" y="103"/>
                    </a:cubicBezTo>
                    <a:cubicBezTo>
                      <a:pt x="2257" y="0"/>
                      <a:pt x="2097" y="47"/>
                      <a:pt x="1968" y="90"/>
                    </a:cubicBezTo>
                    <a:cubicBezTo>
                      <a:pt x="1881" y="119"/>
                      <a:pt x="1887" y="128"/>
                      <a:pt x="1756" y="166"/>
                    </a:cubicBezTo>
                    <a:cubicBezTo>
                      <a:pt x="1626" y="205"/>
                      <a:pt x="1575" y="246"/>
                      <a:pt x="1452" y="294"/>
                    </a:cubicBezTo>
                    <a:cubicBezTo>
                      <a:pt x="1422" y="306"/>
                      <a:pt x="1436" y="301"/>
                      <a:pt x="1403" y="290"/>
                    </a:cubicBezTo>
                    <a:cubicBezTo>
                      <a:pt x="1377" y="282"/>
                      <a:pt x="1367" y="279"/>
                      <a:pt x="1336" y="2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52" name="Freeform 33">
                <a:extLst>
                  <a:ext uri="{FF2B5EF4-FFF2-40B4-BE49-F238E27FC236}">
                    <a16:creationId xmlns:a16="http://schemas.microsoft.com/office/drawing/2014/main" id="{8312E188-531D-485C-A7A7-01F844C13B4E}"/>
                  </a:ext>
                </a:extLst>
              </p:cNvPr>
              <p:cNvSpPr>
                <a:spLocks noEditPoints="1"/>
              </p:cNvSpPr>
              <p:nvPr/>
            </p:nvSpPr>
            <p:spPr bwMode="auto">
              <a:xfrm>
                <a:off x="6270909" y="5256259"/>
                <a:ext cx="650035" cy="791264"/>
              </a:xfrm>
              <a:custGeom>
                <a:avLst/>
                <a:gdLst>
                  <a:gd name="T0" fmla="*/ 943 w 2302"/>
                  <a:gd name="T1" fmla="*/ 2093 h 2775"/>
                  <a:gd name="T2" fmla="*/ 935 w 2302"/>
                  <a:gd name="T3" fmla="*/ 1957 h 2775"/>
                  <a:gd name="T4" fmla="*/ 1214 w 2302"/>
                  <a:gd name="T5" fmla="*/ 1898 h 2775"/>
                  <a:gd name="T6" fmla="*/ 1250 w 2302"/>
                  <a:gd name="T7" fmla="*/ 1993 h 2775"/>
                  <a:gd name="T8" fmla="*/ 923 w 2302"/>
                  <a:gd name="T9" fmla="*/ 1327 h 2775"/>
                  <a:gd name="T10" fmla="*/ 1019 w 2302"/>
                  <a:gd name="T11" fmla="*/ 1246 h 2775"/>
                  <a:gd name="T12" fmla="*/ 1517 w 2302"/>
                  <a:gd name="T13" fmla="*/ 1067 h 2775"/>
                  <a:gd name="T14" fmla="*/ 2022 w 2302"/>
                  <a:gd name="T15" fmla="*/ 1529 h 2775"/>
                  <a:gd name="T16" fmla="*/ 1975 w 2302"/>
                  <a:gd name="T17" fmla="*/ 1651 h 2775"/>
                  <a:gd name="T18" fmla="*/ 1638 w 2302"/>
                  <a:gd name="T19" fmla="*/ 2178 h 2775"/>
                  <a:gd name="T20" fmla="*/ 1392 w 2302"/>
                  <a:gd name="T21" fmla="*/ 1830 h 2775"/>
                  <a:gd name="T22" fmla="*/ 1392 w 2302"/>
                  <a:gd name="T23" fmla="*/ 1551 h 2775"/>
                  <a:gd name="T24" fmla="*/ 1534 w 2302"/>
                  <a:gd name="T25" fmla="*/ 1282 h 2775"/>
                  <a:gd name="T26" fmla="*/ 1211 w 2302"/>
                  <a:gd name="T27" fmla="*/ 1293 h 2775"/>
                  <a:gd name="T28" fmla="*/ 893 w 2302"/>
                  <a:gd name="T29" fmla="*/ 1466 h 2775"/>
                  <a:gd name="T30" fmla="*/ 1488 w 2302"/>
                  <a:gd name="T31" fmla="*/ 301 h 2775"/>
                  <a:gd name="T32" fmla="*/ 1307 w 2302"/>
                  <a:gd name="T33" fmla="*/ 391 h 2775"/>
                  <a:gd name="T34" fmla="*/ 1198 w 2302"/>
                  <a:gd name="T35" fmla="*/ 53 h 2775"/>
                  <a:gd name="T36" fmla="*/ 1169 w 2302"/>
                  <a:gd name="T37" fmla="*/ 75 h 2775"/>
                  <a:gd name="T38" fmla="*/ 989 w 2302"/>
                  <a:gd name="T39" fmla="*/ 420 h 2775"/>
                  <a:gd name="T40" fmla="*/ 571 w 2302"/>
                  <a:gd name="T41" fmla="*/ 603 h 2775"/>
                  <a:gd name="T42" fmla="*/ 696 w 2302"/>
                  <a:gd name="T43" fmla="*/ 800 h 2775"/>
                  <a:gd name="T44" fmla="*/ 901 w 2302"/>
                  <a:gd name="T45" fmla="*/ 1043 h 2775"/>
                  <a:gd name="T46" fmla="*/ 359 w 2302"/>
                  <a:gd name="T47" fmla="*/ 1111 h 2775"/>
                  <a:gd name="T48" fmla="*/ 80 w 2302"/>
                  <a:gd name="T49" fmla="*/ 1381 h 2775"/>
                  <a:gd name="T50" fmla="*/ 26 w 2302"/>
                  <a:gd name="T51" fmla="*/ 1834 h 2775"/>
                  <a:gd name="T52" fmla="*/ 317 w 2302"/>
                  <a:gd name="T53" fmla="*/ 2203 h 2775"/>
                  <a:gd name="T54" fmla="*/ 545 w 2302"/>
                  <a:gd name="T55" fmla="*/ 1839 h 2775"/>
                  <a:gd name="T56" fmla="*/ 684 w 2302"/>
                  <a:gd name="T57" fmla="*/ 1452 h 2775"/>
                  <a:gd name="T58" fmla="*/ 740 w 2302"/>
                  <a:gd name="T59" fmla="*/ 1754 h 2775"/>
                  <a:gd name="T60" fmla="*/ 930 w 2302"/>
                  <a:gd name="T61" fmla="*/ 1656 h 2775"/>
                  <a:gd name="T62" fmla="*/ 1265 w 2302"/>
                  <a:gd name="T63" fmla="*/ 1458 h 2775"/>
                  <a:gd name="T64" fmla="*/ 1049 w 2302"/>
                  <a:gd name="T65" fmla="*/ 1665 h 2775"/>
                  <a:gd name="T66" fmla="*/ 918 w 2302"/>
                  <a:gd name="T67" fmla="*/ 1746 h 2775"/>
                  <a:gd name="T68" fmla="*/ 579 w 2302"/>
                  <a:gd name="T69" fmla="*/ 1898 h 2775"/>
                  <a:gd name="T70" fmla="*/ 664 w 2302"/>
                  <a:gd name="T71" fmla="*/ 2237 h 2775"/>
                  <a:gd name="T72" fmla="*/ 848 w 2302"/>
                  <a:gd name="T73" fmla="*/ 2374 h 2775"/>
                  <a:gd name="T74" fmla="*/ 893 w 2302"/>
                  <a:gd name="T75" fmla="*/ 2677 h 2775"/>
                  <a:gd name="T76" fmla="*/ 1183 w 2302"/>
                  <a:gd name="T77" fmla="*/ 2604 h 2775"/>
                  <a:gd name="T78" fmla="*/ 1612 w 2302"/>
                  <a:gd name="T79" fmla="*/ 2482 h 2775"/>
                  <a:gd name="T80" fmla="*/ 2056 w 2302"/>
                  <a:gd name="T81" fmla="*/ 1894 h 2775"/>
                  <a:gd name="T82" fmla="*/ 2175 w 2302"/>
                  <a:gd name="T83" fmla="*/ 1529 h 2775"/>
                  <a:gd name="T84" fmla="*/ 2227 w 2302"/>
                  <a:gd name="T85" fmla="*/ 1277 h 2775"/>
                  <a:gd name="T86" fmla="*/ 2024 w 2302"/>
                  <a:gd name="T87" fmla="*/ 945 h 2775"/>
                  <a:gd name="T88" fmla="*/ 1731 w 2302"/>
                  <a:gd name="T89" fmla="*/ 899 h 2775"/>
                  <a:gd name="T90" fmla="*/ 1282 w 2302"/>
                  <a:gd name="T91" fmla="*/ 933 h 2775"/>
                  <a:gd name="T92" fmla="*/ 1553 w 2302"/>
                  <a:gd name="T93" fmla="*/ 636 h 2775"/>
                  <a:gd name="T94" fmla="*/ 1683 w 2302"/>
                  <a:gd name="T95" fmla="*/ 563 h 2775"/>
                  <a:gd name="T96" fmla="*/ 1633 w 2302"/>
                  <a:gd name="T97" fmla="*/ 40 h 2775"/>
                  <a:gd name="T98" fmla="*/ 1502 w 2302"/>
                  <a:gd name="T99" fmla="*/ 78 h 2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02" h="2775">
                    <a:moveTo>
                      <a:pt x="935" y="1957"/>
                    </a:moveTo>
                    <a:cubicBezTo>
                      <a:pt x="1034" y="2024"/>
                      <a:pt x="961" y="2093"/>
                      <a:pt x="943" y="2093"/>
                    </a:cubicBezTo>
                    <a:cubicBezTo>
                      <a:pt x="884" y="2093"/>
                      <a:pt x="897" y="2096"/>
                      <a:pt x="876" y="2067"/>
                    </a:cubicBezTo>
                    <a:cubicBezTo>
                      <a:pt x="838" y="2013"/>
                      <a:pt x="877" y="1971"/>
                      <a:pt x="935" y="1957"/>
                    </a:cubicBezTo>
                    <a:close/>
                    <a:moveTo>
                      <a:pt x="1250" y="1993"/>
                    </a:moveTo>
                    <a:cubicBezTo>
                      <a:pt x="1158" y="1970"/>
                      <a:pt x="1189" y="1946"/>
                      <a:pt x="1214" y="1898"/>
                    </a:cubicBezTo>
                    <a:cubicBezTo>
                      <a:pt x="1252" y="1907"/>
                      <a:pt x="1272" y="1930"/>
                      <a:pt x="1290" y="1957"/>
                    </a:cubicBezTo>
                    <a:lnTo>
                      <a:pt x="1250" y="1993"/>
                    </a:lnTo>
                    <a:close/>
                    <a:moveTo>
                      <a:pt x="893" y="1466"/>
                    </a:moveTo>
                    <a:lnTo>
                      <a:pt x="923" y="1327"/>
                    </a:lnTo>
                    <a:cubicBezTo>
                      <a:pt x="931" y="1299"/>
                      <a:pt x="934" y="1330"/>
                      <a:pt x="935" y="1280"/>
                    </a:cubicBezTo>
                    <a:cubicBezTo>
                      <a:pt x="998" y="1280"/>
                      <a:pt x="970" y="1269"/>
                      <a:pt x="1019" y="1246"/>
                    </a:cubicBezTo>
                    <a:cubicBezTo>
                      <a:pt x="1040" y="1236"/>
                      <a:pt x="1067" y="1229"/>
                      <a:pt x="1088" y="1222"/>
                    </a:cubicBezTo>
                    <a:cubicBezTo>
                      <a:pt x="1209" y="1179"/>
                      <a:pt x="1402" y="1081"/>
                      <a:pt x="1517" y="1067"/>
                    </a:cubicBezTo>
                    <a:cubicBezTo>
                      <a:pt x="1653" y="1050"/>
                      <a:pt x="1887" y="1045"/>
                      <a:pt x="2002" y="1127"/>
                    </a:cubicBezTo>
                    <a:cubicBezTo>
                      <a:pt x="2130" y="1220"/>
                      <a:pt x="2068" y="1347"/>
                      <a:pt x="2022" y="1529"/>
                    </a:cubicBezTo>
                    <a:cubicBezTo>
                      <a:pt x="2015" y="1556"/>
                      <a:pt x="2011" y="1575"/>
                      <a:pt x="2003" y="1595"/>
                    </a:cubicBezTo>
                    <a:cubicBezTo>
                      <a:pt x="1991" y="1626"/>
                      <a:pt x="1985" y="1625"/>
                      <a:pt x="1975" y="1651"/>
                    </a:cubicBezTo>
                    <a:cubicBezTo>
                      <a:pt x="1964" y="1681"/>
                      <a:pt x="1962" y="1716"/>
                      <a:pt x="1934" y="1788"/>
                    </a:cubicBezTo>
                    <a:cubicBezTo>
                      <a:pt x="1898" y="1880"/>
                      <a:pt x="1725" y="2178"/>
                      <a:pt x="1638" y="2178"/>
                    </a:cubicBezTo>
                    <a:cubicBezTo>
                      <a:pt x="1506" y="2178"/>
                      <a:pt x="1485" y="2185"/>
                      <a:pt x="1417" y="2084"/>
                    </a:cubicBezTo>
                    <a:cubicBezTo>
                      <a:pt x="1527" y="2011"/>
                      <a:pt x="1551" y="1867"/>
                      <a:pt x="1392" y="1830"/>
                    </a:cubicBezTo>
                    <a:cubicBezTo>
                      <a:pt x="1414" y="1735"/>
                      <a:pt x="1468" y="1850"/>
                      <a:pt x="1468" y="1678"/>
                    </a:cubicBezTo>
                    <a:cubicBezTo>
                      <a:pt x="1468" y="1651"/>
                      <a:pt x="1408" y="1618"/>
                      <a:pt x="1392" y="1551"/>
                    </a:cubicBezTo>
                    <a:cubicBezTo>
                      <a:pt x="1465" y="1502"/>
                      <a:pt x="1467" y="1491"/>
                      <a:pt x="1556" y="1444"/>
                    </a:cubicBezTo>
                    <a:cubicBezTo>
                      <a:pt x="1666" y="1385"/>
                      <a:pt x="1571" y="1315"/>
                      <a:pt x="1534" y="1282"/>
                    </a:cubicBezTo>
                    <a:cubicBezTo>
                      <a:pt x="1448" y="1206"/>
                      <a:pt x="1434" y="1221"/>
                      <a:pt x="1299" y="1221"/>
                    </a:cubicBezTo>
                    <a:cubicBezTo>
                      <a:pt x="1270" y="1221"/>
                      <a:pt x="1236" y="1276"/>
                      <a:pt x="1211" y="1293"/>
                    </a:cubicBezTo>
                    <a:cubicBezTo>
                      <a:pt x="1158" y="1330"/>
                      <a:pt x="1104" y="1349"/>
                      <a:pt x="1011" y="1416"/>
                    </a:cubicBezTo>
                    <a:cubicBezTo>
                      <a:pt x="978" y="1439"/>
                      <a:pt x="944" y="1462"/>
                      <a:pt x="893" y="1466"/>
                    </a:cubicBezTo>
                    <a:close/>
                    <a:moveTo>
                      <a:pt x="1502" y="78"/>
                    </a:moveTo>
                    <a:cubicBezTo>
                      <a:pt x="1502" y="179"/>
                      <a:pt x="1543" y="206"/>
                      <a:pt x="1488" y="301"/>
                    </a:cubicBezTo>
                    <a:cubicBezTo>
                      <a:pt x="1474" y="325"/>
                      <a:pt x="1462" y="338"/>
                      <a:pt x="1439" y="354"/>
                    </a:cubicBezTo>
                    <a:cubicBezTo>
                      <a:pt x="1395" y="384"/>
                      <a:pt x="1363" y="418"/>
                      <a:pt x="1307" y="391"/>
                    </a:cubicBezTo>
                    <a:cubicBezTo>
                      <a:pt x="1327" y="306"/>
                      <a:pt x="1350" y="200"/>
                      <a:pt x="1350" y="112"/>
                    </a:cubicBezTo>
                    <a:cubicBezTo>
                      <a:pt x="1350" y="14"/>
                      <a:pt x="1261" y="17"/>
                      <a:pt x="1198" y="53"/>
                    </a:cubicBezTo>
                    <a:lnTo>
                      <a:pt x="1187" y="59"/>
                    </a:lnTo>
                    <a:cubicBezTo>
                      <a:pt x="1173" y="69"/>
                      <a:pt x="1180" y="62"/>
                      <a:pt x="1169" y="75"/>
                    </a:cubicBezTo>
                    <a:cubicBezTo>
                      <a:pt x="1162" y="85"/>
                      <a:pt x="1164" y="85"/>
                      <a:pt x="1157" y="97"/>
                    </a:cubicBezTo>
                    <a:lnTo>
                      <a:pt x="989" y="420"/>
                    </a:lnTo>
                    <a:cubicBezTo>
                      <a:pt x="932" y="571"/>
                      <a:pt x="876" y="450"/>
                      <a:pt x="698" y="450"/>
                    </a:cubicBezTo>
                    <a:cubicBezTo>
                      <a:pt x="577" y="450"/>
                      <a:pt x="571" y="457"/>
                      <a:pt x="571" y="603"/>
                    </a:cubicBezTo>
                    <a:cubicBezTo>
                      <a:pt x="571" y="613"/>
                      <a:pt x="618" y="689"/>
                      <a:pt x="627" y="707"/>
                    </a:cubicBezTo>
                    <a:cubicBezTo>
                      <a:pt x="647" y="743"/>
                      <a:pt x="668" y="772"/>
                      <a:pt x="696" y="800"/>
                    </a:cubicBezTo>
                    <a:cubicBezTo>
                      <a:pt x="749" y="853"/>
                      <a:pt x="825" y="898"/>
                      <a:pt x="901" y="916"/>
                    </a:cubicBezTo>
                    <a:lnTo>
                      <a:pt x="901" y="1043"/>
                    </a:lnTo>
                    <a:cubicBezTo>
                      <a:pt x="825" y="1083"/>
                      <a:pt x="633" y="1238"/>
                      <a:pt x="571" y="1238"/>
                    </a:cubicBezTo>
                    <a:cubicBezTo>
                      <a:pt x="497" y="1238"/>
                      <a:pt x="453" y="1111"/>
                      <a:pt x="359" y="1111"/>
                    </a:cubicBezTo>
                    <a:cubicBezTo>
                      <a:pt x="257" y="1111"/>
                      <a:pt x="166" y="1245"/>
                      <a:pt x="115" y="1307"/>
                    </a:cubicBezTo>
                    <a:cubicBezTo>
                      <a:pt x="90" y="1338"/>
                      <a:pt x="95" y="1346"/>
                      <a:pt x="80" y="1381"/>
                    </a:cubicBezTo>
                    <a:cubicBezTo>
                      <a:pt x="35" y="1484"/>
                      <a:pt x="49" y="1554"/>
                      <a:pt x="25" y="1658"/>
                    </a:cubicBezTo>
                    <a:cubicBezTo>
                      <a:pt x="3" y="1755"/>
                      <a:pt x="0" y="1733"/>
                      <a:pt x="26" y="1834"/>
                    </a:cubicBezTo>
                    <a:cubicBezTo>
                      <a:pt x="49" y="1925"/>
                      <a:pt x="47" y="1918"/>
                      <a:pt x="89" y="1991"/>
                    </a:cubicBezTo>
                    <a:cubicBezTo>
                      <a:pt x="124" y="2053"/>
                      <a:pt x="229" y="2203"/>
                      <a:pt x="317" y="2203"/>
                    </a:cubicBezTo>
                    <a:cubicBezTo>
                      <a:pt x="436" y="2203"/>
                      <a:pt x="477" y="2208"/>
                      <a:pt x="507" y="2088"/>
                    </a:cubicBezTo>
                    <a:cubicBezTo>
                      <a:pt x="526" y="2011"/>
                      <a:pt x="545" y="1926"/>
                      <a:pt x="545" y="1839"/>
                    </a:cubicBezTo>
                    <a:cubicBezTo>
                      <a:pt x="545" y="1720"/>
                      <a:pt x="477" y="1710"/>
                      <a:pt x="551" y="1599"/>
                    </a:cubicBezTo>
                    <a:lnTo>
                      <a:pt x="684" y="1452"/>
                    </a:lnTo>
                    <a:cubicBezTo>
                      <a:pt x="784" y="1375"/>
                      <a:pt x="689" y="1568"/>
                      <a:pt x="689" y="1653"/>
                    </a:cubicBezTo>
                    <a:cubicBezTo>
                      <a:pt x="689" y="1702"/>
                      <a:pt x="727" y="1706"/>
                      <a:pt x="740" y="1754"/>
                    </a:cubicBezTo>
                    <a:lnTo>
                      <a:pt x="850" y="1754"/>
                    </a:lnTo>
                    <a:cubicBezTo>
                      <a:pt x="880" y="1709"/>
                      <a:pt x="883" y="1692"/>
                      <a:pt x="930" y="1656"/>
                    </a:cubicBezTo>
                    <a:cubicBezTo>
                      <a:pt x="1000" y="1602"/>
                      <a:pt x="1081" y="1572"/>
                      <a:pt x="1150" y="1521"/>
                    </a:cubicBezTo>
                    <a:cubicBezTo>
                      <a:pt x="1181" y="1498"/>
                      <a:pt x="1226" y="1467"/>
                      <a:pt x="1265" y="1458"/>
                    </a:cubicBezTo>
                    <a:cubicBezTo>
                      <a:pt x="1214" y="1554"/>
                      <a:pt x="1214" y="1572"/>
                      <a:pt x="1122" y="1628"/>
                    </a:cubicBezTo>
                    <a:lnTo>
                      <a:pt x="1049" y="1665"/>
                    </a:lnTo>
                    <a:cubicBezTo>
                      <a:pt x="1027" y="1678"/>
                      <a:pt x="1014" y="1691"/>
                      <a:pt x="988" y="1706"/>
                    </a:cubicBezTo>
                    <a:cubicBezTo>
                      <a:pt x="962" y="1722"/>
                      <a:pt x="943" y="1732"/>
                      <a:pt x="918" y="1746"/>
                    </a:cubicBezTo>
                    <a:cubicBezTo>
                      <a:pt x="744" y="1848"/>
                      <a:pt x="769" y="1780"/>
                      <a:pt x="658" y="1798"/>
                    </a:cubicBezTo>
                    <a:cubicBezTo>
                      <a:pt x="583" y="1810"/>
                      <a:pt x="579" y="1836"/>
                      <a:pt x="579" y="1898"/>
                    </a:cubicBezTo>
                    <a:cubicBezTo>
                      <a:pt x="579" y="1928"/>
                      <a:pt x="671" y="1995"/>
                      <a:pt x="692" y="2023"/>
                    </a:cubicBezTo>
                    <a:cubicBezTo>
                      <a:pt x="718" y="2059"/>
                      <a:pt x="664" y="2123"/>
                      <a:pt x="664" y="2237"/>
                    </a:cubicBezTo>
                    <a:cubicBezTo>
                      <a:pt x="664" y="2262"/>
                      <a:pt x="739" y="2337"/>
                      <a:pt x="762" y="2350"/>
                    </a:cubicBezTo>
                    <a:cubicBezTo>
                      <a:pt x="795" y="2368"/>
                      <a:pt x="812" y="2364"/>
                      <a:pt x="848" y="2374"/>
                    </a:cubicBezTo>
                    <a:cubicBezTo>
                      <a:pt x="895" y="2387"/>
                      <a:pt x="877" y="2404"/>
                      <a:pt x="918" y="2415"/>
                    </a:cubicBezTo>
                    <a:cubicBezTo>
                      <a:pt x="918" y="2482"/>
                      <a:pt x="893" y="2510"/>
                      <a:pt x="893" y="2677"/>
                    </a:cubicBezTo>
                    <a:cubicBezTo>
                      <a:pt x="893" y="2707"/>
                      <a:pt x="963" y="2775"/>
                      <a:pt x="1103" y="2684"/>
                    </a:cubicBezTo>
                    <a:cubicBezTo>
                      <a:pt x="1126" y="2669"/>
                      <a:pt x="1171" y="2629"/>
                      <a:pt x="1183" y="2604"/>
                    </a:cubicBezTo>
                    <a:cubicBezTo>
                      <a:pt x="1212" y="2540"/>
                      <a:pt x="1174" y="2425"/>
                      <a:pt x="1207" y="2339"/>
                    </a:cubicBezTo>
                    <a:cubicBezTo>
                      <a:pt x="1276" y="2153"/>
                      <a:pt x="1454" y="2482"/>
                      <a:pt x="1612" y="2482"/>
                    </a:cubicBezTo>
                    <a:cubicBezTo>
                      <a:pt x="1720" y="2482"/>
                      <a:pt x="1833" y="2340"/>
                      <a:pt x="1877" y="2265"/>
                    </a:cubicBezTo>
                    <a:cubicBezTo>
                      <a:pt x="1929" y="2179"/>
                      <a:pt x="2023" y="1992"/>
                      <a:pt x="2056" y="1894"/>
                    </a:cubicBezTo>
                    <a:cubicBezTo>
                      <a:pt x="2086" y="1807"/>
                      <a:pt x="2115" y="1781"/>
                      <a:pt x="2149" y="1630"/>
                    </a:cubicBezTo>
                    <a:lnTo>
                      <a:pt x="2175" y="1529"/>
                    </a:lnTo>
                    <a:cubicBezTo>
                      <a:pt x="2179" y="1510"/>
                      <a:pt x="2184" y="1501"/>
                      <a:pt x="2189" y="1484"/>
                    </a:cubicBezTo>
                    <a:cubicBezTo>
                      <a:pt x="2208" y="1426"/>
                      <a:pt x="2202" y="1341"/>
                      <a:pt x="2227" y="1277"/>
                    </a:cubicBezTo>
                    <a:cubicBezTo>
                      <a:pt x="2260" y="1189"/>
                      <a:pt x="2302" y="1157"/>
                      <a:pt x="2199" y="1058"/>
                    </a:cubicBezTo>
                    <a:cubicBezTo>
                      <a:pt x="2177" y="1036"/>
                      <a:pt x="2048" y="950"/>
                      <a:pt x="2024" y="945"/>
                    </a:cubicBezTo>
                    <a:cubicBezTo>
                      <a:pt x="1993" y="938"/>
                      <a:pt x="1965" y="939"/>
                      <a:pt x="1934" y="932"/>
                    </a:cubicBezTo>
                    <a:cubicBezTo>
                      <a:pt x="1873" y="919"/>
                      <a:pt x="1805" y="899"/>
                      <a:pt x="1731" y="899"/>
                    </a:cubicBezTo>
                    <a:cubicBezTo>
                      <a:pt x="1626" y="899"/>
                      <a:pt x="1547" y="941"/>
                      <a:pt x="1358" y="941"/>
                    </a:cubicBezTo>
                    <a:cubicBezTo>
                      <a:pt x="1316" y="941"/>
                      <a:pt x="1320" y="934"/>
                      <a:pt x="1282" y="933"/>
                    </a:cubicBezTo>
                    <a:cubicBezTo>
                      <a:pt x="1282" y="859"/>
                      <a:pt x="1262" y="813"/>
                      <a:pt x="1351" y="757"/>
                    </a:cubicBezTo>
                    <a:lnTo>
                      <a:pt x="1553" y="636"/>
                    </a:lnTo>
                    <a:cubicBezTo>
                      <a:pt x="1593" y="610"/>
                      <a:pt x="1589" y="605"/>
                      <a:pt x="1637" y="586"/>
                    </a:cubicBezTo>
                    <a:cubicBezTo>
                      <a:pt x="1650" y="580"/>
                      <a:pt x="1668" y="571"/>
                      <a:pt x="1683" y="563"/>
                    </a:cubicBezTo>
                    <a:cubicBezTo>
                      <a:pt x="1786" y="506"/>
                      <a:pt x="1790" y="441"/>
                      <a:pt x="1790" y="332"/>
                    </a:cubicBezTo>
                    <a:cubicBezTo>
                      <a:pt x="1790" y="213"/>
                      <a:pt x="1724" y="96"/>
                      <a:pt x="1633" y="40"/>
                    </a:cubicBezTo>
                    <a:lnTo>
                      <a:pt x="1617" y="30"/>
                    </a:lnTo>
                    <a:cubicBezTo>
                      <a:pt x="1567" y="0"/>
                      <a:pt x="1502" y="18"/>
                      <a:pt x="1502"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rgbClr val="000000"/>
                  </a:solidFill>
                  <a:effectLst/>
                  <a:uLnTx/>
                  <a:uFillTx/>
                  <a:latin typeface="Segoe UI"/>
                  <a:ea typeface="微软雅黑"/>
                </a:endParaRPr>
              </a:p>
            </p:txBody>
          </p:sp>
          <p:grpSp>
            <p:nvGrpSpPr>
              <p:cNvPr id="53" name="组合 52">
                <a:extLst>
                  <a:ext uri="{FF2B5EF4-FFF2-40B4-BE49-F238E27FC236}">
                    <a16:creationId xmlns:a16="http://schemas.microsoft.com/office/drawing/2014/main" id="{BC9CBE89-02F3-499C-A9EF-6836EBF8EA29}"/>
                  </a:ext>
                </a:extLst>
              </p:cNvPr>
              <p:cNvGrpSpPr/>
              <p:nvPr/>
            </p:nvGrpSpPr>
            <p:grpSpPr>
              <a:xfrm>
                <a:off x="7683654" y="5211762"/>
                <a:ext cx="777721" cy="795133"/>
                <a:chOff x="8128154" y="5211762"/>
                <a:chExt cx="777721" cy="795133"/>
              </a:xfrm>
              <a:grpFill/>
            </p:grpSpPr>
            <p:sp>
              <p:nvSpPr>
                <p:cNvPr id="57" name="Freeform 34">
                  <a:extLst>
                    <a:ext uri="{FF2B5EF4-FFF2-40B4-BE49-F238E27FC236}">
                      <a16:creationId xmlns:a16="http://schemas.microsoft.com/office/drawing/2014/main" id="{746D2291-1B47-44AB-819F-B0CA1F605109}"/>
                    </a:ext>
                  </a:extLst>
                </p:cNvPr>
                <p:cNvSpPr>
                  <a:spLocks noEditPoints="1"/>
                </p:cNvSpPr>
                <p:nvPr/>
              </p:nvSpPr>
              <p:spPr bwMode="auto">
                <a:xfrm>
                  <a:off x="8128154" y="5211762"/>
                  <a:ext cx="777721" cy="644232"/>
                </a:xfrm>
                <a:custGeom>
                  <a:avLst/>
                  <a:gdLst>
                    <a:gd name="T0" fmla="*/ 1651 w 2752"/>
                    <a:gd name="T1" fmla="*/ 1193 h 2259"/>
                    <a:gd name="T2" fmla="*/ 1795 w 2752"/>
                    <a:gd name="T3" fmla="*/ 939 h 2259"/>
                    <a:gd name="T4" fmla="*/ 1758 w 2752"/>
                    <a:gd name="T5" fmla="*/ 1045 h 2259"/>
                    <a:gd name="T6" fmla="*/ 1728 w 2752"/>
                    <a:gd name="T7" fmla="*/ 1184 h 2259"/>
                    <a:gd name="T8" fmla="*/ 2752 w 2752"/>
                    <a:gd name="T9" fmla="*/ 1370 h 2259"/>
                    <a:gd name="T10" fmla="*/ 2252 w 2752"/>
                    <a:gd name="T11" fmla="*/ 1498 h 2259"/>
                    <a:gd name="T12" fmla="*/ 1965 w 2752"/>
                    <a:gd name="T13" fmla="*/ 1396 h 2259"/>
                    <a:gd name="T14" fmla="*/ 2405 w 2752"/>
                    <a:gd name="T15" fmla="*/ 1303 h 2259"/>
                    <a:gd name="T16" fmla="*/ 1880 w 2752"/>
                    <a:gd name="T17" fmla="*/ 1286 h 2259"/>
                    <a:gd name="T18" fmla="*/ 1753 w 2752"/>
                    <a:gd name="T19" fmla="*/ 1430 h 2259"/>
                    <a:gd name="T20" fmla="*/ 1448 w 2752"/>
                    <a:gd name="T21" fmla="*/ 1429 h 2259"/>
                    <a:gd name="T22" fmla="*/ 1169 w 2752"/>
                    <a:gd name="T23" fmla="*/ 1480 h 2259"/>
                    <a:gd name="T24" fmla="*/ 911 w 2752"/>
                    <a:gd name="T25" fmla="*/ 1646 h 2259"/>
                    <a:gd name="T26" fmla="*/ 780 w 2752"/>
                    <a:gd name="T27" fmla="*/ 1726 h 2259"/>
                    <a:gd name="T28" fmla="*/ 518 w 2752"/>
                    <a:gd name="T29" fmla="*/ 1998 h 2259"/>
                    <a:gd name="T30" fmla="*/ 263 w 2752"/>
                    <a:gd name="T31" fmla="*/ 2259 h 2259"/>
                    <a:gd name="T32" fmla="*/ 0 w 2752"/>
                    <a:gd name="T33" fmla="*/ 2031 h 2259"/>
                    <a:gd name="T34" fmla="*/ 81 w 2752"/>
                    <a:gd name="T35" fmla="*/ 1781 h 2259"/>
                    <a:gd name="T36" fmla="*/ 314 w 2752"/>
                    <a:gd name="T37" fmla="*/ 1599 h 2259"/>
                    <a:gd name="T38" fmla="*/ 544 w 2752"/>
                    <a:gd name="T39" fmla="*/ 1685 h 2259"/>
                    <a:gd name="T40" fmla="*/ 763 w 2752"/>
                    <a:gd name="T41" fmla="*/ 1548 h 2259"/>
                    <a:gd name="T42" fmla="*/ 931 w 2752"/>
                    <a:gd name="T43" fmla="*/ 1480 h 2259"/>
                    <a:gd name="T44" fmla="*/ 1135 w 2752"/>
                    <a:gd name="T45" fmla="*/ 1447 h 2259"/>
                    <a:gd name="T46" fmla="*/ 1262 w 2752"/>
                    <a:gd name="T47" fmla="*/ 1396 h 2259"/>
                    <a:gd name="T48" fmla="*/ 1381 w 2752"/>
                    <a:gd name="T49" fmla="*/ 1345 h 2259"/>
                    <a:gd name="T50" fmla="*/ 1482 w 2752"/>
                    <a:gd name="T51" fmla="*/ 1133 h 2259"/>
                    <a:gd name="T52" fmla="*/ 1423 w 2752"/>
                    <a:gd name="T53" fmla="*/ 1226 h 2259"/>
                    <a:gd name="T54" fmla="*/ 1326 w 2752"/>
                    <a:gd name="T55" fmla="*/ 1151 h 2259"/>
                    <a:gd name="T56" fmla="*/ 1351 w 2752"/>
                    <a:gd name="T57" fmla="*/ 866 h 2259"/>
                    <a:gd name="T58" fmla="*/ 1541 w 2752"/>
                    <a:gd name="T59" fmla="*/ 845 h 2259"/>
                    <a:gd name="T60" fmla="*/ 1635 w 2752"/>
                    <a:gd name="T61" fmla="*/ 727 h 2259"/>
                    <a:gd name="T62" fmla="*/ 1582 w 2752"/>
                    <a:gd name="T63" fmla="*/ 538 h 2259"/>
                    <a:gd name="T64" fmla="*/ 1406 w 2752"/>
                    <a:gd name="T65" fmla="*/ 685 h 2259"/>
                    <a:gd name="T66" fmla="*/ 1262 w 2752"/>
                    <a:gd name="T67" fmla="*/ 1134 h 2259"/>
                    <a:gd name="T68" fmla="*/ 1177 w 2752"/>
                    <a:gd name="T69" fmla="*/ 1311 h 2259"/>
                    <a:gd name="T70" fmla="*/ 1135 w 2752"/>
                    <a:gd name="T71" fmla="*/ 1133 h 2259"/>
                    <a:gd name="T72" fmla="*/ 1008 w 2752"/>
                    <a:gd name="T73" fmla="*/ 1387 h 2259"/>
                    <a:gd name="T74" fmla="*/ 788 w 2752"/>
                    <a:gd name="T75" fmla="*/ 1218 h 2259"/>
                    <a:gd name="T76" fmla="*/ 915 w 2752"/>
                    <a:gd name="T77" fmla="*/ 888 h 2259"/>
                    <a:gd name="T78" fmla="*/ 1101 w 2752"/>
                    <a:gd name="T79" fmla="*/ 659 h 2259"/>
                    <a:gd name="T80" fmla="*/ 1067 w 2752"/>
                    <a:gd name="T81" fmla="*/ 337 h 2259"/>
                    <a:gd name="T82" fmla="*/ 1389 w 2752"/>
                    <a:gd name="T83" fmla="*/ 617 h 2259"/>
                    <a:gd name="T84" fmla="*/ 1618 w 2752"/>
                    <a:gd name="T85" fmla="*/ 337 h 2259"/>
                    <a:gd name="T86" fmla="*/ 1767 w 2752"/>
                    <a:gd name="T87" fmla="*/ 21 h 2259"/>
                    <a:gd name="T88" fmla="*/ 1814 w 2752"/>
                    <a:gd name="T89" fmla="*/ 331 h 2259"/>
                    <a:gd name="T90" fmla="*/ 1849 w 2752"/>
                    <a:gd name="T91" fmla="*/ 552 h 2259"/>
                    <a:gd name="T92" fmla="*/ 1990 w 2752"/>
                    <a:gd name="T93" fmla="*/ 329 h 2259"/>
                    <a:gd name="T94" fmla="*/ 2192 w 2752"/>
                    <a:gd name="T95" fmla="*/ 211 h 2259"/>
                    <a:gd name="T96" fmla="*/ 2021 w 2752"/>
                    <a:gd name="T97" fmla="*/ 783 h 2259"/>
                    <a:gd name="T98" fmla="*/ 1922 w 2752"/>
                    <a:gd name="T99" fmla="*/ 1057 h 2259"/>
                    <a:gd name="T100" fmla="*/ 2372 w 2752"/>
                    <a:gd name="T101" fmla="*/ 1115 h 2259"/>
                    <a:gd name="T102" fmla="*/ 2491 w 2752"/>
                    <a:gd name="T103" fmla="*/ 1152 h 2259"/>
                    <a:gd name="T104" fmla="*/ 2615 w 2752"/>
                    <a:gd name="T105" fmla="*/ 1178 h 2259"/>
                    <a:gd name="T106" fmla="*/ 2752 w 2752"/>
                    <a:gd name="T107" fmla="*/ 1349 h 2259"/>
                    <a:gd name="T108" fmla="*/ 1592 w 2752"/>
                    <a:gd name="T109" fmla="*/ 1049 h 2259"/>
                    <a:gd name="T110" fmla="*/ 1540 w 2752"/>
                    <a:gd name="T111" fmla="*/ 954 h 2259"/>
                    <a:gd name="T112" fmla="*/ 1609 w 2752"/>
                    <a:gd name="T113" fmla="*/ 922 h 2259"/>
                    <a:gd name="T114" fmla="*/ 1863 w 2752"/>
                    <a:gd name="T115" fmla="*/ 820 h 2259"/>
                    <a:gd name="T116" fmla="*/ 1838 w 2752"/>
                    <a:gd name="T117" fmla="*/ 693 h 2259"/>
                    <a:gd name="T118" fmla="*/ 1863 w 2752"/>
                    <a:gd name="T119" fmla="*/ 820 h 2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52" h="2259">
                      <a:moveTo>
                        <a:pt x="1728" y="1184"/>
                      </a:moveTo>
                      <a:cubicBezTo>
                        <a:pt x="1690" y="1184"/>
                        <a:pt x="1678" y="1180"/>
                        <a:pt x="1651" y="1193"/>
                      </a:cubicBezTo>
                      <a:cubicBezTo>
                        <a:pt x="1651" y="1141"/>
                        <a:pt x="1646" y="1151"/>
                        <a:pt x="1674" y="1122"/>
                      </a:cubicBezTo>
                      <a:cubicBezTo>
                        <a:pt x="1794" y="1002"/>
                        <a:pt x="1745" y="952"/>
                        <a:pt x="1795" y="939"/>
                      </a:cubicBezTo>
                      <a:cubicBezTo>
                        <a:pt x="1796" y="972"/>
                        <a:pt x="1809" y="981"/>
                        <a:pt x="1799" y="1002"/>
                      </a:cubicBezTo>
                      <a:cubicBezTo>
                        <a:pt x="1788" y="1025"/>
                        <a:pt x="1773" y="1009"/>
                        <a:pt x="1758" y="1045"/>
                      </a:cubicBezTo>
                      <a:cubicBezTo>
                        <a:pt x="1747" y="1073"/>
                        <a:pt x="1756" y="1095"/>
                        <a:pt x="1753" y="1125"/>
                      </a:cubicBezTo>
                      <a:cubicBezTo>
                        <a:pt x="1748" y="1177"/>
                        <a:pt x="1740" y="1139"/>
                        <a:pt x="1728" y="1184"/>
                      </a:cubicBezTo>
                      <a:close/>
                      <a:moveTo>
                        <a:pt x="2752" y="1349"/>
                      </a:moveTo>
                      <a:lnTo>
                        <a:pt x="2752" y="1370"/>
                      </a:lnTo>
                      <a:cubicBezTo>
                        <a:pt x="2749" y="1398"/>
                        <a:pt x="2729" y="1424"/>
                        <a:pt x="2686" y="1448"/>
                      </a:cubicBezTo>
                      <a:cubicBezTo>
                        <a:pt x="2529" y="1535"/>
                        <a:pt x="2421" y="1512"/>
                        <a:pt x="2252" y="1498"/>
                      </a:cubicBezTo>
                      <a:cubicBezTo>
                        <a:pt x="2153" y="1489"/>
                        <a:pt x="2076" y="1534"/>
                        <a:pt x="1965" y="1480"/>
                      </a:cubicBezTo>
                      <a:lnTo>
                        <a:pt x="1965" y="1396"/>
                      </a:lnTo>
                      <a:cubicBezTo>
                        <a:pt x="2044" y="1389"/>
                        <a:pt x="2121" y="1370"/>
                        <a:pt x="2210" y="1370"/>
                      </a:cubicBezTo>
                      <a:cubicBezTo>
                        <a:pt x="2286" y="1371"/>
                        <a:pt x="2369" y="1371"/>
                        <a:pt x="2405" y="1303"/>
                      </a:cubicBezTo>
                      <a:cubicBezTo>
                        <a:pt x="2343" y="1210"/>
                        <a:pt x="2133" y="1231"/>
                        <a:pt x="2029" y="1248"/>
                      </a:cubicBezTo>
                      <a:cubicBezTo>
                        <a:pt x="1977" y="1256"/>
                        <a:pt x="1916" y="1283"/>
                        <a:pt x="1880" y="1286"/>
                      </a:cubicBezTo>
                      <a:cubicBezTo>
                        <a:pt x="1874" y="1364"/>
                        <a:pt x="1860" y="1372"/>
                        <a:pt x="1829" y="1430"/>
                      </a:cubicBezTo>
                      <a:lnTo>
                        <a:pt x="1753" y="1430"/>
                      </a:lnTo>
                      <a:cubicBezTo>
                        <a:pt x="1740" y="1380"/>
                        <a:pt x="1634" y="1350"/>
                        <a:pt x="1561" y="1398"/>
                      </a:cubicBezTo>
                      <a:cubicBezTo>
                        <a:pt x="1532" y="1417"/>
                        <a:pt x="1512" y="1410"/>
                        <a:pt x="1448" y="1429"/>
                      </a:cubicBezTo>
                      <a:cubicBezTo>
                        <a:pt x="1402" y="1442"/>
                        <a:pt x="1359" y="1438"/>
                        <a:pt x="1313" y="1438"/>
                      </a:cubicBezTo>
                      <a:cubicBezTo>
                        <a:pt x="1298" y="1495"/>
                        <a:pt x="1239" y="1480"/>
                        <a:pt x="1169" y="1480"/>
                      </a:cubicBezTo>
                      <a:cubicBezTo>
                        <a:pt x="1150" y="1562"/>
                        <a:pt x="1109" y="1526"/>
                        <a:pt x="1042" y="1565"/>
                      </a:cubicBezTo>
                      <a:cubicBezTo>
                        <a:pt x="998" y="1591"/>
                        <a:pt x="957" y="1618"/>
                        <a:pt x="911" y="1646"/>
                      </a:cubicBezTo>
                      <a:cubicBezTo>
                        <a:pt x="885" y="1662"/>
                        <a:pt x="869" y="1671"/>
                        <a:pt x="842" y="1687"/>
                      </a:cubicBezTo>
                      <a:cubicBezTo>
                        <a:pt x="817" y="1703"/>
                        <a:pt x="805" y="1713"/>
                        <a:pt x="780" y="1726"/>
                      </a:cubicBezTo>
                      <a:cubicBezTo>
                        <a:pt x="727" y="1753"/>
                        <a:pt x="696" y="1770"/>
                        <a:pt x="648" y="1807"/>
                      </a:cubicBezTo>
                      <a:cubicBezTo>
                        <a:pt x="586" y="1854"/>
                        <a:pt x="564" y="1937"/>
                        <a:pt x="518" y="1998"/>
                      </a:cubicBezTo>
                      <a:cubicBezTo>
                        <a:pt x="463" y="2072"/>
                        <a:pt x="490" y="2060"/>
                        <a:pt x="464" y="2105"/>
                      </a:cubicBezTo>
                      <a:cubicBezTo>
                        <a:pt x="418" y="2185"/>
                        <a:pt x="374" y="2259"/>
                        <a:pt x="263" y="2259"/>
                      </a:cubicBezTo>
                      <a:cubicBezTo>
                        <a:pt x="171" y="2259"/>
                        <a:pt x="130" y="2237"/>
                        <a:pt x="90" y="2170"/>
                      </a:cubicBezTo>
                      <a:cubicBezTo>
                        <a:pt x="66" y="2129"/>
                        <a:pt x="0" y="2071"/>
                        <a:pt x="0" y="2031"/>
                      </a:cubicBezTo>
                      <a:cubicBezTo>
                        <a:pt x="0" y="1981"/>
                        <a:pt x="7" y="1918"/>
                        <a:pt x="23" y="1876"/>
                      </a:cubicBezTo>
                      <a:cubicBezTo>
                        <a:pt x="37" y="1839"/>
                        <a:pt x="61" y="1811"/>
                        <a:pt x="81" y="1781"/>
                      </a:cubicBezTo>
                      <a:lnTo>
                        <a:pt x="195" y="1599"/>
                      </a:lnTo>
                      <a:lnTo>
                        <a:pt x="314" y="1599"/>
                      </a:lnTo>
                      <a:cubicBezTo>
                        <a:pt x="320" y="1622"/>
                        <a:pt x="344" y="1660"/>
                        <a:pt x="359" y="1680"/>
                      </a:cubicBezTo>
                      <a:cubicBezTo>
                        <a:pt x="404" y="1740"/>
                        <a:pt x="493" y="1742"/>
                        <a:pt x="544" y="1685"/>
                      </a:cubicBezTo>
                      <a:cubicBezTo>
                        <a:pt x="568" y="1658"/>
                        <a:pt x="563" y="1644"/>
                        <a:pt x="607" y="1629"/>
                      </a:cubicBezTo>
                      <a:cubicBezTo>
                        <a:pt x="666" y="1610"/>
                        <a:pt x="710" y="1576"/>
                        <a:pt x="763" y="1548"/>
                      </a:cubicBezTo>
                      <a:cubicBezTo>
                        <a:pt x="795" y="1531"/>
                        <a:pt x="820" y="1536"/>
                        <a:pt x="853" y="1520"/>
                      </a:cubicBezTo>
                      <a:cubicBezTo>
                        <a:pt x="886" y="1505"/>
                        <a:pt x="890" y="1491"/>
                        <a:pt x="931" y="1480"/>
                      </a:cubicBezTo>
                      <a:cubicBezTo>
                        <a:pt x="951" y="1474"/>
                        <a:pt x="958" y="1475"/>
                        <a:pt x="983" y="1472"/>
                      </a:cubicBezTo>
                      <a:cubicBezTo>
                        <a:pt x="1057" y="1464"/>
                        <a:pt x="1021" y="1447"/>
                        <a:pt x="1135" y="1447"/>
                      </a:cubicBezTo>
                      <a:cubicBezTo>
                        <a:pt x="1137" y="1418"/>
                        <a:pt x="1141" y="1416"/>
                        <a:pt x="1152" y="1396"/>
                      </a:cubicBezTo>
                      <a:lnTo>
                        <a:pt x="1262" y="1396"/>
                      </a:lnTo>
                      <a:cubicBezTo>
                        <a:pt x="1264" y="1367"/>
                        <a:pt x="1268" y="1365"/>
                        <a:pt x="1279" y="1345"/>
                      </a:cubicBezTo>
                      <a:lnTo>
                        <a:pt x="1381" y="1345"/>
                      </a:lnTo>
                      <a:cubicBezTo>
                        <a:pt x="1414" y="1282"/>
                        <a:pt x="1429" y="1260"/>
                        <a:pt x="1524" y="1260"/>
                      </a:cubicBezTo>
                      <a:cubicBezTo>
                        <a:pt x="1498" y="1210"/>
                        <a:pt x="1496" y="1195"/>
                        <a:pt x="1482" y="1133"/>
                      </a:cubicBezTo>
                      <a:lnTo>
                        <a:pt x="1423" y="1133"/>
                      </a:lnTo>
                      <a:lnTo>
                        <a:pt x="1423" y="1226"/>
                      </a:lnTo>
                      <a:lnTo>
                        <a:pt x="1338" y="1226"/>
                      </a:lnTo>
                      <a:cubicBezTo>
                        <a:pt x="1336" y="1201"/>
                        <a:pt x="1324" y="1169"/>
                        <a:pt x="1326" y="1151"/>
                      </a:cubicBezTo>
                      <a:cubicBezTo>
                        <a:pt x="1333" y="1083"/>
                        <a:pt x="1345" y="1194"/>
                        <a:pt x="1346" y="913"/>
                      </a:cubicBezTo>
                      <a:cubicBezTo>
                        <a:pt x="1346" y="892"/>
                        <a:pt x="1345" y="885"/>
                        <a:pt x="1351" y="866"/>
                      </a:cubicBezTo>
                      <a:lnTo>
                        <a:pt x="1364" y="838"/>
                      </a:lnTo>
                      <a:cubicBezTo>
                        <a:pt x="1414" y="762"/>
                        <a:pt x="1489" y="841"/>
                        <a:pt x="1541" y="845"/>
                      </a:cubicBezTo>
                      <a:cubicBezTo>
                        <a:pt x="1543" y="795"/>
                        <a:pt x="1565" y="773"/>
                        <a:pt x="1575" y="727"/>
                      </a:cubicBezTo>
                      <a:lnTo>
                        <a:pt x="1635" y="727"/>
                      </a:lnTo>
                      <a:lnTo>
                        <a:pt x="1636" y="618"/>
                      </a:lnTo>
                      <a:cubicBezTo>
                        <a:pt x="1642" y="566"/>
                        <a:pt x="1666" y="484"/>
                        <a:pt x="1582" y="538"/>
                      </a:cubicBezTo>
                      <a:cubicBezTo>
                        <a:pt x="1512" y="584"/>
                        <a:pt x="1495" y="651"/>
                        <a:pt x="1406" y="651"/>
                      </a:cubicBezTo>
                      <a:lnTo>
                        <a:pt x="1406" y="685"/>
                      </a:lnTo>
                      <a:cubicBezTo>
                        <a:pt x="1406" y="754"/>
                        <a:pt x="1270" y="828"/>
                        <a:pt x="1262" y="939"/>
                      </a:cubicBezTo>
                      <a:cubicBezTo>
                        <a:pt x="1258" y="1000"/>
                        <a:pt x="1264" y="1071"/>
                        <a:pt x="1262" y="1134"/>
                      </a:cubicBezTo>
                      <a:cubicBezTo>
                        <a:pt x="1261" y="1186"/>
                        <a:pt x="1246" y="1261"/>
                        <a:pt x="1245" y="1311"/>
                      </a:cubicBezTo>
                      <a:lnTo>
                        <a:pt x="1177" y="1311"/>
                      </a:lnTo>
                      <a:cubicBezTo>
                        <a:pt x="1169" y="1274"/>
                        <a:pt x="1159" y="1265"/>
                        <a:pt x="1152" y="1227"/>
                      </a:cubicBezTo>
                      <a:cubicBezTo>
                        <a:pt x="1146" y="1194"/>
                        <a:pt x="1142" y="1164"/>
                        <a:pt x="1135" y="1133"/>
                      </a:cubicBezTo>
                      <a:cubicBezTo>
                        <a:pt x="1097" y="1154"/>
                        <a:pt x="1106" y="1143"/>
                        <a:pt x="1089" y="1189"/>
                      </a:cubicBezTo>
                      <a:cubicBezTo>
                        <a:pt x="1064" y="1254"/>
                        <a:pt x="1023" y="1321"/>
                        <a:pt x="1008" y="1387"/>
                      </a:cubicBezTo>
                      <a:cubicBezTo>
                        <a:pt x="946" y="1387"/>
                        <a:pt x="897" y="1393"/>
                        <a:pt x="857" y="1344"/>
                      </a:cubicBezTo>
                      <a:cubicBezTo>
                        <a:pt x="838" y="1321"/>
                        <a:pt x="788" y="1254"/>
                        <a:pt x="788" y="1218"/>
                      </a:cubicBezTo>
                      <a:cubicBezTo>
                        <a:pt x="788" y="1082"/>
                        <a:pt x="852" y="1144"/>
                        <a:pt x="863" y="1039"/>
                      </a:cubicBezTo>
                      <a:cubicBezTo>
                        <a:pt x="870" y="984"/>
                        <a:pt x="855" y="888"/>
                        <a:pt x="915" y="888"/>
                      </a:cubicBezTo>
                      <a:cubicBezTo>
                        <a:pt x="970" y="888"/>
                        <a:pt x="998" y="911"/>
                        <a:pt x="1042" y="922"/>
                      </a:cubicBezTo>
                      <a:cubicBezTo>
                        <a:pt x="1151" y="849"/>
                        <a:pt x="1110" y="799"/>
                        <a:pt x="1101" y="659"/>
                      </a:cubicBezTo>
                      <a:cubicBezTo>
                        <a:pt x="1098" y="606"/>
                        <a:pt x="1089" y="550"/>
                        <a:pt x="1084" y="498"/>
                      </a:cubicBezTo>
                      <a:cubicBezTo>
                        <a:pt x="1080" y="449"/>
                        <a:pt x="1068" y="383"/>
                        <a:pt x="1067" y="337"/>
                      </a:cubicBezTo>
                      <a:cubicBezTo>
                        <a:pt x="1105" y="317"/>
                        <a:pt x="1264" y="143"/>
                        <a:pt x="1313" y="430"/>
                      </a:cubicBezTo>
                      <a:cubicBezTo>
                        <a:pt x="1326" y="509"/>
                        <a:pt x="1307" y="615"/>
                        <a:pt x="1389" y="617"/>
                      </a:cubicBezTo>
                      <a:cubicBezTo>
                        <a:pt x="1394" y="555"/>
                        <a:pt x="1433" y="500"/>
                        <a:pt x="1499" y="498"/>
                      </a:cubicBezTo>
                      <a:cubicBezTo>
                        <a:pt x="1516" y="426"/>
                        <a:pt x="1540" y="356"/>
                        <a:pt x="1618" y="337"/>
                      </a:cubicBezTo>
                      <a:cubicBezTo>
                        <a:pt x="1618" y="193"/>
                        <a:pt x="1655" y="196"/>
                        <a:pt x="1722" y="111"/>
                      </a:cubicBezTo>
                      <a:cubicBezTo>
                        <a:pt x="1750" y="75"/>
                        <a:pt x="1714" y="35"/>
                        <a:pt x="1767" y="21"/>
                      </a:cubicBezTo>
                      <a:cubicBezTo>
                        <a:pt x="1843" y="0"/>
                        <a:pt x="1885" y="50"/>
                        <a:pt x="1948" y="83"/>
                      </a:cubicBezTo>
                      <a:cubicBezTo>
                        <a:pt x="1944" y="240"/>
                        <a:pt x="1908" y="245"/>
                        <a:pt x="1814" y="331"/>
                      </a:cubicBezTo>
                      <a:cubicBezTo>
                        <a:pt x="1697" y="439"/>
                        <a:pt x="1770" y="464"/>
                        <a:pt x="1770" y="617"/>
                      </a:cubicBezTo>
                      <a:lnTo>
                        <a:pt x="1849" y="552"/>
                      </a:lnTo>
                      <a:cubicBezTo>
                        <a:pt x="1878" y="516"/>
                        <a:pt x="1907" y="498"/>
                        <a:pt x="1956" y="498"/>
                      </a:cubicBezTo>
                      <a:cubicBezTo>
                        <a:pt x="1956" y="393"/>
                        <a:pt x="1944" y="418"/>
                        <a:pt x="1990" y="329"/>
                      </a:cubicBezTo>
                      <a:cubicBezTo>
                        <a:pt x="2025" y="262"/>
                        <a:pt x="2031" y="206"/>
                        <a:pt x="2123" y="190"/>
                      </a:cubicBezTo>
                      <a:cubicBezTo>
                        <a:pt x="2162" y="183"/>
                        <a:pt x="2171" y="190"/>
                        <a:pt x="2192" y="211"/>
                      </a:cubicBezTo>
                      <a:cubicBezTo>
                        <a:pt x="2251" y="271"/>
                        <a:pt x="2325" y="422"/>
                        <a:pt x="2216" y="479"/>
                      </a:cubicBezTo>
                      <a:cubicBezTo>
                        <a:pt x="1964" y="611"/>
                        <a:pt x="2076" y="697"/>
                        <a:pt x="2021" y="783"/>
                      </a:cubicBezTo>
                      <a:cubicBezTo>
                        <a:pt x="1988" y="835"/>
                        <a:pt x="1988" y="782"/>
                        <a:pt x="1981" y="870"/>
                      </a:cubicBezTo>
                      <a:cubicBezTo>
                        <a:pt x="1975" y="942"/>
                        <a:pt x="1922" y="981"/>
                        <a:pt x="1922" y="1057"/>
                      </a:cubicBezTo>
                      <a:cubicBezTo>
                        <a:pt x="1922" y="1133"/>
                        <a:pt x="2037" y="1099"/>
                        <a:pt x="2109" y="1099"/>
                      </a:cubicBezTo>
                      <a:cubicBezTo>
                        <a:pt x="2195" y="1099"/>
                        <a:pt x="2292" y="1102"/>
                        <a:pt x="2372" y="1115"/>
                      </a:cubicBezTo>
                      <a:cubicBezTo>
                        <a:pt x="2401" y="1120"/>
                        <a:pt x="2417" y="1121"/>
                        <a:pt x="2441" y="1131"/>
                      </a:cubicBezTo>
                      <a:cubicBezTo>
                        <a:pt x="2459" y="1138"/>
                        <a:pt x="2474" y="1150"/>
                        <a:pt x="2491" y="1152"/>
                      </a:cubicBezTo>
                      <a:cubicBezTo>
                        <a:pt x="2518" y="1156"/>
                        <a:pt x="2511" y="1144"/>
                        <a:pt x="2555" y="1161"/>
                      </a:cubicBezTo>
                      <a:cubicBezTo>
                        <a:pt x="2583" y="1171"/>
                        <a:pt x="2583" y="1170"/>
                        <a:pt x="2615" y="1178"/>
                      </a:cubicBezTo>
                      <a:cubicBezTo>
                        <a:pt x="2657" y="1189"/>
                        <a:pt x="2675" y="1211"/>
                        <a:pt x="2700" y="1244"/>
                      </a:cubicBezTo>
                      <a:cubicBezTo>
                        <a:pt x="2728" y="1281"/>
                        <a:pt x="2748" y="1317"/>
                        <a:pt x="2752" y="1349"/>
                      </a:cubicBezTo>
                      <a:close/>
                      <a:moveTo>
                        <a:pt x="1592" y="998"/>
                      </a:moveTo>
                      <a:lnTo>
                        <a:pt x="1592" y="1049"/>
                      </a:lnTo>
                      <a:cubicBezTo>
                        <a:pt x="1548" y="1048"/>
                        <a:pt x="1508" y="1033"/>
                        <a:pt x="1508" y="989"/>
                      </a:cubicBezTo>
                      <a:cubicBezTo>
                        <a:pt x="1508" y="962"/>
                        <a:pt x="1526" y="969"/>
                        <a:pt x="1540" y="954"/>
                      </a:cubicBezTo>
                      <a:cubicBezTo>
                        <a:pt x="1554" y="939"/>
                        <a:pt x="1552" y="932"/>
                        <a:pt x="1558" y="905"/>
                      </a:cubicBezTo>
                      <a:cubicBezTo>
                        <a:pt x="1575" y="913"/>
                        <a:pt x="1589" y="917"/>
                        <a:pt x="1609" y="922"/>
                      </a:cubicBezTo>
                      <a:cubicBezTo>
                        <a:pt x="1602" y="952"/>
                        <a:pt x="1592" y="961"/>
                        <a:pt x="1592" y="998"/>
                      </a:cubicBezTo>
                      <a:close/>
                      <a:moveTo>
                        <a:pt x="1863" y="820"/>
                      </a:moveTo>
                      <a:cubicBezTo>
                        <a:pt x="1814" y="820"/>
                        <a:pt x="1798" y="815"/>
                        <a:pt x="1762" y="812"/>
                      </a:cubicBezTo>
                      <a:cubicBezTo>
                        <a:pt x="1764" y="719"/>
                        <a:pt x="1836" y="782"/>
                        <a:pt x="1838" y="693"/>
                      </a:cubicBezTo>
                      <a:cubicBezTo>
                        <a:pt x="1854" y="701"/>
                        <a:pt x="1883" y="708"/>
                        <a:pt x="1905" y="710"/>
                      </a:cubicBezTo>
                      <a:cubicBezTo>
                        <a:pt x="1902" y="756"/>
                        <a:pt x="1874" y="775"/>
                        <a:pt x="1863" y="8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58" name="Freeform 36">
                  <a:extLst>
                    <a:ext uri="{FF2B5EF4-FFF2-40B4-BE49-F238E27FC236}">
                      <a16:creationId xmlns:a16="http://schemas.microsoft.com/office/drawing/2014/main" id="{60BD71E5-5CF3-4B84-99C1-C261166CC4E0}"/>
                    </a:ext>
                  </a:extLst>
                </p:cNvPr>
                <p:cNvSpPr>
                  <a:spLocks/>
                </p:cNvSpPr>
                <p:nvPr/>
              </p:nvSpPr>
              <p:spPr bwMode="auto">
                <a:xfrm>
                  <a:off x="8364179" y="5627708"/>
                  <a:ext cx="381123" cy="379187"/>
                </a:xfrm>
                <a:custGeom>
                  <a:avLst/>
                  <a:gdLst>
                    <a:gd name="T0" fmla="*/ 224 w 1353"/>
                    <a:gd name="T1" fmla="*/ 424 h 1330"/>
                    <a:gd name="T2" fmla="*/ 406 w 1353"/>
                    <a:gd name="T3" fmla="*/ 335 h 1330"/>
                    <a:gd name="T4" fmla="*/ 491 w 1353"/>
                    <a:gd name="T5" fmla="*/ 285 h 1330"/>
                    <a:gd name="T6" fmla="*/ 656 w 1353"/>
                    <a:gd name="T7" fmla="*/ 254 h 1330"/>
                    <a:gd name="T8" fmla="*/ 552 w 1353"/>
                    <a:gd name="T9" fmla="*/ 320 h 1330"/>
                    <a:gd name="T10" fmla="*/ 497 w 1353"/>
                    <a:gd name="T11" fmla="*/ 383 h 1330"/>
                    <a:gd name="T12" fmla="*/ 496 w 1353"/>
                    <a:gd name="T13" fmla="*/ 542 h 1330"/>
                    <a:gd name="T14" fmla="*/ 313 w 1353"/>
                    <a:gd name="T15" fmla="*/ 597 h 1330"/>
                    <a:gd name="T16" fmla="*/ 97 w 1353"/>
                    <a:gd name="T17" fmla="*/ 551 h 1330"/>
                    <a:gd name="T18" fmla="*/ 78 w 1353"/>
                    <a:gd name="T19" fmla="*/ 747 h 1330"/>
                    <a:gd name="T20" fmla="*/ 266 w 1353"/>
                    <a:gd name="T21" fmla="*/ 898 h 1330"/>
                    <a:gd name="T22" fmla="*/ 586 w 1353"/>
                    <a:gd name="T23" fmla="*/ 860 h 1330"/>
                    <a:gd name="T24" fmla="*/ 527 w 1353"/>
                    <a:gd name="T25" fmla="*/ 1006 h 1330"/>
                    <a:gd name="T26" fmla="*/ 269 w 1353"/>
                    <a:gd name="T27" fmla="*/ 1133 h 1330"/>
                    <a:gd name="T28" fmla="*/ 4 w 1353"/>
                    <a:gd name="T29" fmla="*/ 1127 h 1330"/>
                    <a:gd name="T30" fmla="*/ 92 w 1353"/>
                    <a:gd name="T31" fmla="*/ 1216 h 1330"/>
                    <a:gd name="T32" fmla="*/ 162 w 1353"/>
                    <a:gd name="T33" fmla="*/ 1239 h 1330"/>
                    <a:gd name="T34" fmla="*/ 191 w 1353"/>
                    <a:gd name="T35" fmla="*/ 1253 h 1330"/>
                    <a:gd name="T36" fmla="*/ 272 w 1353"/>
                    <a:gd name="T37" fmla="*/ 1273 h 1330"/>
                    <a:gd name="T38" fmla="*/ 373 w 1353"/>
                    <a:gd name="T39" fmla="*/ 1298 h 1330"/>
                    <a:gd name="T40" fmla="*/ 588 w 1353"/>
                    <a:gd name="T41" fmla="*/ 1330 h 1330"/>
                    <a:gd name="T42" fmla="*/ 701 w 1353"/>
                    <a:gd name="T43" fmla="*/ 1282 h 1330"/>
                    <a:gd name="T44" fmla="*/ 771 w 1353"/>
                    <a:gd name="T45" fmla="*/ 1175 h 1330"/>
                    <a:gd name="T46" fmla="*/ 848 w 1353"/>
                    <a:gd name="T47" fmla="*/ 980 h 1330"/>
                    <a:gd name="T48" fmla="*/ 867 w 1353"/>
                    <a:gd name="T49" fmla="*/ 906 h 1330"/>
                    <a:gd name="T50" fmla="*/ 1104 w 1353"/>
                    <a:gd name="T51" fmla="*/ 635 h 1330"/>
                    <a:gd name="T52" fmla="*/ 1236 w 1353"/>
                    <a:gd name="T53" fmla="*/ 650 h 1330"/>
                    <a:gd name="T54" fmla="*/ 1301 w 1353"/>
                    <a:gd name="T55" fmla="*/ 464 h 1330"/>
                    <a:gd name="T56" fmla="*/ 1045 w 1353"/>
                    <a:gd name="T57" fmla="*/ 348 h 1330"/>
                    <a:gd name="T58" fmla="*/ 801 w 1353"/>
                    <a:gd name="T59" fmla="*/ 426 h 1330"/>
                    <a:gd name="T60" fmla="*/ 789 w 1353"/>
                    <a:gd name="T61" fmla="*/ 328 h 1330"/>
                    <a:gd name="T62" fmla="*/ 865 w 1353"/>
                    <a:gd name="T63" fmla="*/ 278 h 1330"/>
                    <a:gd name="T64" fmla="*/ 928 w 1353"/>
                    <a:gd name="T65" fmla="*/ 222 h 1330"/>
                    <a:gd name="T66" fmla="*/ 910 w 1353"/>
                    <a:gd name="T67" fmla="*/ 51 h 1330"/>
                    <a:gd name="T68" fmla="*/ 791 w 1353"/>
                    <a:gd name="T69" fmla="*/ 0 h 1330"/>
                    <a:gd name="T70" fmla="*/ 537 w 1353"/>
                    <a:gd name="T71" fmla="*/ 51 h 1330"/>
                    <a:gd name="T72" fmla="*/ 290 w 1353"/>
                    <a:gd name="T73" fmla="*/ 177 h 1330"/>
                    <a:gd name="T74" fmla="*/ 192 w 1353"/>
                    <a:gd name="T75" fmla="*/ 332 h 1330"/>
                    <a:gd name="T76" fmla="*/ 224 w 1353"/>
                    <a:gd name="T77" fmla="*/ 424 h 1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53" h="1330">
                      <a:moveTo>
                        <a:pt x="224" y="424"/>
                      </a:moveTo>
                      <a:cubicBezTo>
                        <a:pt x="314" y="416"/>
                        <a:pt x="324" y="385"/>
                        <a:pt x="406" y="335"/>
                      </a:cubicBezTo>
                      <a:cubicBezTo>
                        <a:pt x="438" y="317"/>
                        <a:pt x="459" y="304"/>
                        <a:pt x="491" y="285"/>
                      </a:cubicBezTo>
                      <a:cubicBezTo>
                        <a:pt x="588" y="225"/>
                        <a:pt x="614" y="254"/>
                        <a:pt x="656" y="254"/>
                      </a:cubicBezTo>
                      <a:cubicBezTo>
                        <a:pt x="654" y="323"/>
                        <a:pt x="646" y="286"/>
                        <a:pt x="552" y="320"/>
                      </a:cubicBezTo>
                      <a:cubicBezTo>
                        <a:pt x="516" y="333"/>
                        <a:pt x="506" y="337"/>
                        <a:pt x="497" y="383"/>
                      </a:cubicBezTo>
                      <a:cubicBezTo>
                        <a:pt x="480" y="466"/>
                        <a:pt x="485" y="467"/>
                        <a:pt x="496" y="542"/>
                      </a:cubicBezTo>
                      <a:cubicBezTo>
                        <a:pt x="428" y="558"/>
                        <a:pt x="395" y="589"/>
                        <a:pt x="313" y="597"/>
                      </a:cubicBezTo>
                      <a:cubicBezTo>
                        <a:pt x="220" y="605"/>
                        <a:pt x="234" y="551"/>
                        <a:pt x="97" y="551"/>
                      </a:cubicBezTo>
                      <a:cubicBezTo>
                        <a:pt x="10" y="551"/>
                        <a:pt x="0" y="649"/>
                        <a:pt x="78" y="747"/>
                      </a:cubicBezTo>
                      <a:cubicBezTo>
                        <a:pt x="103" y="778"/>
                        <a:pt x="226" y="898"/>
                        <a:pt x="266" y="898"/>
                      </a:cubicBezTo>
                      <a:cubicBezTo>
                        <a:pt x="408" y="898"/>
                        <a:pt x="597" y="749"/>
                        <a:pt x="586" y="860"/>
                      </a:cubicBezTo>
                      <a:cubicBezTo>
                        <a:pt x="575" y="968"/>
                        <a:pt x="564" y="969"/>
                        <a:pt x="527" y="1006"/>
                      </a:cubicBezTo>
                      <a:cubicBezTo>
                        <a:pt x="470" y="1062"/>
                        <a:pt x="381" y="1175"/>
                        <a:pt x="269" y="1133"/>
                      </a:cubicBezTo>
                      <a:cubicBezTo>
                        <a:pt x="243" y="1123"/>
                        <a:pt x="4" y="963"/>
                        <a:pt x="4" y="1127"/>
                      </a:cubicBezTo>
                      <a:cubicBezTo>
                        <a:pt x="4" y="1179"/>
                        <a:pt x="51" y="1201"/>
                        <a:pt x="92" y="1216"/>
                      </a:cubicBezTo>
                      <a:cubicBezTo>
                        <a:pt x="120" y="1227"/>
                        <a:pt x="136" y="1227"/>
                        <a:pt x="162" y="1239"/>
                      </a:cubicBezTo>
                      <a:lnTo>
                        <a:pt x="191" y="1253"/>
                      </a:lnTo>
                      <a:cubicBezTo>
                        <a:pt x="223" y="1263"/>
                        <a:pt x="218" y="1253"/>
                        <a:pt x="272" y="1273"/>
                      </a:cubicBezTo>
                      <a:lnTo>
                        <a:pt x="373" y="1298"/>
                      </a:lnTo>
                      <a:cubicBezTo>
                        <a:pt x="489" y="1319"/>
                        <a:pt x="418" y="1330"/>
                        <a:pt x="588" y="1330"/>
                      </a:cubicBezTo>
                      <a:cubicBezTo>
                        <a:pt x="604" y="1330"/>
                        <a:pt x="684" y="1300"/>
                        <a:pt x="701" y="1282"/>
                      </a:cubicBezTo>
                      <a:cubicBezTo>
                        <a:pt x="743" y="1238"/>
                        <a:pt x="743" y="1231"/>
                        <a:pt x="771" y="1175"/>
                      </a:cubicBezTo>
                      <a:cubicBezTo>
                        <a:pt x="802" y="1114"/>
                        <a:pt x="832" y="1048"/>
                        <a:pt x="848" y="980"/>
                      </a:cubicBezTo>
                      <a:cubicBezTo>
                        <a:pt x="858" y="939"/>
                        <a:pt x="867" y="930"/>
                        <a:pt x="867" y="906"/>
                      </a:cubicBezTo>
                      <a:cubicBezTo>
                        <a:pt x="867" y="706"/>
                        <a:pt x="786" y="635"/>
                        <a:pt x="1104" y="635"/>
                      </a:cubicBezTo>
                      <a:cubicBezTo>
                        <a:pt x="1156" y="635"/>
                        <a:pt x="1200" y="656"/>
                        <a:pt x="1236" y="650"/>
                      </a:cubicBezTo>
                      <a:cubicBezTo>
                        <a:pt x="1353" y="628"/>
                        <a:pt x="1334" y="509"/>
                        <a:pt x="1301" y="464"/>
                      </a:cubicBezTo>
                      <a:cubicBezTo>
                        <a:pt x="1262" y="410"/>
                        <a:pt x="1126" y="348"/>
                        <a:pt x="1045" y="348"/>
                      </a:cubicBezTo>
                      <a:cubicBezTo>
                        <a:pt x="796" y="348"/>
                        <a:pt x="865" y="402"/>
                        <a:pt x="801" y="426"/>
                      </a:cubicBezTo>
                      <a:cubicBezTo>
                        <a:pt x="745" y="447"/>
                        <a:pt x="723" y="391"/>
                        <a:pt x="789" y="328"/>
                      </a:cubicBezTo>
                      <a:cubicBezTo>
                        <a:pt x="820" y="298"/>
                        <a:pt x="836" y="302"/>
                        <a:pt x="865" y="278"/>
                      </a:cubicBezTo>
                      <a:cubicBezTo>
                        <a:pt x="890" y="257"/>
                        <a:pt x="900" y="244"/>
                        <a:pt x="928" y="222"/>
                      </a:cubicBezTo>
                      <a:cubicBezTo>
                        <a:pt x="1010" y="158"/>
                        <a:pt x="975" y="91"/>
                        <a:pt x="910" y="51"/>
                      </a:cubicBezTo>
                      <a:lnTo>
                        <a:pt x="791" y="0"/>
                      </a:lnTo>
                      <a:lnTo>
                        <a:pt x="537" y="51"/>
                      </a:lnTo>
                      <a:cubicBezTo>
                        <a:pt x="477" y="68"/>
                        <a:pt x="325" y="151"/>
                        <a:pt x="290" y="177"/>
                      </a:cubicBezTo>
                      <a:cubicBezTo>
                        <a:pt x="241" y="214"/>
                        <a:pt x="196" y="269"/>
                        <a:pt x="192" y="332"/>
                      </a:cubicBezTo>
                      <a:cubicBezTo>
                        <a:pt x="190" y="364"/>
                        <a:pt x="212" y="401"/>
                        <a:pt x="224" y="4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grpSp>
            <p:nvGrpSpPr>
              <p:cNvPr id="54" name="组合 53">
                <a:extLst>
                  <a:ext uri="{FF2B5EF4-FFF2-40B4-BE49-F238E27FC236}">
                    <a16:creationId xmlns:a16="http://schemas.microsoft.com/office/drawing/2014/main" id="{0FBA9E8F-381A-400A-B9F1-333F9E6D6C76}"/>
                  </a:ext>
                </a:extLst>
              </p:cNvPr>
              <p:cNvGrpSpPr/>
              <p:nvPr/>
            </p:nvGrpSpPr>
            <p:grpSpPr>
              <a:xfrm>
                <a:off x="7088496" y="5329775"/>
                <a:ext cx="487527" cy="574585"/>
                <a:chOff x="7333022" y="5329775"/>
                <a:chExt cx="487527" cy="574585"/>
              </a:xfrm>
              <a:grpFill/>
            </p:grpSpPr>
            <p:sp>
              <p:nvSpPr>
                <p:cNvPr id="55" name="Freeform 35">
                  <a:extLst>
                    <a:ext uri="{FF2B5EF4-FFF2-40B4-BE49-F238E27FC236}">
                      <a16:creationId xmlns:a16="http://schemas.microsoft.com/office/drawing/2014/main" id="{6B08E663-21A9-4711-AEDF-6F52322D44CD}"/>
                    </a:ext>
                  </a:extLst>
                </p:cNvPr>
                <p:cNvSpPr>
                  <a:spLocks/>
                </p:cNvSpPr>
                <p:nvPr/>
              </p:nvSpPr>
              <p:spPr bwMode="auto">
                <a:xfrm>
                  <a:off x="7333022" y="5329775"/>
                  <a:ext cx="487527" cy="574585"/>
                </a:xfrm>
                <a:custGeom>
                  <a:avLst/>
                  <a:gdLst>
                    <a:gd name="T0" fmla="*/ 730 w 1729"/>
                    <a:gd name="T1" fmla="*/ 127 h 2015"/>
                    <a:gd name="T2" fmla="*/ 750 w 1729"/>
                    <a:gd name="T3" fmla="*/ 200 h 2015"/>
                    <a:gd name="T4" fmla="*/ 772 w 1729"/>
                    <a:gd name="T5" fmla="*/ 627 h 2015"/>
                    <a:gd name="T6" fmla="*/ 771 w 1729"/>
                    <a:gd name="T7" fmla="*/ 718 h 2015"/>
                    <a:gd name="T8" fmla="*/ 341 w 1729"/>
                    <a:gd name="T9" fmla="*/ 914 h 2015"/>
                    <a:gd name="T10" fmla="*/ 162 w 1729"/>
                    <a:gd name="T11" fmla="*/ 813 h 2015"/>
                    <a:gd name="T12" fmla="*/ 80 w 1729"/>
                    <a:gd name="T13" fmla="*/ 806 h 2015"/>
                    <a:gd name="T14" fmla="*/ 10 w 1729"/>
                    <a:gd name="T15" fmla="*/ 1024 h 2015"/>
                    <a:gd name="T16" fmla="*/ 122 w 1729"/>
                    <a:gd name="T17" fmla="*/ 1208 h 2015"/>
                    <a:gd name="T18" fmla="*/ 569 w 1729"/>
                    <a:gd name="T19" fmla="*/ 1227 h 2015"/>
                    <a:gd name="T20" fmla="*/ 637 w 1729"/>
                    <a:gd name="T21" fmla="*/ 1193 h 2015"/>
                    <a:gd name="T22" fmla="*/ 395 w 1729"/>
                    <a:gd name="T23" fmla="*/ 1536 h 2015"/>
                    <a:gd name="T24" fmla="*/ 312 w 1729"/>
                    <a:gd name="T25" fmla="*/ 1597 h 2015"/>
                    <a:gd name="T26" fmla="*/ 263 w 1729"/>
                    <a:gd name="T27" fmla="*/ 1624 h 2015"/>
                    <a:gd name="T28" fmla="*/ 61 w 1729"/>
                    <a:gd name="T29" fmla="*/ 1795 h 2015"/>
                    <a:gd name="T30" fmla="*/ 256 w 1729"/>
                    <a:gd name="T31" fmla="*/ 2015 h 2015"/>
                    <a:gd name="T32" fmla="*/ 438 w 1729"/>
                    <a:gd name="T33" fmla="*/ 1986 h 2015"/>
                    <a:gd name="T34" fmla="*/ 560 w 1729"/>
                    <a:gd name="T35" fmla="*/ 1938 h 2015"/>
                    <a:gd name="T36" fmla="*/ 609 w 1729"/>
                    <a:gd name="T37" fmla="*/ 1903 h 2015"/>
                    <a:gd name="T38" fmla="*/ 667 w 1729"/>
                    <a:gd name="T39" fmla="*/ 1876 h 2015"/>
                    <a:gd name="T40" fmla="*/ 822 w 1729"/>
                    <a:gd name="T41" fmla="*/ 1692 h 2015"/>
                    <a:gd name="T42" fmla="*/ 891 w 1729"/>
                    <a:gd name="T43" fmla="*/ 1591 h 2015"/>
                    <a:gd name="T44" fmla="*/ 1006 w 1729"/>
                    <a:gd name="T45" fmla="*/ 1360 h 2015"/>
                    <a:gd name="T46" fmla="*/ 1037 w 1729"/>
                    <a:gd name="T47" fmla="*/ 1306 h 2015"/>
                    <a:gd name="T48" fmla="*/ 1132 w 1729"/>
                    <a:gd name="T49" fmla="*/ 1063 h 2015"/>
                    <a:gd name="T50" fmla="*/ 1155 w 1729"/>
                    <a:gd name="T51" fmla="*/ 1001 h 2015"/>
                    <a:gd name="T52" fmla="*/ 1236 w 1729"/>
                    <a:gd name="T53" fmla="*/ 912 h 2015"/>
                    <a:gd name="T54" fmla="*/ 1729 w 1729"/>
                    <a:gd name="T55" fmla="*/ 694 h 2015"/>
                    <a:gd name="T56" fmla="*/ 1378 w 1729"/>
                    <a:gd name="T57" fmla="*/ 564 h 2015"/>
                    <a:gd name="T58" fmla="*/ 1187 w 1729"/>
                    <a:gd name="T59" fmla="*/ 575 h 2015"/>
                    <a:gd name="T60" fmla="*/ 1151 w 1729"/>
                    <a:gd name="T61" fmla="*/ 247 h 2015"/>
                    <a:gd name="T62" fmla="*/ 978 w 1729"/>
                    <a:gd name="T63" fmla="*/ 65 h 2015"/>
                    <a:gd name="T64" fmla="*/ 857 w 1729"/>
                    <a:gd name="T65" fmla="*/ 0 h 2015"/>
                    <a:gd name="T66" fmla="*/ 767 w 1729"/>
                    <a:gd name="T67" fmla="*/ 36 h 2015"/>
                    <a:gd name="T68" fmla="*/ 730 w 1729"/>
                    <a:gd name="T69" fmla="*/ 127 h 2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29" h="2015">
                      <a:moveTo>
                        <a:pt x="730" y="127"/>
                      </a:moveTo>
                      <a:cubicBezTo>
                        <a:pt x="730" y="151"/>
                        <a:pt x="742" y="175"/>
                        <a:pt x="750" y="200"/>
                      </a:cubicBezTo>
                      <a:cubicBezTo>
                        <a:pt x="790" y="330"/>
                        <a:pt x="783" y="495"/>
                        <a:pt x="772" y="627"/>
                      </a:cubicBezTo>
                      <a:cubicBezTo>
                        <a:pt x="770" y="654"/>
                        <a:pt x="775" y="693"/>
                        <a:pt x="771" y="718"/>
                      </a:cubicBezTo>
                      <a:cubicBezTo>
                        <a:pt x="751" y="835"/>
                        <a:pt x="454" y="939"/>
                        <a:pt x="341" y="914"/>
                      </a:cubicBezTo>
                      <a:cubicBezTo>
                        <a:pt x="234" y="890"/>
                        <a:pt x="244" y="821"/>
                        <a:pt x="162" y="813"/>
                      </a:cubicBezTo>
                      <a:cubicBezTo>
                        <a:pt x="144" y="811"/>
                        <a:pt x="86" y="804"/>
                        <a:pt x="80" y="806"/>
                      </a:cubicBezTo>
                      <a:cubicBezTo>
                        <a:pt x="0" y="824"/>
                        <a:pt x="10" y="958"/>
                        <a:pt x="10" y="1024"/>
                      </a:cubicBezTo>
                      <a:cubicBezTo>
                        <a:pt x="10" y="1052"/>
                        <a:pt x="72" y="1166"/>
                        <a:pt x="122" y="1208"/>
                      </a:cubicBezTo>
                      <a:cubicBezTo>
                        <a:pt x="256" y="1320"/>
                        <a:pt x="426" y="1342"/>
                        <a:pt x="569" y="1227"/>
                      </a:cubicBezTo>
                      <a:cubicBezTo>
                        <a:pt x="598" y="1204"/>
                        <a:pt x="591" y="1194"/>
                        <a:pt x="637" y="1193"/>
                      </a:cubicBezTo>
                      <a:cubicBezTo>
                        <a:pt x="630" y="1276"/>
                        <a:pt x="466" y="1480"/>
                        <a:pt x="395" y="1536"/>
                      </a:cubicBezTo>
                      <a:cubicBezTo>
                        <a:pt x="361" y="1562"/>
                        <a:pt x="354" y="1575"/>
                        <a:pt x="312" y="1597"/>
                      </a:cubicBezTo>
                      <a:cubicBezTo>
                        <a:pt x="291" y="1608"/>
                        <a:pt x="281" y="1612"/>
                        <a:pt x="263" y="1624"/>
                      </a:cubicBezTo>
                      <a:cubicBezTo>
                        <a:pt x="164" y="1684"/>
                        <a:pt x="61" y="1608"/>
                        <a:pt x="61" y="1795"/>
                      </a:cubicBezTo>
                      <a:cubicBezTo>
                        <a:pt x="61" y="1902"/>
                        <a:pt x="158" y="2015"/>
                        <a:pt x="256" y="2015"/>
                      </a:cubicBezTo>
                      <a:cubicBezTo>
                        <a:pt x="397" y="2015"/>
                        <a:pt x="317" y="2003"/>
                        <a:pt x="438" y="1986"/>
                      </a:cubicBezTo>
                      <a:lnTo>
                        <a:pt x="560" y="1938"/>
                      </a:lnTo>
                      <a:cubicBezTo>
                        <a:pt x="578" y="1927"/>
                        <a:pt x="588" y="1915"/>
                        <a:pt x="609" y="1903"/>
                      </a:cubicBezTo>
                      <a:cubicBezTo>
                        <a:pt x="633" y="1888"/>
                        <a:pt x="645" y="1890"/>
                        <a:pt x="667" y="1876"/>
                      </a:cubicBezTo>
                      <a:cubicBezTo>
                        <a:pt x="738" y="1831"/>
                        <a:pt x="790" y="1735"/>
                        <a:pt x="822" y="1692"/>
                      </a:cubicBezTo>
                      <a:cubicBezTo>
                        <a:pt x="851" y="1652"/>
                        <a:pt x="867" y="1640"/>
                        <a:pt x="891" y="1591"/>
                      </a:cubicBezTo>
                      <a:cubicBezTo>
                        <a:pt x="929" y="1514"/>
                        <a:pt x="966" y="1439"/>
                        <a:pt x="1006" y="1360"/>
                      </a:cubicBezTo>
                      <a:cubicBezTo>
                        <a:pt x="1019" y="1335"/>
                        <a:pt x="1026" y="1328"/>
                        <a:pt x="1037" y="1306"/>
                      </a:cubicBezTo>
                      <a:cubicBezTo>
                        <a:pt x="1073" y="1230"/>
                        <a:pt x="1111" y="1145"/>
                        <a:pt x="1132" y="1063"/>
                      </a:cubicBezTo>
                      <a:cubicBezTo>
                        <a:pt x="1144" y="1016"/>
                        <a:pt x="1135" y="1039"/>
                        <a:pt x="1155" y="1001"/>
                      </a:cubicBezTo>
                      <a:cubicBezTo>
                        <a:pt x="1178" y="959"/>
                        <a:pt x="1194" y="935"/>
                        <a:pt x="1236" y="912"/>
                      </a:cubicBezTo>
                      <a:cubicBezTo>
                        <a:pt x="1404" y="823"/>
                        <a:pt x="1729" y="909"/>
                        <a:pt x="1729" y="694"/>
                      </a:cubicBezTo>
                      <a:cubicBezTo>
                        <a:pt x="1729" y="591"/>
                        <a:pt x="1501" y="532"/>
                        <a:pt x="1378" y="564"/>
                      </a:cubicBezTo>
                      <a:cubicBezTo>
                        <a:pt x="1356" y="570"/>
                        <a:pt x="1187" y="640"/>
                        <a:pt x="1187" y="575"/>
                      </a:cubicBezTo>
                      <a:cubicBezTo>
                        <a:pt x="1187" y="414"/>
                        <a:pt x="1289" y="383"/>
                        <a:pt x="1151" y="247"/>
                      </a:cubicBezTo>
                      <a:cubicBezTo>
                        <a:pt x="1090" y="188"/>
                        <a:pt x="1075" y="147"/>
                        <a:pt x="978" y="65"/>
                      </a:cubicBezTo>
                      <a:cubicBezTo>
                        <a:pt x="941" y="34"/>
                        <a:pt x="921" y="0"/>
                        <a:pt x="857" y="0"/>
                      </a:cubicBezTo>
                      <a:cubicBezTo>
                        <a:pt x="817" y="0"/>
                        <a:pt x="786" y="12"/>
                        <a:pt x="767" y="36"/>
                      </a:cubicBezTo>
                      <a:cubicBezTo>
                        <a:pt x="751" y="56"/>
                        <a:pt x="730" y="95"/>
                        <a:pt x="730"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56" name="Freeform 37">
                  <a:extLst>
                    <a:ext uri="{FF2B5EF4-FFF2-40B4-BE49-F238E27FC236}">
                      <a16:creationId xmlns:a16="http://schemas.microsoft.com/office/drawing/2014/main" id="{0110C4CA-C61D-422C-BF8B-2DC081624F5B}"/>
                    </a:ext>
                  </a:extLst>
                </p:cNvPr>
                <p:cNvSpPr>
                  <a:spLocks/>
                </p:cNvSpPr>
                <p:nvPr/>
              </p:nvSpPr>
              <p:spPr bwMode="auto">
                <a:xfrm>
                  <a:off x="7654170" y="5739916"/>
                  <a:ext cx="154770" cy="147032"/>
                </a:xfrm>
                <a:custGeom>
                  <a:avLst/>
                  <a:gdLst>
                    <a:gd name="T0" fmla="*/ 363 w 550"/>
                    <a:gd name="T1" fmla="*/ 516 h 516"/>
                    <a:gd name="T2" fmla="*/ 524 w 550"/>
                    <a:gd name="T3" fmla="*/ 262 h 516"/>
                    <a:gd name="T4" fmla="*/ 450 w 550"/>
                    <a:gd name="T5" fmla="*/ 176 h 516"/>
                    <a:gd name="T6" fmla="*/ 67 w 550"/>
                    <a:gd name="T7" fmla="*/ 0 h 516"/>
                    <a:gd name="T8" fmla="*/ 20 w 550"/>
                    <a:gd name="T9" fmla="*/ 157 h 516"/>
                    <a:gd name="T10" fmla="*/ 63 w 550"/>
                    <a:gd name="T11" fmla="*/ 233 h 516"/>
                    <a:gd name="T12" fmla="*/ 99 w 550"/>
                    <a:gd name="T13" fmla="*/ 315 h 516"/>
                    <a:gd name="T14" fmla="*/ 363 w 550"/>
                    <a:gd name="T15" fmla="*/ 516 h 5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0" h="516">
                      <a:moveTo>
                        <a:pt x="363" y="516"/>
                      </a:moveTo>
                      <a:cubicBezTo>
                        <a:pt x="550" y="516"/>
                        <a:pt x="524" y="376"/>
                        <a:pt x="524" y="262"/>
                      </a:cubicBezTo>
                      <a:cubicBezTo>
                        <a:pt x="524" y="246"/>
                        <a:pt x="491" y="223"/>
                        <a:pt x="450" y="176"/>
                      </a:cubicBezTo>
                      <a:cubicBezTo>
                        <a:pt x="343" y="53"/>
                        <a:pt x="249" y="0"/>
                        <a:pt x="67" y="0"/>
                      </a:cubicBezTo>
                      <a:cubicBezTo>
                        <a:pt x="9" y="0"/>
                        <a:pt x="0" y="107"/>
                        <a:pt x="20" y="157"/>
                      </a:cubicBezTo>
                      <a:cubicBezTo>
                        <a:pt x="30" y="183"/>
                        <a:pt x="49" y="206"/>
                        <a:pt x="63" y="233"/>
                      </a:cubicBezTo>
                      <a:cubicBezTo>
                        <a:pt x="78" y="263"/>
                        <a:pt x="82" y="288"/>
                        <a:pt x="99" y="315"/>
                      </a:cubicBezTo>
                      <a:cubicBezTo>
                        <a:pt x="138" y="380"/>
                        <a:pt x="276" y="516"/>
                        <a:pt x="363"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grpSp>
        <p:grpSp>
          <p:nvGrpSpPr>
            <p:cNvPr id="22" name="组合 21">
              <a:extLst>
                <a:ext uri="{FF2B5EF4-FFF2-40B4-BE49-F238E27FC236}">
                  <a16:creationId xmlns:a16="http://schemas.microsoft.com/office/drawing/2014/main" id="{B92AB66E-6BFF-4439-A988-CBED89203F59}"/>
                </a:ext>
              </a:extLst>
            </p:cNvPr>
            <p:cNvGrpSpPr/>
            <p:nvPr/>
          </p:nvGrpSpPr>
          <p:grpSpPr>
            <a:xfrm>
              <a:off x="335077" y="270942"/>
              <a:ext cx="421971" cy="417136"/>
              <a:chOff x="4065588" y="1646238"/>
              <a:chExt cx="969963" cy="958850"/>
            </a:xfrm>
            <a:grpFill/>
          </p:grpSpPr>
          <p:sp>
            <p:nvSpPr>
              <p:cNvPr id="23" name="Freeform 5">
                <a:extLst>
                  <a:ext uri="{FF2B5EF4-FFF2-40B4-BE49-F238E27FC236}">
                    <a16:creationId xmlns:a16="http://schemas.microsoft.com/office/drawing/2014/main" id="{3D13A184-9E07-4539-818A-D170071A62B0}"/>
                  </a:ext>
                </a:extLst>
              </p:cNvPr>
              <p:cNvSpPr>
                <a:spLocks/>
              </p:cNvSpPr>
              <p:nvPr/>
            </p:nvSpPr>
            <p:spPr bwMode="auto">
              <a:xfrm>
                <a:off x="4478338" y="1900238"/>
                <a:ext cx="134938" cy="63500"/>
              </a:xfrm>
              <a:custGeom>
                <a:avLst/>
                <a:gdLst>
                  <a:gd name="T0" fmla="*/ 0 w 584"/>
                  <a:gd name="T1" fmla="*/ 272 h 272"/>
                  <a:gd name="T2" fmla="*/ 122 w 584"/>
                  <a:gd name="T3" fmla="*/ 233 h 272"/>
                  <a:gd name="T4" fmla="*/ 584 w 584"/>
                  <a:gd name="T5" fmla="*/ 272 h 272"/>
                  <a:gd name="T6" fmla="*/ 471 w 584"/>
                  <a:gd name="T7" fmla="*/ 123 h 272"/>
                  <a:gd name="T8" fmla="*/ 116 w 584"/>
                  <a:gd name="T9" fmla="*/ 134 h 272"/>
                  <a:gd name="T10" fmla="*/ 0 w 584"/>
                  <a:gd name="T11" fmla="*/ 272 h 272"/>
                </a:gdLst>
                <a:ahLst/>
                <a:cxnLst>
                  <a:cxn ang="0">
                    <a:pos x="T0" y="T1"/>
                  </a:cxn>
                  <a:cxn ang="0">
                    <a:pos x="T2" y="T3"/>
                  </a:cxn>
                  <a:cxn ang="0">
                    <a:pos x="T4" y="T5"/>
                  </a:cxn>
                  <a:cxn ang="0">
                    <a:pos x="T6" y="T7"/>
                  </a:cxn>
                  <a:cxn ang="0">
                    <a:pos x="T8" y="T9"/>
                  </a:cxn>
                  <a:cxn ang="0">
                    <a:pos x="T10" y="T11"/>
                  </a:cxn>
                </a:cxnLst>
                <a:rect l="0" t="0" r="r" b="b"/>
                <a:pathLst>
                  <a:path w="584" h="272">
                    <a:moveTo>
                      <a:pt x="0" y="272"/>
                    </a:moveTo>
                    <a:lnTo>
                      <a:pt x="122" y="233"/>
                    </a:lnTo>
                    <a:cubicBezTo>
                      <a:pt x="349" y="156"/>
                      <a:pt x="436" y="269"/>
                      <a:pt x="584" y="272"/>
                    </a:cubicBezTo>
                    <a:cubicBezTo>
                      <a:pt x="584" y="179"/>
                      <a:pt x="535" y="154"/>
                      <a:pt x="471" y="123"/>
                    </a:cubicBezTo>
                    <a:cubicBezTo>
                      <a:pt x="224" y="0"/>
                      <a:pt x="315" y="35"/>
                      <a:pt x="116" y="134"/>
                    </a:cubicBezTo>
                    <a:cubicBezTo>
                      <a:pt x="51" y="166"/>
                      <a:pt x="7" y="183"/>
                      <a:pt x="0" y="2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4" name="Freeform 6">
                <a:extLst>
                  <a:ext uri="{FF2B5EF4-FFF2-40B4-BE49-F238E27FC236}">
                    <a16:creationId xmlns:a16="http://schemas.microsoft.com/office/drawing/2014/main" id="{38F036E4-6C74-4762-8EFC-2990C9A8D2D8}"/>
                  </a:ext>
                </a:extLst>
              </p:cNvPr>
              <p:cNvSpPr>
                <a:spLocks/>
              </p:cNvSpPr>
              <p:nvPr/>
            </p:nvSpPr>
            <p:spPr bwMode="auto">
              <a:xfrm>
                <a:off x="4413250" y="2001838"/>
                <a:ext cx="39688" cy="90488"/>
              </a:xfrm>
              <a:custGeom>
                <a:avLst/>
                <a:gdLst>
                  <a:gd name="T0" fmla="*/ 0 w 169"/>
                  <a:gd name="T1" fmla="*/ 389 h 389"/>
                  <a:gd name="T2" fmla="*/ 76 w 169"/>
                  <a:gd name="T3" fmla="*/ 330 h 389"/>
                  <a:gd name="T4" fmla="*/ 169 w 169"/>
                  <a:gd name="T5" fmla="*/ 279 h 389"/>
                  <a:gd name="T6" fmla="*/ 169 w 169"/>
                  <a:gd name="T7" fmla="*/ 0 h 389"/>
                  <a:gd name="T8" fmla="*/ 34 w 169"/>
                  <a:gd name="T9" fmla="*/ 145 h 389"/>
                  <a:gd name="T10" fmla="*/ 0 w 169"/>
                  <a:gd name="T11" fmla="*/ 389 h 389"/>
                </a:gdLst>
                <a:ahLst/>
                <a:cxnLst>
                  <a:cxn ang="0">
                    <a:pos x="T0" y="T1"/>
                  </a:cxn>
                  <a:cxn ang="0">
                    <a:pos x="T2" y="T3"/>
                  </a:cxn>
                  <a:cxn ang="0">
                    <a:pos x="T4" y="T5"/>
                  </a:cxn>
                  <a:cxn ang="0">
                    <a:pos x="T6" y="T7"/>
                  </a:cxn>
                  <a:cxn ang="0">
                    <a:pos x="T8" y="T9"/>
                  </a:cxn>
                  <a:cxn ang="0">
                    <a:pos x="T10" y="T11"/>
                  </a:cxn>
                </a:cxnLst>
                <a:rect l="0" t="0" r="r" b="b"/>
                <a:pathLst>
                  <a:path w="169" h="389">
                    <a:moveTo>
                      <a:pt x="0" y="389"/>
                    </a:moveTo>
                    <a:cubicBezTo>
                      <a:pt x="36" y="380"/>
                      <a:pt x="47" y="348"/>
                      <a:pt x="76" y="330"/>
                    </a:cubicBezTo>
                    <a:cubicBezTo>
                      <a:pt x="107" y="311"/>
                      <a:pt x="137" y="301"/>
                      <a:pt x="169" y="279"/>
                    </a:cubicBezTo>
                    <a:lnTo>
                      <a:pt x="169" y="0"/>
                    </a:lnTo>
                    <a:cubicBezTo>
                      <a:pt x="103" y="5"/>
                      <a:pt x="54" y="92"/>
                      <a:pt x="34" y="145"/>
                    </a:cubicBezTo>
                    <a:cubicBezTo>
                      <a:pt x="9" y="216"/>
                      <a:pt x="0" y="294"/>
                      <a:pt x="0" y="3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5" name="Freeform 7">
                <a:extLst>
                  <a:ext uri="{FF2B5EF4-FFF2-40B4-BE49-F238E27FC236}">
                    <a16:creationId xmlns:a16="http://schemas.microsoft.com/office/drawing/2014/main" id="{16E1EF7B-EC02-4D97-9F5C-65A6266273CB}"/>
                  </a:ext>
                </a:extLst>
              </p:cNvPr>
              <p:cNvSpPr>
                <a:spLocks/>
              </p:cNvSpPr>
              <p:nvPr/>
            </p:nvSpPr>
            <p:spPr bwMode="auto">
              <a:xfrm>
                <a:off x="4637088" y="2001838"/>
                <a:ext cx="41275" cy="88900"/>
              </a:xfrm>
              <a:custGeom>
                <a:avLst/>
                <a:gdLst>
                  <a:gd name="T0" fmla="*/ 0 w 178"/>
                  <a:gd name="T1" fmla="*/ 279 h 381"/>
                  <a:gd name="T2" fmla="*/ 178 w 178"/>
                  <a:gd name="T3" fmla="*/ 381 h 381"/>
                  <a:gd name="T4" fmla="*/ 17 w 178"/>
                  <a:gd name="T5" fmla="*/ 0 h 381"/>
                  <a:gd name="T6" fmla="*/ 0 w 178"/>
                  <a:gd name="T7" fmla="*/ 279 h 381"/>
                </a:gdLst>
                <a:ahLst/>
                <a:cxnLst>
                  <a:cxn ang="0">
                    <a:pos x="T0" y="T1"/>
                  </a:cxn>
                  <a:cxn ang="0">
                    <a:pos x="T2" y="T3"/>
                  </a:cxn>
                  <a:cxn ang="0">
                    <a:pos x="T4" y="T5"/>
                  </a:cxn>
                  <a:cxn ang="0">
                    <a:pos x="T6" y="T7"/>
                  </a:cxn>
                </a:cxnLst>
                <a:rect l="0" t="0" r="r" b="b"/>
                <a:pathLst>
                  <a:path w="178" h="381">
                    <a:moveTo>
                      <a:pt x="0" y="279"/>
                    </a:moveTo>
                    <a:cubicBezTo>
                      <a:pt x="51" y="306"/>
                      <a:pt x="127" y="369"/>
                      <a:pt x="178" y="381"/>
                    </a:cubicBezTo>
                    <a:cubicBezTo>
                      <a:pt x="178" y="237"/>
                      <a:pt x="125" y="25"/>
                      <a:pt x="17" y="0"/>
                    </a:cubicBezTo>
                    <a:lnTo>
                      <a:pt x="0" y="2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6" name="Freeform 8">
                <a:extLst>
                  <a:ext uri="{FF2B5EF4-FFF2-40B4-BE49-F238E27FC236}">
                    <a16:creationId xmlns:a16="http://schemas.microsoft.com/office/drawing/2014/main" id="{8B5BEBE0-6C07-4DA4-B5E3-10541B0412CF}"/>
                  </a:ext>
                </a:extLst>
              </p:cNvPr>
              <p:cNvSpPr>
                <a:spLocks/>
              </p:cNvSpPr>
              <p:nvPr/>
            </p:nvSpPr>
            <p:spPr bwMode="auto">
              <a:xfrm>
                <a:off x="4557713" y="2289176"/>
                <a:ext cx="12700" cy="46038"/>
              </a:xfrm>
              <a:custGeom>
                <a:avLst/>
                <a:gdLst>
                  <a:gd name="T0" fmla="*/ 0 w 54"/>
                  <a:gd name="T1" fmla="*/ 192 h 192"/>
                  <a:gd name="T2" fmla="*/ 47 w 54"/>
                  <a:gd name="T3" fmla="*/ 116 h 192"/>
                  <a:gd name="T4" fmla="*/ 53 w 54"/>
                  <a:gd name="T5" fmla="*/ 0 h 192"/>
                  <a:gd name="T6" fmla="*/ 2 w 54"/>
                  <a:gd name="T7" fmla="*/ 22 h 192"/>
                  <a:gd name="T8" fmla="*/ 0 w 54"/>
                  <a:gd name="T9" fmla="*/ 192 h 192"/>
                </a:gdLst>
                <a:ahLst/>
                <a:cxnLst>
                  <a:cxn ang="0">
                    <a:pos x="T0" y="T1"/>
                  </a:cxn>
                  <a:cxn ang="0">
                    <a:pos x="T2" y="T3"/>
                  </a:cxn>
                  <a:cxn ang="0">
                    <a:pos x="T4" y="T5"/>
                  </a:cxn>
                  <a:cxn ang="0">
                    <a:pos x="T6" y="T7"/>
                  </a:cxn>
                  <a:cxn ang="0">
                    <a:pos x="T8" y="T9"/>
                  </a:cxn>
                </a:cxnLst>
                <a:rect l="0" t="0" r="r" b="b"/>
                <a:pathLst>
                  <a:path w="54" h="192">
                    <a:moveTo>
                      <a:pt x="0" y="192"/>
                    </a:moveTo>
                    <a:cubicBezTo>
                      <a:pt x="37" y="174"/>
                      <a:pt x="40" y="164"/>
                      <a:pt x="47" y="116"/>
                    </a:cubicBezTo>
                    <a:cubicBezTo>
                      <a:pt x="53" y="75"/>
                      <a:pt x="54" y="46"/>
                      <a:pt x="53" y="0"/>
                    </a:cubicBezTo>
                    <a:lnTo>
                      <a:pt x="2" y="22"/>
                    </a:lnTo>
                    <a:lnTo>
                      <a:pt x="0"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7" name="Freeform 9">
                <a:extLst>
                  <a:ext uri="{FF2B5EF4-FFF2-40B4-BE49-F238E27FC236}">
                    <a16:creationId xmlns:a16="http://schemas.microsoft.com/office/drawing/2014/main" id="{C879B03A-028E-4CD6-B83D-323C5A483ABB}"/>
                  </a:ext>
                </a:extLst>
              </p:cNvPr>
              <p:cNvSpPr>
                <a:spLocks/>
              </p:cNvSpPr>
              <p:nvPr/>
            </p:nvSpPr>
            <p:spPr bwMode="auto">
              <a:xfrm>
                <a:off x="4551363" y="2193926"/>
                <a:ext cx="20638" cy="17463"/>
              </a:xfrm>
              <a:custGeom>
                <a:avLst/>
                <a:gdLst>
                  <a:gd name="T0" fmla="*/ 0 w 84"/>
                  <a:gd name="T1" fmla="*/ 75 h 75"/>
                  <a:gd name="T2" fmla="*/ 84 w 84"/>
                  <a:gd name="T3" fmla="*/ 69 h 75"/>
                  <a:gd name="T4" fmla="*/ 0 w 84"/>
                  <a:gd name="T5" fmla="*/ 75 h 75"/>
                </a:gdLst>
                <a:ahLst/>
                <a:cxnLst>
                  <a:cxn ang="0">
                    <a:pos x="T0" y="T1"/>
                  </a:cxn>
                  <a:cxn ang="0">
                    <a:pos x="T2" y="T3"/>
                  </a:cxn>
                  <a:cxn ang="0">
                    <a:pos x="T4" y="T5"/>
                  </a:cxn>
                </a:cxnLst>
                <a:rect l="0" t="0" r="r" b="b"/>
                <a:pathLst>
                  <a:path w="84" h="75">
                    <a:moveTo>
                      <a:pt x="0" y="75"/>
                    </a:moveTo>
                    <a:lnTo>
                      <a:pt x="84" y="69"/>
                    </a:lnTo>
                    <a:cubicBezTo>
                      <a:pt x="56" y="13"/>
                      <a:pt x="15" y="0"/>
                      <a:pt x="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8" name="Freeform 10">
                <a:extLst>
                  <a:ext uri="{FF2B5EF4-FFF2-40B4-BE49-F238E27FC236}">
                    <a16:creationId xmlns:a16="http://schemas.microsoft.com/office/drawing/2014/main" id="{8903BC1C-1E70-4308-92DA-E6F9B5D85546}"/>
                  </a:ext>
                </a:extLst>
              </p:cNvPr>
              <p:cNvSpPr>
                <a:spLocks/>
              </p:cNvSpPr>
              <p:nvPr/>
            </p:nvSpPr>
            <p:spPr bwMode="auto">
              <a:xfrm>
                <a:off x="4476750" y="1973263"/>
                <a:ext cx="146050" cy="93663"/>
              </a:xfrm>
              <a:custGeom>
                <a:avLst/>
                <a:gdLst>
                  <a:gd name="T0" fmla="*/ 0 w 631"/>
                  <a:gd name="T1" fmla="*/ 75 h 403"/>
                  <a:gd name="T2" fmla="*/ 0 w 631"/>
                  <a:gd name="T3" fmla="*/ 372 h 403"/>
                  <a:gd name="T4" fmla="*/ 330 w 631"/>
                  <a:gd name="T5" fmla="*/ 329 h 403"/>
                  <a:gd name="T6" fmla="*/ 592 w 631"/>
                  <a:gd name="T7" fmla="*/ 338 h 403"/>
                  <a:gd name="T8" fmla="*/ 469 w 631"/>
                  <a:gd name="T9" fmla="*/ 29 h 403"/>
                  <a:gd name="T10" fmla="*/ 65 w 631"/>
                  <a:gd name="T11" fmla="*/ 47 h 403"/>
                  <a:gd name="T12" fmla="*/ 0 w 631"/>
                  <a:gd name="T13" fmla="*/ 75 h 403"/>
                </a:gdLst>
                <a:ahLst/>
                <a:cxnLst>
                  <a:cxn ang="0">
                    <a:pos x="T0" y="T1"/>
                  </a:cxn>
                  <a:cxn ang="0">
                    <a:pos x="T2" y="T3"/>
                  </a:cxn>
                  <a:cxn ang="0">
                    <a:pos x="T4" y="T5"/>
                  </a:cxn>
                  <a:cxn ang="0">
                    <a:pos x="T6" y="T7"/>
                  </a:cxn>
                  <a:cxn ang="0">
                    <a:pos x="T8" y="T9"/>
                  </a:cxn>
                  <a:cxn ang="0">
                    <a:pos x="T10" y="T11"/>
                  </a:cxn>
                  <a:cxn ang="0">
                    <a:pos x="T12" y="T13"/>
                  </a:cxn>
                </a:cxnLst>
                <a:rect l="0" t="0" r="r" b="b"/>
                <a:pathLst>
                  <a:path w="631" h="403">
                    <a:moveTo>
                      <a:pt x="0" y="75"/>
                    </a:moveTo>
                    <a:lnTo>
                      <a:pt x="0" y="372"/>
                    </a:lnTo>
                    <a:cubicBezTo>
                      <a:pt x="68" y="372"/>
                      <a:pt x="180" y="329"/>
                      <a:pt x="330" y="329"/>
                    </a:cubicBezTo>
                    <a:cubicBezTo>
                      <a:pt x="435" y="329"/>
                      <a:pt x="592" y="403"/>
                      <a:pt x="592" y="338"/>
                    </a:cubicBezTo>
                    <a:cubicBezTo>
                      <a:pt x="592" y="31"/>
                      <a:pt x="631" y="64"/>
                      <a:pt x="469" y="29"/>
                    </a:cubicBezTo>
                    <a:cubicBezTo>
                      <a:pt x="360" y="6"/>
                      <a:pt x="174" y="0"/>
                      <a:pt x="65" y="47"/>
                    </a:cubicBezTo>
                    <a:cubicBezTo>
                      <a:pt x="37" y="59"/>
                      <a:pt x="29" y="68"/>
                      <a:pt x="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9" name="Freeform 11">
                <a:extLst>
                  <a:ext uri="{FF2B5EF4-FFF2-40B4-BE49-F238E27FC236}">
                    <a16:creationId xmlns:a16="http://schemas.microsoft.com/office/drawing/2014/main" id="{1D8145DA-C8C0-41F9-A3CB-2C9C88D5187E}"/>
                  </a:ext>
                </a:extLst>
              </p:cNvPr>
              <p:cNvSpPr>
                <a:spLocks/>
              </p:cNvSpPr>
              <p:nvPr/>
            </p:nvSpPr>
            <p:spPr bwMode="auto">
              <a:xfrm>
                <a:off x="4486275" y="2066926"/>
                <a:ext cx="120650" cy="60325"/>
              </a:xfrm>
              <a:custGeom>
                <a:avLst/>
                <a:gdLst>
                  <a:gd name="T0" fmla="*/ 0 w 525"/>
                  <a:gd name="T1" fmla="*/ 80 h 257"/>
                  <a:gd name="T2" fmla="*/ 262 w 525"/>
                  <a:gd name="T3" fmla="*/ 257 h 257"/>
                  <a:gd name="T4" fmla="*/ 525 w 525"/>
                  <a:gd name="T5" fmla="*/ 54 h 257"/>
                  <a:gd name="T6" fmla="*/ 120 w 525"/>
                  <a:gd name="T7" fmla="*/ 30 h 257"/>
                  <a:gd name="T8" fmla="*/ 0 w 525"/>
                  <a:gd name="T9" fmla="*/ 80 h 257"/>
                </a:gdLst>
                <a:ahLst/>
                <a:cxnLst>
                  <a:cxn ang="0">
                    <a:pos x="T0" y="T1"/>
                  </a:cxn>
                  <a:cxn ang="0">
                    <a:pos x="T2" y="T3"/>
                  </a:cxn>
                  <a:cxn ang="0">
                    <a:pos x="T4" y="T5"/>
                  </a:cxn>
                  <a:cxn ang="0">
                    <a:pos x="T6" y="T7"/>
                  </a:cxn>
                  <a:cxn ang="0">
                    <a:pos x="T8" y="T9"/>
                  </a:cxn>
                </a:cxnLst>
                <a:rect l="0" t="0" r="r" b="b"/>
                <a:pathLst>
                  <a:path w="525" h="257">
                    <a:moveTo>
                      <a:pt x="0" y="80"/>
                    </a:moveTo>
                    <a:cubicBezTo>
                      <a:pt x="12" y="126"/>
                      <a:pt x="165" y="257"/>
                      <a:pt x="262" y="257"/>
                    </a:cubicBezTo>
                    <a:cubicBezTo>
                      <a:pt x="350" y="257"/>
                      <a:pt x="482" y="136"/>
                      <a:pt x="525" y="54"/>
                    </a:cubicBezTo>
                    <a:cubicBezTo>
                      <a:pt x="440" y="13"/>
                      <a:pt x="241" y="0"/>
                      <a:pt x="120" y="30"/>
                    </a:cubicBezTo>
                    <a:cubicBezTo>
                      <a:pt x="69" y="43"/>
                      <a:pt x="42" y="57"/>
                      <a:pt x="0"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0" name="Freeform 12">
                <a:extLst>
                  <a:ext uri="{FF2B5EF4-FFF2-40B4-BE49-F238E27FC236}">
                    <a16:creationId xmlns:a16="http://schemas.microsoft.com/office/drawing/2014/main" id="{2638F8DD-8082-4CBB-83FC-4B45EB0A33A3}"/>
                  </a:ext>
                </a:extLst>
              </p:cNvPr>
              <p:cNvSpPr>
                <a:spLocks/>
              </p:cNvSpPr>
              <p:nvPr/>
            </p:nvSpPr>
            <p:spPr bwMode="auto">
              <a:xfrm>
                <a:off x="4229100" y="1758951"/>
                <a:ext cx="622300" cy="609600"/>
              </a:xfrm>
              <a:custGeom>
                <a:avLst/>
                <a:gdLst>
                  <a:gd name="T0" fmla="*/ 532 w 2683"/>
                  <a:gd name="T1" fmla="*/ 2604 h 2604"/>
                  <a:gd name="T2" fmla="*/ 693 w 2683"/>
                  <a:gd name="T3" fmla="*/ 2071 h 2604"/>
                  <a:gd name="T4" fmla="*/ 775 w 2683"/>
                  <a:gd name="T5" fmla="*/ 1111 h 2604"/>
                  <a:gd name="T6" fmla="*/ 945 w 2683"/>
                  <a:gd name="T7" fmla="*/ 935 h 2604"/>
                  <a:gd name="T8" fmla="*/ 1062 w 2683"/>
                  <a:gd name="T9" fmla="*/ 704 h 2604"/>
                  <a:gd name="T10" fmla="*/ 1320 w 2683"/>
                  <a:gd name="T11" fmla="*/ 606 h 2604"/>
                  <a:gd name="T12" fmla="*/ 1320 w 2683"/>
                  <a:gd name="T13" fmla="*/ 589 h 2604"/>
                  <a:gd name="T14" fmla="*/ 1131 w 2683"/>
                  <a:gd name="T15" fmla="*/ 523 h 2604"/>
                  <a:gd name="T16" fmla="*/ 1015 w 2683"/>
                  <a:gd name="T17" fmla="*/ 344 h 2604"/>
                  <a:gd name="T18" fmla="*/ 1286 w 2683"/>
                  <a:gd name="T19" fmla="*/ 513 h 2604"/>
                  <a:gd name="T20" fmla="*/ 1316 w 2683"/>
                  <a:gd name="T21" fmla="*/ 408 h 2604"/>
                  <a:gd name="T22" fmla="*/ 1320 w 2683"/>
                  <a:gd name="T23" fmla="*/ 268 h 2604"/>
                  <a:gd name="T24" fmla="*/ 1362 w 2683"/>
                  <a:gd name="T25" fmla="*/ 259 h 2604"/>
                  <a:gd name="T26" fmla="*/ 1413 w 2683"/>
                  <a:gd name="T27" fmla="*/ 276 h 2604"/>
                  <a:gd name="T28" fmla="*/ 1420 w 2683"/>
                  <a:gd name="T29" fmla="*/ 430 h 2604"/>
                  <a:gd name="T30" fmla="*/ 1490 w 2683"/>
                  <a:gd name="T31" fmla="*/ 498 h 2604"/>
                  <a:gd name="T32" fmla="*/ 1675 w 2683"/>
                  <a:gd name="T33" fmla="*/ 344 h 2604"/>
                  <a:gd name="T34" fmla="*/ 1717 w 2683"/>
                  <a:gd name="T35" fmla="*/ 352 h 2604"/>
                  <a:gd name="T36" fmla="*/ 1631 w 2683"/>
                  <a:gd name="T37" fmla="*/ 503 h 2604"/>
                  <a:gd name="T38" fmla="*/ 1500 w 2683"/>
                  <a:gd name="T39" fmla="*/ 558 h 2604"/>
                  <a:gd name="T40" fmla="*/ 1447 w 2683"/>
                  <a:gd name="T41" fmla="*/ 572 h 2604"/>
                  <a:gd name="T42" fmla="*/ 1734 w 2683"/>
                  <a:gd name="T43" fmla="*/ 793 h 2604"/>
                  <a:gd name="T44" fmla="*/ 1788 w 2683"/>
                  <a:gd name="T45" fmla="*/ 916 h 2604"/>
                  <a:gd name="T46" fmla="*/ 1958 w 2683"/>
                  <a:gd name="T47" fmla="*/ 1094 h 2604"/>
                  <a:gd name="T48" fmla="*/ 2022 w 2683"/>
                  <a:gd name="T49" fmla="*/ 1377 h 2604"/>
                  <a:gd name="T50" fmla="*/ 2031 w 2683"/>
                  <a:gd name="T51" fmla="*/ 1538 h 2604"/>
                  <a:gd name="T52" fmla="*/ 2031 w 2683"/>
                  <a:gd name="T53" fmla="*/ 1969 h 2604"/>
                  <a:gd name="T54" fmla="*/ 2200 w 2683"/>
                  <a:gd name="T55" fmla="*/ 2587 h 2604"/>
                  <a:gd name="T56" fmla="*/ 2683 w 2683"/>
                  <a:gd name="T57" fmla="*/ 1597 h 2604"/>
                  <a:gd name="T58" fmla="*/ 2559 w 2683"/>
                  <a:gd name="T59" fmla="*/ 1018 h 2604"/>
                  <a:gd name="T60" fmla="*/ 2439 w 2683"/>
                  <a:gd name="T61" fmla="*/ 816 h 2604"/>
                  <a:gd name="T62" fmla="*/ 2329 w 2683"/>
                  <a:gd name="T63" fmla="*/ 680 h 2604"/>
                  <a:gd name="T64" fmla="*/ 2291 w 2683"/>
                  <a:gd name="T65" fmla="*/ 634 h 2604"/>
                  <a:gd name="T66" fmla="*/ 1909 w 2683"/>
                  <a:gd name="T67" fmla="*/ 363 h 2604"/>
                  <a:gd name="T68" fmla="*/ 51 w 2683"/>
                  <a:gd name="T69" fmla="*/ 1318 h 2604"/>
                  <a:gd name="T70" fmla="*/ 34 w 2683"/>
                  <a:gd name="T71" fmla="*/ 1429 h 2604"/>
                  <a:gd name="T72" fmla="*/ 273 w 2683"/>
                  <a:gd name="T73" fmla="*/ 2339 h 2604"/>
                  <a:gd name="T74" fmla="*/ 359 w 2683"/>
                  <a:gd name="T75" fmla="*/ 2447 h 2604"/>
                  <a:gd name="T76" fmla="*/ 532 w 2683"/>
                  <a:gd name="T77" fmla="*/ 2604 h 2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83" h="2604">
                    <a:moveTo>
                      <a:pt x="532" y="2604"/>
                    </a:moveTo>
                    <a:cubicBezTo>
                      <a:pt x="596" y="2558"/>
                      <a:pt x="692" y="2200"/>
                      <a:pt x="693" y="2071"/>
                    </a:cubicBezTo>
                    <a:cubicBezTo>
                      <a:pt x="696" y="1808"/>
                      <a:pt x="665" y="1336"/>
                      <a:pt x="775" y="1111"/>
                    </a:cubicBezTo>
                    <a:cubicBezTo>
                      <a:pt x="824" y="1010"/>
                      <a:pt x="891" y="987"/>
                      <a:pt x="945" y="935"/>
                    </a:cubicBezTo>
                    <a:cubicBezTo>
                      <a:pt x="1017" y="866"/>
                      <a:pt x="924" y="808"/>
                      <a:pt x="1062" y="704"/>
                    </a:cubicBezTo>
                    <a:cubicBezTo>
                      <a:pt x="1131" y="652"/>
                      <a:pt x="1203" y="606"/>
                      <a:pt x="1320" y="606"/>
                    </a:cubicBezTo>
                    <a:lnTo>
                      <a:pt x="1320" y="589"/>
                    </a:lnTo>
                    <a:cubicBezTo>
                      <a:pt x="1241" y="571"/>
                      <a:pt x="1192" y="564"/>
                      <a:pt x="1131" y="523"/>
                    </a:cubicBezTo>
                    <a:cubicBezTo>
                      <a:pt x="1049" y="468"/>
                      <a:pt x="1015" y="428"/>
                      <a:pt x="1015" y="344"/>
                    </a:cubicBezTo>
                    <a:cubicBezTo>
                      <a:pt x="1144" y="344"/>
                      <a:pt x="1115" y="513"/>
                      <a:pt x="1286" y="513"/>
                    </a:cubicBezTo>
                    <a:cubicBezTo>
                      <a:pt x="1324" y="513"/>
                      <a:pt x="1310" y="452"/>
                      <a:pt x="1316" y="408"/>
                    </a:cubicBezTo>
                    <a:cubicBezTo>
                      <a:pt x="1323" y="363"/>
                      <a:pt x="1320" y="314"/>
                      <a:pt x="1320" y="268"/>
                    </a:cubicBezTo>
                    <a:cubicBezTo>
                      <a:pt x="1353" y="265"/>
                      <a:pt x="1340" y="259"/>
                      <a:pt x="1362" y="259"/>
                    </a:cubicBezTo>
                    <a:cubicBezTo>
                      <a:pt x="1378" y="259"/>
                      <a:pt x="1389" y="271"/>
                      <a:pt x="1413" y="276"/>
                    </a:cubicBezTo>
                    <a:cubicBezTo>
                      <a:pt x="1413" y="336"/>
                      <a:pt x="1415" y="382"/>
                      <a:pt x="1420" y="430"/>
                    </a:cubicBezTo>
                    <a:cubicBezTo>
                      <a:pt x="1428" y="513"/>
                      <a:pt x="1410" y="526"/>
                      <a:pt x="1490" y="498"/>
                    </a:cubicBezTo>
                    <a:cubicBezTo>
                      <a:pt x="1608" y="456"/>
                      <a:pt x="1641" y="344"/>
                      <a:pt x="1675" y="344"/>
                    </a:cubicBezTo>
                    <a:cubicBezTo>
                      <a:pt x="1698" y="344"/>
                      <a:pt x="1699" y="348"/>
                      <a:pt x="1717" y="352"/>
                    </a:cubicBezTo>
                    <a:cubicBezTo>
                      <a:pt x="1733" y="417"/>
                      <a:pt x="1694" y="444"/>
                      <a:pt x="1631" y="503"/>
                    </a:cubicBezTo>
                    <a:cubicBezTo>
                      <a:pt x="1568" y="562"/>
                      <a:pt x="1544" y="551"/>
                      <a:pt x="1500" y="558"/>
                    </a:cubicBezTo>
                    <a:cubicBezTo>
                      <a:pt x="1483" y="560"/>
                      <a:pt x="1467" y="568"/>
                      <a:pt x="1447" y="572"/>
                    </a:cubicBezTo>
                    <a:cubicBezTo>
                      <a:pt x="1482" y="621"/>
                      <a:pt x="1689" y="653"/>
                      <a:pt x="1734" y="793"/>
                    </a:cubicBezTo>
                    <a:cubicBezTo>
                      <a:pt x="1750" y="846"/>
                      <a:pt x="1747" y="883"/>
                      <a:pt x="1788" y="916"/>
                    </a:cubicBezTo>
                    <a:cubicBezTo>
                      <a:pt x="1855" y="969"/>
                      <a:pt x="1897" y="974"/>
                      <a:pt x="1958" y="1094"/>
                    </a:cubicBezTo>
                    <a:cubicBezTo>
                      <a:pt x="1999" y="1177"/>
                      <a:pt x="2023" y="1255"/>
                      <a:pt x="2022" y="1377"/>
                    </a:cubicBezTo>
                    <a:cubicBezTo>
                      <a:pt x="2022" y="1434"/>
                      <a:pt x="2031" y="1471"/>
                      <a:pt x="2031" y="1538"/>
                    </a:cubicBezTo>
                    <a:lnTo>
                      <a:pt x="2031" y="1969"/>
                    </a:lnTo>
                    <a:cubicBezTo>
                      <a:pt x="2040" y="2142"/>
                      <a:pt x="2064" y="2496"/>
                      <a:pt x="2200" y="2587"/>
                    </a:cubicBezTo>
                    <a:cubicBezTo>
                      <a:pt x="2428" y="2435"/>
                      <a:pt x="2683" y="1983"/>
                      <a:pt x="2683" y="1597"/>
                    </a:cubicBezTo>
                    <a:cubicBezTo>
                      <a:pt x="2683" y="1366"/>
                      <a:pt x="2642" y="1192"/>
                      <a:pt x="2559" y="1018"/>
                    </a:cubicBezTo>
                    <a:cubicBezTo>
                      <a:pt x="2523" y="943"/>
                      <a:pt x="2483" y="882"/>
                      <a:pt x="2439" y="816"/>
                    </a:cubicBezTo>
                    <a:lnTo>
                      <a:pt x="2329" y="680"/>
                    </a:lnTo>
                    <a:cubicBezTo>
                      <a:pt x="2311" y="661"/>
                      <a:pt x="2309" y="653"/>
                      <a:pt x="2291" y="634"/>
                    </a:cubicBezTo>
                    <a:cubicBezTo>
                      <a:pt x="2202" y="536"/>
                      <a:pt x="2028" y="419"/>
                      <a:pt x="1909" y="363"/>
                    </a:cubicBezTo>
                    <a:cubicBezTo>
                      <a:pt x="1129" y="0"/>
                      <a:pt x="199" y="480"/>
                      <a:pt x="51" y="1318"/>
                    </a:cubicBezTo>
                    <a:cubicBezTo>
                      <a:pt x="44" y="1353"/>
                      <a:pt x="37" y="1398"/>
                      <a:pt x="34" y="1429"/>
                    </a:cubicBezTo>
                    <a:cubicBezTo>
                      <a:pt x="0" y="1758"/>
                      <a:pt x="90" y="2062"/>
                      <a:pt x="273" y="2339"/>
                    </a:cubicBezTo>
                    <a:cubicBezTo>
                      <a:pt x="309" y="2393"/>
                      <a:pt x="328" y="2407"/>
                      <a:pt x="359" y="2447"/>
                    </a:cubicBezTo>
                    <a:cubicBezTo>
                      <a:pt x="401" y="2501"/>
                      <a:pt x="474" y="2574"/>
                      <a:pt x="532" y="26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1" name="Freeform 13">
                <a:extLst>
                  <a:ext uri="{FF2B5EF4-FFF2-40B4-BE49-F238E27FC236}">
                    <a16:creationId xmlns:a16="http://schemas.microsoft.com/office/drawing/2014/main" id="{220D0E0B-9B49-4CF7-B963-8450E91A48C8}"/>
                  </a:ext>
                </a:extLst>
              </p:cNvPr>
              <p:cNvSpPr>
                <a:spLocks noEditPoints="1"/>
              </p:cNvSpPr>
              <p:nvPr/>
            </p:nvSpPr>
            <p:spPr bwMode="auto">
              <a:xfrm>
                <a:off x="4208463" y="1784351"/>
                <a:ext cx="668338" cy="698500"/>
              </a:xfrm>
              <a:custGeom>
                <a:avLst/>
                <a:gdLst>
                  <a:gd name="T0" fmla="*/ 1575 w 2879"/>
                  <a:gd name="T1" fmla="*/ 2823 h 2992"/>
                  <a:gd name="T2" fmla="*/ 1761 w 2879"/>
                  <a:gd name="T3" fmla="*/ 2882 h 2992"/>
                  <a:gd name="T4" fmla="*/ 1321 w 2879"/>
                  <a:gd name="T5" fmla="*/ 2857 h 2992"/>
                  <a:gd name="T6" fmla="*/ 1355 w 2879"/>
                  <a:gd name="T7" fmla="*/ 2848 h 2992"/>
                  <a:gd name="T8" fmla="*/ 1524 w 2879"/>
                  <a:gd name="T9" fmla="*/ 2798 h 2992"/>
                  <a:gd name="T10" fmla="*/ 1363 w 2879"/>
                  <a:gd name="T11" fmla="*/ 2798 h 2992"/>
                  <a:gd name="T12" fmla="*/ 1316 w 2879"/>
                  <a:gd name="T13" fmla="*/ 2911 h 2992"/>
                  <a:gd name="T14" fmla="*/ 1160 w 2879"/>
                  <a:gd name="T15" fmla="*/ 2772 h 2992"/>
                  <a:gd name="T16" fmla="*/ 1084 w 2879"/>
                  <a:gd name="T17" fmla="*/ 2874 h 2992"/>
                  <a:gd name="T18" fmla="*/ 1143 w 2879"/>
                  <a:gd name="T19" fmla="*/ 2755 h 2992"/>
                  <a:gd name="T20" fmla="*/ 1084 w 2879"/>
                  <a:gd name="T21" fmla="*/ 2874 h 2992"/>
                  <a:gd name="T22" fmla="*/ 1599 w 2879"/>
                  <a:gd name="T23" fmla="*/ 2806 h 2992"/>
                  <a:gd name="T24" fmla="*/ 1837 w 2879"/>
                  <a:gd name="T25" fmla="*/ 2730 h 2992"/>
                  <a:gd name="T26" fmla="*/ 1803 w 2879"/>
                  <a:gd name="T27" fmla="*/ 2815 h 2992"/>
                  <a:gd name="T28" fmla="*/ 1710 w 2879"/>
                  <a:gd name="T29" fmla="*/ 2815 h 2992"/>
                  <a:gd name="T30" fmla="*/ 1427 w 2879"/>
                  <a:gd name="T31" fmla="*/ 2339 h 2992"/>
                  <a:gd name="T32" fmla="*/ 1311 w 2879"/>
                  <a:gd name="T33" fmla="*/ 1892 h 2992"/>
                  <a:gd name="T34" fmla="*/ 1346 w 2879"/>
                  <a:gd name="T35" fmla="*/ 1665 h 2992"/>
                  <a:gd name="T36" fmla="*/ 1457 w 2879"/>
                  <a:gd name="T37" fmla="*/ 1886 h 2992"/>
                  <a:gd name="T38" fmla="*/ 1511 w 2879"/>
                  <a:gd name="T39" fmla="*/ 2100 h 2992"/>
                  <a:gd name="T40" fmla="*/ 1627 w 2879"/>
                  <a:gd name="T41" fmla="*/ 2196 h 2992"/>
                  <a:gd name="T42" fmla="*/ 1479 w 2879"/>
                  <a:gd name="T43" fmla="*/ 2701 h 2992"/>
                  <a:gd name="T44" fmla="*/ 1353 w 2879"/>
                  <a:gd name="T45" fmla="*/ 2165 h 2992"/>
                  <a:gd name="T46" fmla="*/ 965 w 2879"/>
                  <a:gd name="T47" fmla="*/ 2696 h 2992"/>
                  <a:gd name="T48" fmla="*/ 329 w 2879"/>
                  <a:gd name="T49" fmla="*/ 2283 h 2992"/>
                  <a:gd name="T50" fmla="*/ 442 w 2879"/>
                  <a:gd name="T51" fmla="*/ 514 h 2992"/>
                  <a:gd name="T52" fmla="*/ 2390 w 2879"/>
                  <a:gd name="T53" fmla="*/ 467 h 2992"/>
                  <a:gd name="T54" fmla="*/ 2537 w 2879"/>
                  <a:gd name="T55" fmla="*/ 2304 h 2992"/>
                  <a:gd name="T56" fmla="*/ 1914 w 2879"/>
                  <a:gd name="T57" fmla="*/ 2696 h 2992"/>
                  <a:gd name="T58" fmla="*/ 2068 w 2879"/>
                  <a:gd name="T59" fmla="*/ 2270 h 2992"/>
                  <a:gd name="T60" fmla="*/ 1812 w 2879"/>
                  <a:gd name="T61" fmla="*/ 1308 h 2992"/>
                  <a:gd name="T62" fmla="*/ 1679 w 2879"/>
                  <a:gd name="T63" fmla="*/ 1601 h 2992"/>
                  <a:gd name="T64" fmla="*/ 1770 w 2879"/>
                  <a:gd name="T65" fmla="*/ 2095 h 2992"/>
                  <a:gd name="T66" fmla="*/ 1685 w 2879"/>
                  <a:gd name="T67" fmla="*/ 2493 h 2992"/>
                  <a:gd name="T68" fmla="*/ 1383 w 2879"/>
                  <a:gd name="T69" fmla="*/ 1607 h 2992"/>
                  <a:gd name="T70" fmla="*/ 1228 w 2879"/>
                  <a:gd name="T71" fmla="*/ 2442 h 2992"/>
                  <a:gd name="T72" fmla="*/ 1135 w 2879"/>
                  <a:gd name="T73" fmla="*/ 1849 h 2992"/>
                  <a:gd name="T74" fmla="*/ 958 w 2879"/>
                  <a:gd name="T75" fmla="*/ 1385 h 2992"/>
                  <a:gd name="T76" fmla="*/ 677 w 2879"/>
                  <a:gd name="T77" fmla="*/ 2535 h 2992"/>
                  <a:gd name="T78" fmla="*/ 914 w 2879"/>
                  <a:gd name="T79" fmla="*/ 2806 h 2992"/>
                  <a:gd name="T80" fmla="*/ 1934 w 2879"/>
                  <a:gd name="T81" fmla="*/ 2911 h 2992"/>
                  <a:gd name="T82" fmla="*/ 2320 w 2879"/>
                  <a:gd name="T83" fmla="*/ 2603 h 2992"/>
                  <a:gd name="T84" fmla="*/ 2523 w 2879"/>
                  <a:gd name="T85" fmla="*/ 520 h 2992"/>
                  <a:gd name="T86" fmla="*/ 1516 w 2879"/>
                  <a:gd name="T87" fmla="*/ 29 h 2992"/>
                  <a:gd name="T88" fmla="*/ 408 w 2879"/>
                  <a:gd name="T89" fmla="*/ 463 h 2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9" h="2992">
                    <a:moveTo>
                      <a:pt x="1549" y="2908"/>
                    </a:moveTo>
                    <a:lnTo>
                      <a:pt x="1549" y="2823"/>
                    </a:lnTo>
                    <a:lnTo>
                      <a:pt x="1575" y="2823"/>
                    </a:lnTo>
                    <a:cubicBezTo>
                      <a:pt x="1577" y="2850"/>
                      <a:pt x="1583" y="2853"/>
                      <a:pt x="1583" y="2882"/>
                    </a:cubicBezTo>
                    <a:cubicBezTo>
                      <a:pt x="1583" y="2908"/>
                      <a:pt x="1573" y="2905"/>
                      <a:pt x="1549" y="2908"/>
                    </a:cubicBezTo>
                    <a:close/>
                    <a:moveTo>
                      <a:pt x="1761" y="2882"/>
                    </a:moveTo>
                    <a:cubicBezTo>
                      <a:pt x="1750" y="2860"/>
                      <a:pt x="1753" y="2873"/>
                      <a:pt x="1753" y="2840"/>
                    </a:cubicBezTo>
                    <a:cubicBezTo>
                      <a:pt x="1813" y="2845"/>
                      <a:pt x="1781" y="2880"/>
                      <a:pt x="1761" y="2882"/>
                    </a:cubicBezTo>
                    <a:close/>
                    <a:moveTo>
                      <a:pt x="1321" y="2857"/>
                    </a:moveTo>
                    <a:lnTo>
                      <a:pt x="1321" y="2806"/>
                    </a:lnTo>
                    <a:lnTo>
                      <a:pt x="1346" y="2806"/>
                    </a:lnTo>
                    <a:cubicBezTo>
                      <a:pt x="1348" y="2829"/>
                      <a:pt x="1350" y="2829"/>
                      <a:pt x="1355" y="2848"/>
                    </a:cubicBezTo>
                    <a:cubicBezTo>
                      <a:pt x="1341" y="2850"/>
                      <a:pt x="1328" y="2848"/>
                      <a:pt x="1321" y="2857"/>
                    </a:cubicBezTo>
                    <a:close/>
                    <a:moveTo>
                      <a:pt x="1363" y="2798"/>
                    </a:moveTo>
                    <a:lnTo>
                      <a:pt x="1524" y="2798"/>
                    </a:lnTo>
                    <a:cubicBezTo>
                      <a:pt x="1504" y="2840"/>
                      <a:pt x="1521" y="2884"/>
                      <a:pt x="1524" y="2925"/>
                    </a:cubicBezTo>
                    <a:lnTo>
                      <a:pt x="1338" y="2925"/>
                    </a:lnTo>
                    <a:cubicBezTo>
                      <a:pt x="1376" y="2868"/>
                      <a:pt x="1399" y="2865"/>
                      <a:pt x="1363" y="2798"/>
                    </a:cubicBezTo>
                    <a:close/>
                    <a:moveTo>
                      <a:pt x="1287" y="2874"/>
                    </a:moveTo>
                    <a:cubicBezTo>
                      <a:pt x="1307" y="2879"/>
                      <a:pt x="1312" y="2882"/>
                      <a:pt x="1338" y="2882"/>
                    </a:cubicBezTo>
                    <a:cubicBezTo>
                      <a:pt x="1331" y="2906"/>
                      <a:pt x="1340" y="2897"/>
                      <a:pt x="1316" y="2911"/>
                    </a:cubicBezTo>
                    <a:cubicBezTo>
                      <a:pt x="1275" y="2934"/>
                      <a:pt x="1165" y="2927"/>
                      <a:pt x="1143" y="2882"/>
                    </a:cubicBezTo>
                    <a:cubicBezTo>
                      <a:pt x="1135" y="2866"/>
                      <a:pt x="1139" y="2855"/>
                      <a:pt x="1145" y="2835"/>
                    </a:cubicBezTo>
                    <a:cubicBezTo>
                      <a:pt x="1153" y="2811"/>
                      <a:pt x="1158" y="2797"/>
                      <a:pt x="1160" y="2772"/>
                    </a:cubicBezTo>
                    <a:lnTo>
                      <a:pt x="1312" y="2783"/>
                    </a:lnTo>
                    <a:cubicBezTo>
                      <a:pt x="1289" y="2816"/>
                      <a:pt x="1287" y="2814"/>
                      <a:pt x="1287" y="2874"/>
                    </a:cubicBezTo>
                    <a:close/>
                    <a:moveTo>
                      <a:pt x="1084" y="2874"/>
                    </a:moveTo>
                    <a:cubicBezTo>
                      <a:pt x="1021" y="2874"/>
                      <a:pt x="1025" y="2869"/>
                      <a:pt x="974" y="2857"/>
                    </a:cubicBezTo>
                    <a:lnTo>
                      <a:pt x="1036" y="2731"/>
                    </a:lnTo>
                    <a:cubicBezTo>
                      <a:pt x="1070" y="2739"/>
                      <a:pt x="1099" y="2754"/>
                      <a:pt x="1143" y="2755"/>
                    </a:cubicBezTo>
                    <a:cubicBezTo>
                      <a:pt x="1125" y="2800"/>
                      <a:pt x="1149" y="2744"/>
                      <a:pt x="1122" y="2776"/>
                    </a:cubicBezTo>
                    <a:cubicBezTo>
                      <a:pt x="1104" y="2798"/>
                      <a:pt x="1114" y="2769"/>
                      <a:pt x="1116" y="2807"/>
                    </a:cubicBezTo>
                    <a:cubicBezTo>
                      <a:pt x="1118" y="2844"/>
                      <a:pt x="1120" y="2874"/>
                      <a:pt x="1084" y="2874"/>
                    </a:cubicBezTo>
                    <a:close/>
                    <a:moveTo>
                      <a:pt x="1736" y="2899"/>
                    </a:moveTo>
                    <a:cubicBezTo>
                      <a:pt x="1699" y="2908"/>
                      <a:pt x="1632" y="2924"/>
                      <a:pt x="1592" y="2925"/>
                    </a:cubicBezTo>
                    <a:cubicBezTo>
                      <a:pt x="1607" y="2859"/>
                      <a:pt x="1616" y="2924"/>
                      <a:pt x="1599" y="2806"/>
                    </a:cubicBezTo>
                    <a:cubicBezTo>
                      <a:pt x="1592" y="2802"/>
                      <a:pt x="1584" y="2800"/>
                      <a:pt x="1581" y="2800"/>
                    </a:cubicBezTo>
                    <a:lnTo>
                      <a:pt x="1558" y="2789"/>
                    </a:lnTo>
                    <a:cubicBezTo>
                      <a:pt x="1664" y="2765"/>
                      <a:pt x="1744" y="2775"/>
                      <a:pt x="1837" y="2730"/>
                    </a:cubicBezTo>
                    <a:lnTo>
                      <a:pt x="1888" y="2857"/>
                    </a:lnTo>
                    <a:cubicBezTo>
                      <a:pt x="1864" y="2869"/>
                      <a:pt x="1833" y="2876"/>
                      <a:pt x="1803" y="2882"/>
                    </a:cubicBezTo>
                    <a:lnTo>
                      <a:pt x="1803" y="2815"/>
                    </a:lnTo>
                    <a:cubicBezTo>
                      <a:pt x="1759" y="2811"/>
                      <a:pt x="1788" y="2804"/>
                      <a:pt x="1744" y="2815"/>
                    </a:cubicBezTo>
                    <a:cubicBezTo>
                      <a:pt x="1756" y="2797"/>
                      <a:pt x="1767" y="2781"/>
                      <a:pt x="1778" y="2764"/>
                    </a:cubicBezTo>
                    <a:cubicBezTo>
                      <a:pt x="1738" y="2773"/>
                      <a:pt x="1722" y="2778"/>
                      <a:pt x="1710" y="2815"/>
                    </a:cubicBezTo>
                    <a:cubicBezTo>
                      <a:pt x="1701" y="2846"/>
                      <a:pt x="1719" y="2868"/>
                      <a:pt x="1736" y="2899"/>
                    </a:cubicBezTo>
                    <a:close/>
                    <a:moveTo>
                      <a:pt x="1353" y="2165"/>
                    </a:moveTo>
                    <a:cubicBezTo>
                      <a:pt x="1390" y="2221"/>
                      <a:pt x="1360" y="2325"/>
                      <a:pt x="1427" y="2339"/>
                    </a:cubicBezTo>
                    <a:cubicBezTo>
                      <a:pt x="1434" y="2077"/>
                      <a:pt x="1373" y="2191"/>
                      <a:pt x="1342" y="2121"/>
                    </a:cubicBezTo>
                    <a:cubicBezTo>
                      <a:pt x="1327" y="2045"/>
                      <a:pt x="1349" y="2044"/>
                      <a:pt x="1358" y="1989"/>
                    </a:cubicBezTo>
                    <a:cubicBezTo>
                      <a:pt x="1365" y="1942"/>
                      <a:pt x="1321" y="1950"/>
                      <a:pt x="1311" y="1892"/>
                    </a:cubicBezTo>
                    <a:cubicBezTo>
                      <a:pt x="1357" y="1820"/>
                      <a:pt x="1435" y="1869"/>
                      <a:pt x="1428" y="1793"/>
                    </a:cubicBezTo>
                    <a:cubicBezTo>
                      <a:pt x="1395" y="1772"/>
                      <a:pt x="1337" y="1792"/>
                      <a:pt x="1316" y="1759"/>
                    </a:cubicBezTo>
                    <a:cubicBezTo>
                      <a:pt x="1296" y="1727"/>
                      <a:pt x="1329" y="1682"/>
                      <a:pt x="1346" y="1665"/>
                    </a:cubicBezTo>
                    <a:cubicBezTo>
                      <a:pt x="1395" y="1679"/>
                      <a:pt x="1376" y="1680"/>
                      <a:pt x="1400" y="1719"/>
                    </a:cubicBezTo>
                    <a:cubicBezTo>
                      <a:pt x="1515" y="1731"/>
                      <a:pt x="1523" y="1715"/>
                      <a:pt x="1625" y="1757"/>
                    </a:cubicBezTo>
                    <a:cubicBezTo>
                      <a:pt x="1634" y="1916"/>
                      <a:pt x="1547" y="1882"/>
                      <a:pt x="1457" y="1886"/>
                    </a:cubicBezTo>
                    <a:cubicBezTo>
                      <a:pt x="1427" y="1888"/>
                      <a:pt x="1405" y="1892"/>
                      <a:pt x="1385" y="1909"/>
                    </a:cubicBezTo>
                    <a:cubicBezTo>
                      <a:pt x="1409" y="1929"/>
                      <a:pt x="1409" y="1927"/>
                      <a:pt x="1448" y="1935"/>
                    </a:cubicBezTo>
                    <a:cubicBezTo>
                      <a:pt x="1533" y="1952"/>
                      <a:pt x="1492" y="2005"/>
                      <a:pt x="1511" y="2100"/>
                    </a:cubicBezTo>
                    <a:cubicBezTo>
                      <a:pt x="1550" y="2041"/>
                      <a:pt x="1523" y="1991"/>
                      <a:pt x="1577" y="1967"/>
                    </a:cubicBezTo>
                    <a:cubicBezTo>
                      <a:pt x="1610" y="2042"/>
                      <a:pt x="1601" y="2076"/>
                      <a:pt x="1577" y="2149"/>
                    </a:cubicBezTo>
                    <a:cubicBezTo>
                      <a:pt x="1617" y="2174"/>
                      <a:pt x="1618" y="2137"/>
                      <a:pt x="1627" y="2196"/>
                    </a:cubicBezTo>
                    <a:cubicBezTo>
                      <a:pt x="1638" y="2274"/>
                      <a:pt x="1612" y="2358"/>
                      <a:pt x="1557" y="2407"/>
                    </a:cubicBezTo>
                    <a:cubicBezTo>
                      <a:pt x="1497" y="2459"/>
                      <a:pt x="1503" y="2425"/>
                      <a:pt x="1502" y="2535"/>
                    </a:cubicBezTo>
                    <a:cubicBezTo>
                      <a:pt x="1502" y="2594"/>
                      <a:pt x="1503" y="2655"/>
                      <a:pt x="1479" y="2701"/>
                    </a:cubicBezTo>
                    <a:cubicBezTo>
                      <a:pt x="1383" y="2681"/>
                      <a:pt x="1423" y="2605"/>
                      <a:pt x="1425" y="2434"/>
                    </a:cubicBezTo>
                    <a:cubicBezTo>
                      <a:pt x="1366" y="2389"/>
                      <a:pt x="1294" y="2369"/>
                      <a:pt x="1302" y="2221"/>
                    </a:cubicBezTo>
                    <a:cubicBezTo>
                      <a:pt x="1305" y="2178"/>
                      <a:pt x="1313" y="2169"/>
                      <a:pt x="1353" y="2165"/>
                    </a:cubicBezTo>
                    <a:close/>
                    <a:moveTo>
                      <a:pt x="677" y="2535"/>
                    </a:moveTo>
                    <a:cubicBezTo>
                      <a:pt x="685" y="2563"/>
                      <a:pt x="678" y="2547"/>
                      <a:pt x="699" y="2565"/>
                    </a:cubicBezTo>
                    <a:cubicBezTo>
                      <a:pt x="752" y="2611"/>
                      <a:pt x="903" y="2695"/>
                      <a:pt x="965" y="2696"/>
                    </a:cubicBezTo>
                    <a:cubicBezTo>
                      <a:pt x="959" y="2722"/>
                      <a:pt x="954" y="2721"/>
                      <a:pt x="948" y="2747"/>
                    </a:cubicBezTo>
                    <a:cubicBezTo>
                      <a:pt x="896" y="2746"/>
                      <a:pt x="791" y="2693"/>
                      <a:pt x="755" y="2669"/>
                    </a:cubicBezTo>
                    <a:cubicBezTo>
                      <a:pt x="589" y="2561"/>
                      <a:pt x="451" y="2449"/>
                      <a:pt x="329" y="2283"/>
                    </a:cubicBezTo>
                    <a:cubicBezTo>
                      <a:pt x="91" y="1958"/>
                      <a:pt x="5" y="1570"/>
                      <a:pt x="97" y="1150"/>
                    </a:cubicBezTo>
                    <a:cubicBezTo>
                      <a:pt x="143" y="940"/>
                      <a:pt x="268" y="687"/>
                      <a:pt x="421" y="535"/>
                    </a:cubicBezTo>
                    <a:cubicBezTo>
                      <a:pt x="430" y="526"/>
                      <a:pt x="434" y="523"/>
                      <a:pt x="442" y="514"/>
                    </a:cubicBezTo>
                    <a:cubicBezTo>
                      <a:pt x="504" y="446"/>
                      <a:pt x="576" y="385"/>
                      <a:pt x="652" y="334"/>
                    </a:cubicBezTo>
                    <a:cubicBezTo>
                      <a:pt x="1121" y="23"/>
                      <a:pt x="1735" y="0"/>
                      <a:pt x="2203" y="315"/>
                    </a:cubicBezTo>
                    <a:lnTo>
                      <a:pt x="2390" y="467"/>
                    </a:lnTo>
                    <a:cubicBezTo>
                      <a:pt x="2613" y="693"/>
                      <a:pt x="2811" y="1034"/>
                      <a:pt x="2811" y="1375"/>
                    </a:cubicBezTo>
                    <a:lnTo>
                      <a:pt x="2811" y="1528"/>
                    </a:lnTo>
                    <a:cubicBezTo>
                      <a:pt x="2811" y="1813"/>
                      <a:pt x="2667" y="2145"/>
                      <a:pt x="2537" y="2304"/>
                    </a:cubicBezTo>
                    <a:cubicBezTo>
                      <a:pt x="2493" y="2358"/>
                      <a:pt x="2460" y="2391"/>
                      <a:pt x="2411" y="2440"/>
                    </a:cubicBezTo>
                    <a:cubicBezTo>
                      <a:pt x="2306" y="2545"/>
                      <a:pt x="2055" y="2744"/>
                      <a:pt x="1922" y="2747"/>
                    </a:cubicBezTo>
                    <a:cubicBezTo>
                      <a:pt x="1917" y="2727"/>
                      <a:pt x="1914" y="2722"/>
                      <a:pt x="1914" y="2696"/>
                    </a:cubicBezTo>
                    <a:cubicBezTo>
                      <a:pt x="1995" y="2694"/>
                      <a:pt x="2114" y="2602"/>
                      <a:pt x="2176" y="2569"/>
                    </a:cubicBezTo>
                    <a:cubicBezTo>
                      <a:pt x="2169" y="2539"/>
                      <a:pt x="2155" y="2526"/>
                      <a:pt x="2142" y="2501"/>
                    </a:cubicBezTo>
                    <a:cubicBezTo>
                      <a:pt x="2102" y="2424"/>
                      <a:pt x="2080" y="2361"/>
                      <a:pt x="2068" y="2270"/>
                    </a:cubicBezTo>
                    <a:cubicBezTo>
                      <a:pt x="2051" y="2134"/>
                      <a:pt x="2024" y="1600"/>
                      <a:pt x="2024" y="1502"/>
                    </a:cubicBezTo>
                    <a:cubicBezTo>
                      <a:pt x="2024" y="1424"/>
                      <a:pt x="1992" y="1413"/>
                      <a:pt x="1945" y="1378"/>
                    </a:cubicBezTo>
                    <a:cubicBezTo>
                      <a:pt x="1914" y="1354"/>
                      <a:pt x="1853" y="1317"/>
                      <a:pt x="1812" y="1308"/>
                    </a:cubicBezTo>
                    <a:cubicBezTo>
                      <a:pt x="1769" y="1389"/>
                      <a:pt x="1656" y="1489"/>
                      <a:pt x="1575" y="1511"/>
                    </a:cubicBezTo>
                    <a:cubicBezTo>
                      <a:pt x="1583" y="1540"/>
                      <a:pt x="1596" y="1544"/>
                      <a:pt x="1621" y="1558"/>
                    </a:cubicBezTo>
                    <a:cubicBezTo>
                      <a:pt x="1654" y="1577"/>
                      <a:pt x="1652" y="1575"/>
                      <a:pt x="1679" y="1601"/>
                    </a:cubicBezTo>
                    <a:cubicBezTo>
                      <a:pt x="1722" y="1645"/>
                      <a:pt x="1728" y="1668"/>
                      <a:pt x="1742" y="1733"/>
                    </a:cubicBezTo>
                    <a:cubicBezTo>
                      <a:pt x="1753" y="1781"/>
                      <a:pt x="1762" y="1854"/>
                      <a:pt x="1761" y="1908"/>
                    </a:cubicBezTo>
                    <a:cubicBezTo>
                      <a:pt x="1761" y="1979"/>
                      <a:pt x="1770" y="2024"/>
                      <a:pt x="1770" y="2095"/>
                    </a:cubicBezTo>
                    <a:cubicBezTo>
                      <a:pt x="1770" y="2175"/>
                      <a:pt x="1761" y="2221"/>
                      <a:pt x="1761" y="2298"/>
                    </a:cubicBezTo>
                    <a:cubicBezTo>
                      <a:pt x="1762" y="2375"/>
                      <a:pt x="1746" y="2429"/>
                      <a:pt x="1744" y="2493"/>
                    </a:cubicBezTo>
                    <a:lnTo>
                      <a:pt x="1685" y="2493"/>
                    </a:lnTo>
                    <a:cubicBezTo>
                      <a:pt x="1681" y="2447"/>
                      <a:pt x="1668" y="2400"/>
                      <a:pt x="1668" y="2349"/>
                    </a:cubicBezTo>
                    <a:cubicBezTo>
                      <a:pt x="1668" y="2091"/>
                      <a:pt x="1708" y="1881"/>
                      <a:pt x="1609" y="1688"/>
                    </a:cubicBezTo>
                    <a:cubicBezTo>
                      <a:pt x="1566" y="1604"/>
                      <a:pt x="1470" y="1541"/>
                      <a:pt x="1383" y="1607"/>
                    </a:cubicBezTo>
                    <a:cubicBezTo>
                      <a:pt x="1200" y="1748"/>
                      <a:pt x="1245" y="1884"/>
                      <a:pt x="1223" y="2031"/>
                    </a:cubicBezTo>
                    <a:cubicBezTo>
                      <a:pt x="1217" y="2072"/>
                      <a:pt x="1218" y="2102"/>
                      <a:pt x="1224" y="2141"/>
                    </a:cubicBezTo>
                    <a:lnTo>
                      <a:pt x="1228" y="2442"/>
                    </a:lnTo>
                    <a:cubicBezTo>
                      <a:pt x="1228" y="2487"/>
                      <a:pt x="1205" y="2500"/>
                      <a:pt x="1160" y="2501"/>
                    </a:cubicBezTo>
                    <a:cubicBezTo>
                      <a:pt x="1159" y="2465"/>
                      <a:pt x="1152" y="2467"/>
                      <a:pt x="1151" y="2425"/>
                    </a:cubicBezTo>
                    <a:lnTo>
                      <a:pt x="1135" y="1849"/>
                    </a:lnTo>
                    <a:cubicBezTo>
                      <a:pt x="1135" y="1673"/>
                      <a:pt x="1215" y="1607"/>
                      <a:pt x="1321" y="1536"/>
                    </a:cubicBezTo>
                    <a:cubicBezTo>
                      <a:pt x="1259" y="1444"/>
                      <a:pt x="1243" y="1545"/>
                      <a:pt x="1084" y="1308"/>
                    </a:cubicBezTo>
                    <a:cubicBezTo>
                      <a:pt x="1032" y="1335"/>
                      <a:pt x="1004" y="1350"/>
                      <a:pt x="958" y="1385"/>
                    </a:cubicBezTo>
                    <a:cubicBezTo>
                      <a:pt x="891" y="1434"/>
                      <a:pt x="881" y="1445"/>
                      <a:pt x="880" y="1511"/>
                    </a:cubicBezTo>
                    <a:cubicBezTo>
                      <a:pt x="878" y="1674"/>
                      <a:pt x="851" y="2123"/>
                      <a:pt x="824" y="2266"/>
                    </a:cubicBezTo>
                    <a:cubicBezTo>
                      <a:pt x="805" y="2361"/>
                      <a:pt x="772" y="2527"/>
                      <a:pt x="677" y="2535"/>
                    </a:cubicBezTo>
                    <a:close/>
                    <a:moveTo>
                      <a:pt x="0" y="1426"/>
                    </a:moveTo>
                    <a:cubicBezTo>
                      <a:pt x="0" y="1915"/>
                      <a:pt x="185" y="2298"/>
                      <a:pt x="549" y="2596"/>
                    </a:cubicBezTo>
                    <a:cubicBezTo>
                      <a:pt x="716" y="2732"/>
                      <a:pt x="761" y="2732"/>
                      <a:pt x="914" y="2806"/>
                    </a:cubicBezTo>
                    <a:cubicBezTo>
                      <a:pt x="902" y="2825"/>
                      <a:pt x="889" y="2842"/>
                      <a:pt x="889" y="2874"/>
                    </a:cubicBezTo>
                    <a:cubicBezTo>
                      <a:pt x="889" y="2941"/>
                      <a:pt x="1344" y="2992"/>
                      <a:pt x="1482" y="2992"/>
                    </a:cubicBezTo>
                    <a:cubicBezTo>
                      <a:pt x="1595" y="2992"/>
                      <a:pt x="1822" y="2950"/>
                      <a:pt x="1934" y="2911"/>
                    </a:cubicBezTo>
                    <a:cubicBezTo>
                      <a:pt x="1961" y="2902"/>
                      <a:pt x="1965" y="2897"/>
                      <a:pt x="1990" y="2891"/>
                    </a:cubicBezTo>
                    <a:cubicBezTo>
                      <a:pt x="1987" y="2857"/>
                      <a:pt x="1972" y="2841"/>
                      <a:pt x="1964" y="2806"/>
                    </a:cubicBezTo>
                    <a:cubicBezTo>
                      <a:pt x="2149" y="2709"/>
                      <a:pt x="2126" y="2751"/>
                      <a:pt x="2320" y="2603"/>
                    </a:cubicBezTo>
                    <a:cubicBezTo>
                      <a:pt x="2642" y="2357"/>
                      <a:pt x="2879" y="1923"/>
                      <a:pt x="2879" y="1477"/>
                    </a:cubicBezTo>
                    <a:cubicBezTo>
                      <a:pt x="2879" y="1164"/>
                      <a:pt x="2759" y="794"/>
                      <a:pt x="2563" y="565"/>
                    </a:cubicBezTo>
                    <a:cubicBezTo>
                      <a:pt x="2547" y="546"/>
                      <a:pt x="2538" y="540"/>
                      <a:pt x="2523" y="520"/>
                    </a:cubicBezTo>
                    <a:cubicBezTo>
                      <a:pt x="2507" y="499"/>
                      <a:pt x="2498" y="491"/>
                      <a:pt x="2479" y="471"/>
                    </a:cubicBezTo>
                    <a:cubicBezTo>
                      <a:pt x="2361" y="355"/>
                      <a:pt x="2228" y="254"/>
                      <a:pt x="2072" y="176"/>
                    </a:cubicBezTo>
                    <a:cubicBezTo>
                      <a:pt x="1922" y="101"/>
                      <a:pt x="1735" y="29"/>
                      <a:pt x="1516" y="29"/>
                    </a:cubicBezTo>
                    <a:cubicBezTo>
                      <a:pt x="1101" y="29"/>
                      <a:pt x="857" y="107"/>
                      <a:pt x="552" y="335"/>
                    </a:cubicBezTo>
                    <a:cubicBezTo>
                      <a:pt x="527" y="353"/>
                      <a:pt x="523" y="359"/>
                      <a:pt x="502" y="378"/>
                    </a:cubicBezTo>
                    <a:lnTo>
                      <a:pt x="408" y="463"/>
                    </a:lnTo>
                    <a:cubicBezTo>
                      <a:pt x="388" y="484"/>
                      <a:pt x="384" y="493"/>
                      <a:pt x="366" y="514"/>
                    </a:cubicBezTo>
                    <a:cubicBezTo>
                      <a:pt x="152" y="755"/>
                      <a:pt x="0" y="1086"/>
                      <a:pt x="0" y="14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2" name="Freeform 14">
                <a:extLst>
                  <a:ext uri="{FF2B5EF4-FFF2-40B4-BE49-F238E27FC236}">
                    <a16:creationId xmlns:a16="http://schemas.microsoft.com/office/drawing/2014/main" id="{599E43C5-10E4-4ABD-9CC5-50C0020CD4EC}"/>
                  </a:ext>
                </a:extLst>
              </p:cNvPr>
              <p:cNvSpPr>
                <a:spLocks noEditPoints="1"/>
              </p:cNvSpPr>
              <p:nvPr/>
            </p:nvSpPr>
            <p:spPr bwMode="auto">
              <a:xfrm>
                <a:off x="4065588" y="1646238"/>
                <a:ext cx="969963" cy="958850"/>
              </a:xfrm>
              <a:custGeom>
                <a:avLst/>
                <a:gdLst>
                  <a:gd name="T0" fmla="*/ 2152 w 4182"/>
                  <a:gd name="T1" fmla="*/ 4022 h 4106"/>
                  <a:gd name="T2" fmla="*/ 1282 w 4182"/>
                  <a:gd name="T3" fmla="*/ 3867 h 4106"/>
                  <a:gd name="T4" fmla="*/ 834 w 4182"/>
                  <a:gd name="T5" fmla="*/ 3603 h 4106"/>
                  <a:gd name="T6" fmla="*/ 773 w 4182"/>
                  <a:gd name="T7" fmla="*/ 3546 h 4106"/>
                  <a:gd name="T8" fmla="*/ 646 w 4182"/>
                  <a:gd name="T9" fmla="*/ 3427 h 4106"/>
                  <a:gd name="T10" fmla="*/ 382 w 4182"/>
                  <a:gd name="T11" fmla="*/ 3098 h 4106"/>
                  <a:gd name="T12" fmla="*/ 94 w 4182"/>
                  <a:gd name="T13" fmla="*/ 2184 h 4106"/>
                  <a:gd name="T14" fmla="*/ 280 w 4182"/>
                  <a:gd name="T15" fmla="*/ 1211 h 4106"/>
                  <a:gd name="T16" fmla="*/ 567 w 4182"/>
                  <a:gd name="T17" fmla="*/ 769 h 4106"/>
                  <a:gd name="T18" fmla="*/ 630 w 4182"/>
                  <a:gd name="T19" fmla="*/ 713 h 4106"/>
                  <a:gd name="T20" fmla="*/ 953 w 4182"/>
                  <a:gd name="T21" fmla="*/ 427 h 4106"/>
                  <a:gd name="T22" fmla="*/ 2075 w 4182"/>
                  <a:gd name="T23" fmla="*/ 85 h 4106"/>
                  <a:gd name="T24" fmla="*/ 2939 w 4182"/>
                  <a:gd name="T25" fmla="*/ 288 h 4106"/>
                  <a:gd name="T26" fmla="*/ 3360 w 4182"/>
                  <a:gd name="T27" fmla="*/ 578 h 4106"/>
                  <a:gd name="T28" fmla="*/ 3483 w 4182"/>
                  <a:gd name="T29" fmla="*/ 700 h 4106"/>
                  <a:gd name="T30" fmla="*/ 3647 w 4182"/>
                  <a:gd name="T31" fmla="*/ 893 h 4106"/>
                  <a:gd name="T32" fmla="*/ 4023 w 4182"/>
                  <a:gd name="T33" fmla="*/ 1947 h 4106"/>
                  <a:gd name="T34" fmla="*/ 3777 w 4182"/>
                  <a:gd name="T35" fmla="*/ 3014 h 4106"/>
                  <a:gd name="T36" fmla="*/ 3473 w 4182"/>
                  <a:gd name="T37" fmla="*/ 3429 h 4106"/>
                  <a:gd name="T38" fmla="*/ 3077 w 4182"/>
                  <a:gd name="T39" fmla="*/ 3745 h 4106"/>
                  <a:gd name="T40" fmla="*/ 2914 w 4182"/>
                  <a:gd name="T41" fmla="*/ 3827 h 4106"/>
                  <a:gd name="T42" fmla="*/ 2567 w 4182"/>
                  <a:gd name="T43" fmla="*/ 3955 h 4106"/>
                  <a:gd name="T44" fmla="*/ 2152 w 4182"/>
                  <a:gd name="T45" fmla="*/ 4022 h 4106"/>
                  <a:gd name="T46" fmla="*/ 9 w 4182"/>
                  <a:gd name="T47" fmla="*/ 1880 h 4106"/>
                  <a:gd name="T48" fmla="*/ 62 w 4182"/>
                  <a:gd name="T49" fmla="*/ 2563 h 4106"/>
                  <a:gd name="T50" fmla="*/ 122 w 4182"/>
                  <a:gd name="T51" fmla="*/ 2749 h 4106"/>
                  <a:gd name="T52" fmla="*/ 480 w 4182"/>
                  <a:gd name="T53" fmla="*/ 3373 h 4106"/>
                  <a:gd name="T54" fmla="*/ 730 w 4182"/>
                  <a:gd name="T55" fmla="*/ 3623 h 4106"/>
                  <a:gd name="T56" fmla="*/ 868 w 4182"/>
                  <a:gd name="T57" fmla="*/ 3730 h 4106"/>
                  <a:gd name="T58" fmla="*/ 939 w 4182"/>
                  <a:gd name="T59" fmla="*/ 3778 h 4106"/>
                  <a:gd name="T60" fmla="*/ 1017 w 4182"/>
                  <a:gd name="T61" fmla="*/ 3827 h 4106"/>
                  <a:gd name="T62" fmla="*/ 1982 w 4182"/>
                  <a:gd name="T63" fmla="*/ 4106 h 4106"/>
                  <a:gd name="T64" fmla="*/ 2935 w 4182"/>
                  <a:gd name="T65" fmla="*/ 3917 h 4106"/>
                  <a:gd name="T66" fmla="*/ 3094 w 4182"/>
                  <a:gd name="T67" fmla="*/ 3830 h 4106"/>
                  <a:gd name="T68" fmla="*/ 3243 w 4182"/>
                  <a:gd name="T69" fmla="*/ 3733 h 4106"/>
                  <a:gd name="T70" fmla="*/ 3379 w 4182"/>
                  <a:gd name="T71" fmla="*/ 3624 h 4106"/>
                  <a:gd name="T72" fmla="*/ 3445 w 4182"/>
                  <a:gd name="T73" fmla="*/ 3571 h 4106"/>
                  <a:gd name="T74" fmla="*/ 3624 w 4182"/>
                  <a:gd name="T75" fmla="*/ 3377 h 4106"/>
                  <a:gd name="T76" fmla="*/ 3915 w 4182"/>
                  <a:gd name="T77" fmla="*/ 2932 h 4106"/>
                  <a:gd name="T78" fmla="*/ 3944 w 4182"/>
                  <a:gd name="T79" fmla="*/ 1247 h 4106"/>
                  <a:gd name="T80" fmla="*/ 3813 w 4182"/>
                  <a:gd name="T81" fmla="*/ 1006 h 4106"/>
                  <a:gd name="T82" fmla="*/ 3718 w 4182"/>
                  <a:gd name="T83" fmla="*/ 847 h 4106"/>
                  <a:gd name="T84" fmla="*/ 3470 w 4182"/>
                  <a:gd name="T85" fmla="*/ 595 h 4106"/>
                  <a:gd name="T86" fmla="*/ 3139 w 4182"/>
                  <a:gd name="T87" fmla="*/ 308 h 4106"/>
                  <a:gd name="T88" fmla="*/ 2067 w 4182"/>
                  <a:gd name="T89" fmla="*/ 0 h 4106"/>
                  <a:gd name="T90" fmla="*/ 787 w 4182"/>
                  <a:gd name="T91" fmla="*/ 439 h 4106"/>
                  <a:gd name="T92" fmla="*/ 89 w 4182"/>
                  <a:gd name="T93" fmla="*/ 1459 h 4106"/>
                  <a:gd name="T94" fmla="*/ 9 w 4182"/>
                  <a:gd name="T95" fmla="*/ 1880 h 4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82" h="4106">
                    <a:moveTo>
                      <a:pt x="2152" y="4022"/>
                    </a:moveTo>
                    <a:cubicBezTo>
                      <a:pt x="1818" y="4022"/>
                      <a:pt x="1527" y="3989"/>
                      <a:pt x="1282" y="3867"/>
                    </a:cubicBezTo>
                    <a:cubicBezTo>
                      <a:pt x="1123" y="3787"/>
                      <a:pt x="973" y="3712"/>
                      <a:pt x="834" y="3603"/>
                    </a:cubicBezTo>
                    <a:cubicBezTo>
                      <a:pt x="808" y="3583"/>
                      <a:pt x="797" y="3565"/>
                      <a:pt x="773" y="3546"/>
                    </a:cubicBezTo>
                    <a:cubicBezTo>
                      <a:pt x="711" y="3497"/>
                      <a:pt x="693" y="3468"/>
                      <a:pt x="646" y="3427"/>
                    </a:cubicBezTo>
                    <a:cubicBezTo>
                      <a:pt x="560" y="3351"/>
                      <a:pt x="442" y="3197"/>
                      <a:pt x="382" y="3098"/>
                    </a:cubicBezTo>
                    <a:cubicBezTo>
                      <a:pt x="250" y="2879"/>
                      <a:pt x="94" y="2473"/>
                      <a:pt x="94" y="2184"/>
                    </a:cubicBezTo>
                    <a:cubicBezTo>
                      <a:pt x="94" y="1799"/>
                      <a:pt x="106" y="1560"/>
                      <a:pt x="280" y="1211"/>
                    </a:cubicBezTo>
                    <a:cubicBezTo>
                      <a:pt x="334" y="1105"/>
                      <a:pt x="478" y="840"/>
                      <a:pt x="567" y="769"/>
                    </a:cubicBezTo>
                    <a:cubicBezTo>
                      <a:pt x="595" y="747"/>
                      <a:pt x="604" y="739"/>
                      <a:pt x="630" y="713"/>
                    </a:cubicBezTo>
                    <a:lnTo>
                      <a:pt x="953" y="427"/>
                    </a:lnTo>
                    <a:cubicBezTo>
                      <a:pt x="1277" y="213"/>
                      <a:pt x="1674" y="85"/>
                      <a:pt x="2075" y="85"/>
                    </a:cubicBezTo>
                    <a:cubicBezTo>
                      <a:pt x="2385" y="85"/>
                      <a:pt x="2717" y="174"/>
                      <a:pt x="2939" y="288"/>
                    </a:cubicBezTo>
                    <a:lnTo>
                      <a:pt x="3360" y="578"/>
                    </a:lnTo>
                    <a:cubicBezTo>
                      <a:pt x="3430" y="647"/>
                      <a:pt x="3408" y="610"/>
                      <a:pt x="3483" y="700"/>
                    </a:cubicBezTo>
                    <a:cubicBezTo>
                      <a:pt x="3541" y="769"/>
                      <a:pt x="3569" y="789"/>
                      <a:pt x="3647" y="893"/>
                    </a:cubicBezTo>
                    <a:cubicBezTo>
                      <a:pt x="3850" y="1164"/>
                      <a:pt x="4023" y="1591"/>
                      <a:pt x="4023" y="1947"/>
                    </a:cubicBezTo>
                    <a:cubicBezTo>
                      <a:pt x="4023" y="2470"/>
                      <a:pt x="3975" y="2614"/>
                      <a:pt x="3777" y="3014"/>
                    </a:cubicBezTo>
                    <a:cubicBezTo>
                      <a:pt x="3733" y="3103"/>
                      <a:pt x="3548" y="3369"/>
                      <a:pt x="3473" y="3429"/>
                    </a:cubicBezTo>
                    <a:cubicBezTo>
                      <a:pt x="3340" y="3534"/>
                      <a:pt x="3274" y="3636"/>
                      <a:pt x="3077" y="3745"/>
                    </a:cubicBezTo>
                    <a:cubicBezTo>
                      <a:pt x="3019" y="3777"/>
                      <a:pt x="2974" y="3800"/>
                      <a:pt x="2914" y="3827"/>
                    </a:cubicBezTo>
                    <a:cubicBezTo>
                      <a:pt x="2776" y="3889"/>
                      <a:pt x="2714" y="3912"/>
                      <a:pt x="2567" y="3955"/>
                    </a:cubicBezTo>
                    <a:cubicBezTo>
                      <a:pt x="2455" y="3988"/>
                      <a:pt x="2297" y="4022"/>
                      <a:pt x="2152" y="4022"/>
                    </a:cubicBezTo>
                    <a:close/>
                    <a:moveTo>
                      <a:pt x="9" y="1880"/>
                    </a:moveTo>
                    <a:cubicBezTo>
                      <a:pt x="9" y="2149"/>
                      <a:pt x="0" y="2296"/>
                      <a:pt x="62" y="2563"/>
                    </a:cubicBezTo>
                    <a:cubicBezTo>
                      <a:pt x="76" y="2621"/>
                      <a:pt x="99" y="2693"/>
                      <a:pt x="122" y="2749"/>
                    </a:cubicBezTo>
                    <a:cubicBezTo>
                      <a:pt x="207" y="2959"/>
                      <a:pt x="341" y="3194"/>
                      <a:pt x="480" y="3373"/>
                    </a:cubicBezTo>
                    <a:cubicBezTo>
                      <a:pt x="543" y="3455"/>
                      <a:pt x="651" y="3558"/>
                      <a:pt x="730" y="3623"/>
                    </a:cubicBezTo>
                    <a:lnTo>
                      <a:pt x="868" y="3730"/>
                    </a:lnTo>
                    <a:cubicBezTo>
                      <a:pt x="893" y="3748"/>
                      <a:pt x="914" y="3762"/>
                      <a:pt x="939" y="3778"/>
                    </a:cubicBezTo>
                    <a:cubicBezTo>
                      <a:pt x="966" y="3795"/>
                      <a:pt x="993" y="3812"/>
                      <a:pt x="1017" y="3827"/>
                    </a:cubicBezTo>
                    <a:cubicBezTo>
                      <a:pt x="1283" y="3980"/>
                      <a:pt x="1622" y="4106"/>
                      <a:pt x="1982" y="4106"/>
                    </a:cubicBezTo>
                    <a:cubicBezTo>
                      <a:pt x="2426" y="4106"/>
                      <a:pt x="2563" y="4069"/>
                      <a:pt x="2935" y="3917"/>
                    </a:cubicBezTo>
                    <a:lnTo>
                      <a:pt x="3094" y="3830"/>
                    </a:lnTo>
                    <a:cubicBezTo>
                      <a:pt x="3147" y="3801"/>
                      <a:pt x="3197" y="3767"/>
                      <a:pt x="3243" y="3733"/>
                    </a:cubicBezTo>
                    <a:lnTo>
                      <a:pt x="3379" y="3624"/>
                    </a:lnTo>
                    <a:cubicBezTo>
                      <a:pt x="3403" y="3605"/>
                      <a:pt x="3422" y="3594"/>
                      <a:pt x="3445" y="3571"/>
                    </a:cubicBezTo>
                    <a:lnTo>
                      <a:pt x="3624" y="3377"/>
                    </a:lnTo>
                    <a:cubicBezTo>
                      <a:pt x="3763" y="3205"/>
                      <a:pt x="3800" y="3163"/>
                      <a:pt x="3915" y="2932"/>
                    </a:cubicBezTo>
                    <a:cubicBezTo>
                      <a:pt x="4155" y="2453"/>
                      <a:pt x="4182" y="1744"/>
                      <a:pt x="3944" y="1247"/>
                    </a:cubicBezTo>
                    <a:lnTo>
                      <a:pt x="3813" y="1006"/>
                    </a:lnTo>
                    <a:cubicBezTo>
                      <a:pt x="3780" y="952"/>
                      <a:pt x="3753" y="896"/>
                      <a:pt x="3718" y="847"/>
                    </a:cubicBezTo>
                    <a:lnTo>
                      <a:pt x="3470" y="595"/>
                    </a:lnTo>
                    <a:cubicBezTo>
                      <a:pt x="3363" y="487"/>
                      <a:pt x="3265" y="393"/>
                      <a:pt x="3139" y="308"/>
                    </a:cubicBezTo>
                    <a:cubicBezTo>
                      <a:pt x="2870" y="127"/>
                      <a:pt x="2419" y="0"/>
                      <a:pt x="2067" y="0"/>
                    </a:cubicBezTo>
                    <a:cubicBezTo>
                      <a:pt x="1608" y="0"/>
                      <a:pt x="1130" y="165"/>
                      <a:pt x="787" y="439"/>
                    </a:cubicBezTo>
                    <a:cubicBezTo>
                      <a:pt x="457" y="703"/>
                      <a:pt x="223" y="1059"/>
                      <a:pt x="89" y="1459"/>
                    </a:cubicBezTo>
                    <a:cubicBezTo>
                      <a:pt x="52" y="1570"/>
                      <a:pt x="9" y="1739"/>
                      <a:pt x="9" y="18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3" name="Freeform 15">
                <a:extLst>
                  <a:ext uri="{FF2B5EF4-FFF2-40B4-BE49-F238E27FC236}">
                    <a16:creationId xmlns:a16="http://schemas.microsoft.com/office/drawing/2014/main" id="{8D6FEFE2-E4F0-4BBD-8BD7-6C7D5834B2E7}"/>
                  </a:ext>
                </a:extLst>
              </p:cNvPr>
              <p:cNvSpPr>
                <a:spLocks noEditPoints="1"/>
              </p:cNvSpPr>
              <p:nvPr/>
            </p:nvSpPr>
            <p:spPr bwMode="auto">
              <a:xfrm>
                <a:off x="4570413" y="2382838"/>
                <a:ext cx="298450" cy="184150"/>
              </a:xfrm>
              <a:custGeom>
                <a:avLst/>
                <a:gdLst>
                  <a:gd name="T0" fmla="*/ 781 w 1287"/>
                  <a:gd name="T1" fmla="*/ 444 h 788"/>
                  <a:gd name="T2" fmla="*/ 1067 w 1287"/>
                  <a:gd name="T3" fmla="*/ 69 h 788"/>
                  <a:gd name="T4" fmla="*/ 1118 w 1287"/>
                  <a:gd name="T5" fmla="*/ 128 h 788"/>
                  <a:gd name="T6" fmla="*/ 1228 w 1287"/>
                  <a:gd name="T7" fmla="*/ 204 h 788"/>
                  <a:gd name="T8" fmla="*/ 1236 w 1287"/>
                  <a:gd name="T9" fmla="*/ 187 h 788"/>
                  <a:gd name="T10" fmla="*/ 1278 w 1287"/>
                  <a:gd name="T11" fmla="*/ 86 h 788"/>
                  <a:gd name="T12" fmla="*/ 1168 w 1287"/>
                  <a:gd name="T13" fmla="*/ 103 h 788"/>
                  <a:gd name="T14" fmla="*/ 997 w 1287"/>
                  <a:gd name="T15" fmla="*/ 101 h 788"/>
                  <a:gd name="T16" fmla="*/ 728 w 1287"/>
                  <a:gd name="T17" fmla="*/ 306 h 788"/>
                  <a:gd name="T18" fmla="*/ 779 w 1287"/>
                  <a:gd name="T19" fmla="*/ 433 h 788"/>
                  <a:gd name="T20" fmla="*/ 711 w 1287"/>
                  <a:gd name="T21" fmla="*/ 314 h 788"/>
                  <a:gd name="T22" fmla="*/ 398 w 1287"/>
                  <a:gd name="T23" fmla="*/ 450 h 788"/>
                  <a:gd name="T24" fmla="*/ 329 w 1287"/>
                  <a:gd name="T25" fmla="*/ 484 h 788"/>
                  <a:gd name="T26" fmla="*/ 152 w 1287"/>
                  <a:gd name="T27" fmla="*/ 534 h 788"/>
                  <a:gd name="T28" fmla="*/ 203 w 1287"/>
                  <a:gd name="T29" fmla="*/ 721 h 788"/>
                  <a:gd name="T30" fmla="*/ 102 w 1287"/>
                  <a:gd name="T31" fmla="*/ 543 h 788"/>
                  <a:gd name="T32" fmla="*/ 0 w 1287"/>
                  <a:gd name="T33" fmla="*/ 534 h 788"/>
                  <a:gd name="T34" fmla="*/ 42 w 1287"/>
                  <a:gd name="T35" fmla="*/ 560 h 788"/>
                  <a:gd name="T36" fmla="*/ 220 w 1287"/>
                  <a:gd name="T37" fmla="*/ 534 h 788"/>
                  <a:gd name="T38" fmla="*/ 313 w 1287"/>
                  <a:gd name="T39" fmla="*/ 729 h 788"/>
                  <a:gd name="T40" fmla="*/ 406 w 1287"/>
                  <a:gd name="T41" fmla="*/ 678 h 788"/>
                  <a:gd name="T42" fmla="*/ 421 w 1287"/>
                  <a:gd name="T43" fmla="*/ 630 h 788"/>
                  <a:gd name="T44" fmla="*/ 474 w 1287"/>
                  <a:gd name="T45" fmla="*/ 458 h 788"/>
                  <a:gd name="T46" fmla="*/ 584 w 1287"/>
                  <a:gd name="T47" fmla="*/ 628 h 788"/>
                  <a:gd name="T48" fmla="*/ 686 w 1287"/>
                  <a:gd name="T49" fmla="*/ 619 h 788"/>
                  <a:gd name="T50" fmla="*/ 609 w 1287"/>
                  <a:gd name="T51" fmla="*/ 501 h 788"/>
                  <a:gd name="T52" fmla="*/ 821 w 1287"/>
                  <a:gd name="T53" fmla="*/ 534 h 788"/>
                  <a:gd name="T54" fmla="*/ 838 w 1287"/>
                  <a:gd name="T55" fmla="*/ 271 h 788"/>
                  <a:gd name="T56" fmla="*/ 940 w 1287"/>
                  <a:gd name="T57" fmla="*/ 450 h 788"/>
                  <a:gd name="T58" fmla="*/ 1049 w 1287"/>
                  <a:gd name="T59" fmla="*/ 264 h 788"/>
                  <a:gd name="T60" fmla="*/ 957 w 1287"/>
                  <a:gd name="T61" fmla="*/ 297 h 788"/>
                  <a:gd name="T62" fmla="*/ 948 w 1287"/>
                  <a:gd name="T63" fmla="*/ 221 h 788"/>
                  <a:gd name="T64" fmla="*/ 897 w 1287"/>
                  <a:gd name="T65" fmla="*/ 213 h 788"/>
                  <a:gd name="T66" fmla="*/ 982 w 1287"/>
                  <a:gd name="T67" fmla="*/ 145 h 788"/>
                  <a:gd name="T68" fmla="*/ 1228 w 1287"/>
                  <a:gd name="T69" fmla="*/ 204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7" h="788">
                    <a:moveTo>
                      <a:pt x="779" y="441"/>
                    </a:moveTo>
                    <a:lnTo>
                      <a:pt x="781" y="444"/>
                    </a:lnTo>
                    <a:cubicBezTo>
                      <a:pt x="781" y="444"/>
                      <a:pt x="778" y="442"/>
                      <a:pt x="779" y="441"/>
                    </a:cubicBezTo>
                    <a:close/>
                    <a:moveTo>
                      <a:pt x="1067" y="69"/>
                    </a:moveTo>
                    <a:cubicBezTo>
                      <a:pt x="1103" y="70"/>
                      <a:pt x="1119" y="73"/>
                      <a:pt x="1134" y="94"/>
                    </a:cubicBezTo>
                    <a:cubicBezTo>
                      <a:pt x="1128" y="119"/>
                      <a:pt x="1131" y="108"/>
                      <a:pt x="1118" y="128"/>
                    </a:cubicBezTo>
                    <a:cubicBezTo>
                      <a:pt x="1087" y="120"/>
                      <a:pt x="1071" y="104"/>
                      <a:pt x="1067" y="69"/>
                    </a:cubicBezTo>
                    <a:close/>
                    <a:moveTo>
                      <a:pt x="1228" y="204"/>
                    </a:moveTo>
                    <a:cubicBezTo>
                      <a:pt x="1197" y="204"/>
                      <a:pt x="1151" y="208"/>
                      <a:pt x="1134" y="145"/>
                    </a:cubicBezTo>
                    <a:lnTo>
                      <a:pt x="1236" y="187"/>
                    </a:lnTo>
                    <a:cubicBezTo>
                      <a:pt x="1285" y="186"/>
                      <a:pt x="1287" y="147"/>
                      <a:pt x="1287" y="94"/>
                    </a:cubicBezTo>
                    <a:lnTo>
                      <a:pt x="1278" y="86"/>
                    </a:lnTo>
                    <a:cubicBezTo>
                      <a:pt x="1254" y="104"/>
                      <a:pt x="1262" y="85"/>
                      <a:pt x="1261" y="128"/>
                    </a:cubicBezTo>
                    <a:cubicBezTo>
                      <a:pt x="1227" y="110"/>
                      <a:pt x="1223" y="103"/>
                      <a:pt x="1168" y="103"/>
                    </a:cubicBezTo>
                    <a:cubicBezTo>
                      <a:pt x="1185" y="67"/>
                      <a:pt x="1186" y="58"/>
                      <a:pt x="1177" y="18"/>
                    </a:cubicBezTo>
                    <a:cubicBezTo>
                      <a:pt x="1101" y="0"/>
                      <a:pt x="1032" y="42"/>
                      <a:pt x="997" y="101"/>
                    </a:cubicBezTo>
                    <a:cubicBezTo>
                      <a:pt x="973" y="143"/>
                      <a:pt x="994" y="128"/>
                      <a:pt x="952" y="149"/>
                    </a:cubicBezTo>
                    <a:cubicBezTo>
                      <a:pt x="891" y="179"/>
                      <a:pt x="764" y="296"/>
                      <a:pt x="728" y="306"/>
                    </a:cubicBezTo>
                    <a:lnTo>
                      <a:pt x="762" y="323"/>
                    </a:lnTo>
                    <a:cubicBezTo>
                      <a:pt x="765" y="356"/>
                      <a:pt x="776" y="400"/>
                      <a:pt x="779" y="433"/>
                    </a:cubicBezTo>
                    <a:cubicBezTo>
                      <a:pt x="741" y="413"/>
                      <a:pt x="721" y="392"/>
                      <a:pt x="686" y="374"/>
                    </a:cubicBezTo>
                    <a:cubicBezTo>
                      <a:pt x="696" y="354"/>
                      <a:pt x="705" y="339"/>
                      <a:pt x="711" y="314"/>
                    </a:cubicBezTo>
                    <a:cubicBezTo>
                      <a:pt x="687" y="327"/>
                      <a:pt x="665" y="337"/>
                      <a:pt x="638" y="351"/>
                    </a:cubicBezTo>
                    <a:cubicBezTo>
                      <a:pt x="545" y="401"/>
                      <a:pt x="522" y="421"/>
                      <a:pt x="398" y="450"/>
                    </a:cubicBezTo>
                    <a:cubicBezTo>
                      <a:pt x="405" y="534"/>
                      <a:pt x="425" y="404"/>
                      <a:pt x="466" y="577"/>
                    </a:cubicBezTo>
                    <a:cubicBezTo>
                      <a:pt x="379" y="531"/>
                      <a:pt x="382" y="491"/>
                      <a:pt x="329" y="484"/>
                    </a:cubicBezTo>
                    <a:cubicBezTo>
                      <a:pt x="287" y="478"/>
                      <a:pt x="268" y="491"/>
                      <a:pt x="233" y="497"/>
                    </a:cubicBezTo>
                    <a:cubicBezTo>
                      <a:pt x="181" y="506"/>
                      <a:pt x="165" y="486"/>
                      <a:pt x="152" y="534"/>
                    </a:cubicBezTo>
                    <a:cubicBezTo>
                      <a:pt x="181" y="537"/>
                      <a:pt x="183" y="541"/>
                      <a:pt x="203" y="551"/>
                    </a:cubicBezTo>
                    <a:cubicBezTo>
                      <a:pt x="203" y="623"/>
                      <a:pt x="216" y="664"/>
                      <a:pt x="203" y="721"/>
                    </a:cubicBezTo>
                    <a:cubicBezTo>
                      <a:pt x="173" y="728"/>
                      <a:pt x="175" y="729"/>
                      <a:pt x="135" y="729"/>
                    </a:cubicBezTo>
                    <a:cubicBezTo>
                      <a:pt x="121" y="700"/>
                      <a:pt x="102" y="589"/>
                      <a:pt x="102" y="543"/>
                    </a:cubicBezTo>
                    <a:cubicBezTo>
                      <a:pt x="142" y="539"/>
                      <a:pt x="116" y="555"/>
                      <a:pt x="135" y="518"/>
                    </a:cubicBezTo>
                    <a:cubicBezTo>
                      <a:pt x="103" y="518"/>
                      <a:pt x="28" y="528"/>
                      <a:pt x="0" y="534"/>
                    </a:cubicBezTo>
                    <a:lnTo>
                      <a:pt x="0" y="560"/>
                    </a:lnTo>
                    <a:lnTo>
                      <a:pt x="42" y="560"/>
                    </a:lnTo>
                    <a:cubicBezTo>
                      <a:pt x="42" y="675"/>
                      <a:pt x="45" y="788"/>
                      <a:pt x="166" y="760"/>
                    </a:cubicBezTo>
                    <a:cubicBezTo>
                      <a:pt x="291" y="731"/>
                      <a:pt x="222" y="614"/>
                      <a:pt x="220" y="534"/>
                    </a:cubicBezTo>
                    <a:cubicBezTo>
                      <a:pt x="250" y="528"/>
                      <a:pt x="248" y="526"/>
                      <a:pt x="288" y="526"/>
                    </a:cubicBezTo>
                    <a:cubicBezTo>
                      <a:pt x="318" y="657"/>
                      <a:pt x="328" y="555"/>
                      <a:pt x="313" y="729"/>
                    </a:cubicBezTo>
                    <a:cubicBezTo>
                      <a:pt x="354" y="720"/>
                      <a:pt x="351" y="712"/>
                      <a:pt x="406" y="712"/>
                    </a:cubicBezTo>
                    <a:lnTo>
                      <a:pt x="406" y="678"/>
                    </a:lnTo>
                    <a:cubicBezTo>
                      <a:pt x="354" y="677"/>
                      <a:pt x="338" y="656"/>
                      <a:pt x="330" y="560"/>
                    </a:cubicBezTo>
                    <a:cubicBezTo>
                      <a:pt x="364" y="578"/>
                      <a:pt x="392" y="604"/>
                      <a:pt x="421" y="630"/>
                    </a:cubicBezTo>
                    <a:cubicBezTo>
                      <a:pt x="494" y="693"/>
                      <a:pt x="484" y="673"/>
                      <a:pt x="525" y="670"/>
                    </a:cubicBezTo>
                    <a:cubicBezTo>
                      <a:pt x="518" y="589"/>
                      <a:pt x="474" y="546"/>
                      <a:pt x="474" y="458"/>
                    </a:cubicBezTo>
                    <a:cubicBezTo>
                      <a:pt x="491" y="450"/>
                      <a:pt x="504" y="446"/>
                      <a:pt x="525" y="441"/>
                    </a:cubicBezTo>
                    <a:cubicBezTo>
                      <a:pt x="531" y="514"/>
                      <a:pt x="584" y="547"/>
                      <a:pt x="584" y="628"/>
                    </a:cubicBezTo>
                    <a:cubicBezTo>
                      <a:pt x="556" y="638"/>
                      <a:pt x="578" y="617"/>
                      <a:pt x="559" y="653"/>
                    </a:cubicBezTo>
                    <a:cubicBezTo>
                      <a:pt x="621" y="648"/>
                      <a:pt x="618" y="619"/>
                      <a:pt x="686" y="619"/>
                    </a:cubicBezTo>
                    <a:lnTo>
                      <a:pt x="686" y="585"/>
                    </a:lnTo>
                    <a:cubicBezTo>
                      <a:pt x="641" y="584"/>
                      <a:pt x="647" y="581"/>
                      <a:pt x="609" y="501"/>
                    </a:cubicBezTo>
                    <a:cubicBezTo>
                      <a:pt x="599" y="478"/>
                      <a:pt x="564" y="384"/>
                      <a:pt x="628" y="403"/>
                    </a:cubicBezTo>
                    <a:cubicBezTo>
                      <a:pt x="686" y="420"/>
                      <a:pt x="739" y="533"/>
                      <a:pt x="821" y="534"/>
                    </a:cubicBezTo>
                    <a:cubicBezTo>
                      <a:pt x="821" y="435"/>
                      <a:pt x="782" y="377"/>
                      <a:pt x="804" y="280"/>
                    </a:cubicBezTo>
                    <a:lnTo>
                      <a:pt x="838" y="271"/>
                    </a:lnTo>
                    <a:lnTo>
                      <a:pt x="938" y="393"/>
                    </a:lnTo>
                    <a:cubicBezTo>
                      <a:pt x="955" y="421"/>
                      <a:pt x="941" y="401"/>
                      <a:pt x="940" y="450"/>
                    </a:cubicBezTo>
                    <a:cubicBezTo>
                      <a:pt x="1024" y="405"/>
                      <a:pt x="1066" y="358"/>
                      <a:pt x="1118" y="323"/>
                    </a:cubicBezTo>
                    <a:cubicBezTo>
                      <a:pt x="1114" y="316"/>
                      <a:pt x="1049" y="209"/>
                      <a:pt x="1049" y="264"/>
                    </a:cubicBezTo>
                    <a:cubicBezTo>
                      <a:pt x="1048" y="315"/>
                      <a:pt x="1063" y="359"/>
                      <a:pt x="991" y="365"/>
                    </a:cubicBezTo>
                    <a:cubicBezTo>
                      <a:pt x="979" y="317"/>
                      <a:pt x="967" y="336"/>
                      <a:pt x="957" y="297"/>
                    </a:cubicBezTo>
                    <a:cubicBezTo>
                      <a:pt x="990" y="297"/>
                      <a:pt x="991" y="300"/>
                      <a:pt x="1016" y="306"/>
                    </a:cubicBezTo>
                    <a:cubicBezTo>
                      <a:pt x="1015" y="253"/>
                      <a:pt x="991" y="231"/>
                      <a:pt x="948" y="221"/>
                    </a:cubicBezTo>
                    <a:lnTo>
                      <a:pt x="948" y="272"/>
                    </a:lnTo>
                    <a:cubicBezTo>
                      <a:pt x="909" y="263"/>
                      <a:pt x="898" y="258"/>
                      <a:pt x="897" y="213"/>
                    </a:cubicBezTo>
                    <a:cubicBezTo>
                      <a:pt x="962" y="198"/>
                      <a:pt x="958" y="208"/>
                      <a:pt x="1016" y="213"/>
                    </a:cubicBezTo>
                    <a:cubicBezTo>
                      <a:pt x="1015" y="161"/>
                      <a:pt x="1005" y="179"/>
                      <a:pt x="982" y="145"/>
                    </a:cubicBezTo>
                    <a:cubicBezTo>
                      <a:pt x="1051" y="112"/>
                      <a:pt x="1133" y="224"/>
                      <a:pt x="1134" y="289"/>
                    </a:cubicBezTo>
                    <a:cubicBezTo>
                      <a:pt x="1164" y="281"/>
                      <a:pt x="1211" y="229"/>
                      <a:pt x="1228" y="2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4" name="Freeform 16">
                <a:extLst>
                  <a:ext uri="{FF2B5EF4-FFF2-40B4-BE49-F238E27FC236}">
                    <a16:creationId xmlns:a16="http://schemas.microsoft.com/office/drawing/2014/main" id="{B30EF5A2-6171-41B1-A110-A7138E295662}"/>
                  </a:ext>
                </a:extLst>
              </p:cNvPr>
              <p:cNvSpPr>
                <a:spLocks noEditPoints="1"/>
              </p:cNvSpPr>
              <p:nvPr/>
            </p:nvSpPr>
            <p:spPr bwMode="auto">
              <a:xfrm>
                <a:off x="4165600" y="2305051"/>
                <a:ext cx="212725" cy="219075"/>
              </a:xfrm>
              <a:custGeom>
                <a:avLst/>
                <a:gdLst>
                  <a:gd name="T0" fmla="*/ 770 w 914"/>
                  <a:gd name="T1" fmla="*/ 779 h 937"/>
                  <a:gd name="T2" fmla="*/ 796 w 914"/>
                  <a:gd name="T3" fmla="*/ 686 h 937"/>
                  <a:gd name="T4" fmla="*/ 855 w 914"/>
                  <a:gd name="T5" fmla="*/ 720 h 937"/>
                  <a:gd name="T6" fmla="*/ 770 w 914"/>
                  <a:gd name="T7" fmla="*/ 779 h 937"/>
                  <a:gd name="T8" fmla="*/ 677 w 914"/>
                  <a:gd name="T9" fmla="*/ 712 h 937"/>
                  <a:gd name="T10" fmla="*/ 728 w 914"/>
                  <a:gd name="T11" fmla="*/ 618 h 937"/>
                  <a:gd name="T12" fmla="*/ 677 w 914"/>
                  <a:gd name="T13" fmla="*/ 712 h 937"/>
                  <a:gd name="T14" fmla="*/ 421 w 914"/>
                  <a:gd name="T15" fmla="*/ 642 h 937"/>
                  <a:gd name="T16" fmla="*/ 381 w 914"/>
                  <a:gd name="T17" fmla="*/ 618 h 937"/>
                  <a:gd name="T18" fmla="*/ 388 w 914"/>
                  <a:gd name="T19" fmla="*/ 600 h 937"/>
                  <a:gd name="T20" fmla="*/ 415 w 914"/>
                  <a:gd name="T21" fmla="*/ 542 h 937"/>
                  <a:gd name="T22" fmla="*/ 482 w 914"/>
                  <a:gd name="T23" fmla="*/ 576 h 937"/>
                  <a:gd name="T24" fmla="*/ 421 w 914"/>
                  <a:gd name="T25" fmla="*/ 642 h 937"/>
                  <a:gd name="T26" fmla="*/ 447 w 914"/>
                  <a:gd name="T27" fmla="*/ 510 h 937"/>
                  <a:gd name="T28" fmla="*/ 533 w 914"/>
                  <a:gd name="T29" fmla="*/ 500 h 937"/>
                  <a:gd name="T30" fmla="*/ 499 w 914"/>
                  <a:gd name="T31" fmla="*/ 559 h 937"/>
                  <a:gd name="T32" fmla="*/ 447 w 914"/>
                  <a:gd name="T33" fmla="*/ 510 h 937"/>
                  <a:gd name="T34" fmla="*/ 0 w 914"/>
                  <a:gd name="T35" fmla="*/ 136 h 937"/>
                  <a:gd name="T36" fmla="*/ 180 w 914"/>
                  <a:gd name="T37" fmla="*/ 231 h 937"/>
                  <a:gd name="T38" fmla="*/ 279 w 914"/>
                  <a:gd name="T39" fmla="*/ 212 h 937"/>
                  <a:gd name="T40" fmla="*/ 228 w 914"/>
                  <a:gd name="T41" fmla="*/ 280 h 937"/>
                  <a:gd name="T42" fmla="*/ 322 w 914"/>
                  <a:gd name="T43" fmla="*/ 271 h 937"/>
                  <a:gd name="T44" fmla="*/ 247 w 914"/>
                  <a:gd name="T45" fmla="*/ 350 h 937"/>
                  <a:gd name="T46" fmla="*/ 152 w 914"/>
                  <a:gd name="T47" fmla="*/ 390 h 937"/>
                  <a:gd name="T48" fmla="*/ 245 w 914"/>
                  <a:gd name="T49" fmla="*/ 491 h 937"/>
                  <a:gd name="T50" fmla="*/ 290 w 914"/>
                  <a:gd name="T51" fmla="*/ 409 h 937"/>
                  <a:gd name="T52" fmla="*/ 372 w 914"/>
                  <a:gd name="T53" fmla="*/ 339 h 937"/>
                  <a:gd name="T54" fmla="*/ 364 w 914"/>
                  <a:gd name="T55" fmla="*/ 432 h 937"/>
                  <a:gd name="T56" fmla="*/ 440 w 914"/>
                  <a:gd name="T57" fmla="*/ 398 h 937"/>
                  <a:gd name="T58" fmla="*/ 346 w 914"/>
                  <a:gd name="T59" fmla="*/ 532 h 937"/>
                  <a:gd name="T60" fmla="*/ 288 w 914"/>
                  <a:gd name="T61" fmla="*/ 551 h 937"/>
                  <a:gd name="T62" fmla="*/ 491 w 914"/>
                  <a:gd name="T63" fmla="*/ 720 h 937"/>
                  <a:gd name="T64" fmla="*/ 474 w 914"/>
                  <a:gd name="T65" fmla="*/ 678 h 937"/>
                  <a:gd name="T66" fmla="*/ 584 w 914"/>
                  <a:gd name="T67" fmla="*/ 551 h 937"/>
                  <a:gd name="T68" fmla="*/ 643 w 914"/>
                  <a:gd name="T69" fmla="*/ 576 h 937"/>
                  <a:gd name="T70" fmla="*/ 601 w 914"/>
                  <a:gd name="T71" fmla="*/ 813 h 937"/>
                  <a:gd name="T72" fmla="*/ 711 w 914"/>
                  <a:gd name="T73" fmla="*/ 745 h 937"/>
                  <a:gd name="T74" fmla="*/ 688 w 914"/>
                  <a:gd name="T75" fmla="*/ 850 h 937"/>
                  <a:gd name="T76" fmla="*/ 914 w 914"/>
                  <a:gd name="T77" fmla="*/ 737 h 937"/>
                  <a:gd name="T78" fmla="*/ 830 w 914"/>
                  <a:gd name="T79" fmla="*/ 678 h 937"/>
                  <a:gd name="T80" fmla="*/ 747 w 914"/>
                  <a:gd name="T81" fmla="*/ 617 h 937"/>
                  <a:gd name="T82" fmla="*/ 661 w 914"/>
                  <a:gd name="T83" fmla="*/ 559 h 937"/>
                  <a:gd name="T84" fmla="*/ 539 w 914"/>
                  <a:gd name="T85" fmla="*/ 468 h 937"/>
                  <a:gd name="T86" fmla="*/ 505 w 914"/>
                  <a:gd name="T87" fmla="*/ 427 h 937"/>
                  <a:gd name="T88" fmla="*/ 464 w 914"/>
                  <a:gd name="T89" fmla="*/ 400 h 937"/>
                  <a:gd name="T90" fmla="*/ 332 w 914"/>
                  <a:gd name="T91" fmla="*/ 244 h 937"/>
                  <a:gd name="T92" fmla="*/ 291 w 914"/>
                  <a:gd name="T93" fmla="*/ 208 h 937"/>
                  <a:gd name="T94" fmla="*/ 228 w 914"/>
                  <a:gd name="T95" fmla="*/ 119 h 937"/>
                  <a:gd name="T96" fmla="*/ 175 w 914"/>
                  <a:gd name="T97" fmla="*/ 201 h 937"/>
                  <a:gd name="T98" fmla="*/ 76 w 914"/>
                  <a:gd name="T99" fmla="*/ 237 h 937"/>
                  <a:gd name="T100" fmla="*/ 39 w 914"/>
                  <a:gd name="T101" fmla="*/ 191 h 937"/>
                  <a:gd name="T102" fmla="*/ 228 w 914"/>
                  <a:gd name="T103" fmla="*/ 110 h 937"/>
                  <a:gd name="T104" fmla="*/ 169 w 914"/>
                  <a:gd name="T105" fmla="*/ 0 h 937"/>
                  <a:gd name="T106" fmla="*/ 134 w 914"/>
                  <a:gd name="T107" fmla="*/ 41 h 937"/>
                  <a:gd name="T108" fmla="*/ 117 w 914"/>
                  <a:gd name="T109" fmla="*/ 58 h 937"/>
                  <a:gd name="T110" fmla="*/ 0 w 914"/>
                  <a:gd name="T111" fmla="*/ 136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14" h="937">
                    <a:moveTo>
                      <a:pt x="770" y="779"/>
                    </a:moveTo>
                    <a:cubicBezTo>
                      <a:pt x="781" y="756"/>
                      <a:pt x="795" y="719"/>
                      <a:pt x="796" y="686"/>
                    </a:cubicBezTo>
                    <a:cubicBezTo>
                      <a:pt x="852" y="686"/>
                      <a:pt x="838" y="687"/>
                      <a:pt x="855" y="720"/>
                    </a:cubicBezTo>
                    <a:lnTo>
                      <a:pt x="770" y="779"/>
                    </a:lnTo>
                    <a:close/>
                    <a:moveTo>
                      <a:pt x="677" y="712"/>
                    </a:moveTo>
                    <a:cubicBezTo>
                      <a:pt x="684" y="634"/>
                      <a:pt x="696" y="626"/>
                      <a:pt x="728" y="618"/>
                    </a:cubicBezTo>
                    <a:cubicBezTo>
                      <a:pt x="734" y="646"/>
                      <a:pt x="758" y="693"/>
                      <a:pt x="677" y="712"/>
                    </a:cubicBezTo>
                    <a:close/>
                    <a:moveTo>
                      <a:pt x="421" y="642"/>
                    </a:moveTo>
                    <a:cubicBezTo>
                      <a:pt x="399" y="627"/>
                      <a:pt x="412" y="627"/>
                      <a:pt x="381" y="618"/>
                    </a:cubicBezTo>
                    <a:cubicBezTo>
                      <a:pt x="383" y="614"/>
                      <a:pt x="387" y="603"/>
                      <a:pt x="388" y="600"/>
                    </a:cubicBezTo>
                    <a:cubicBezTo>
                      <a:pt x="416" y="544"/>
                      <a:pt x="411" y="591"/>
                      <a:pt x="415" y="542"/>
                    </a:cubicBezTo>
                    <a:cubicBezTo>
                      <a:pt x="466" y="543"/>
                      <a:pt x="448" y="553"/>
                      <a:pt x="482" y="576"/>
                    </a:cubicBezTo>
                    <a:lnTo>
                      <a:pt x="421" y="642"/>
                    </a:lnTo>
                    <a:close/>
                    <a:moveTo>
                      <a:pt x="447" y="510"/>
                    </a:moveTo>
                    <a:cubicBezTo>
                      <a:pt x="449" y="508"/>
                      <a:pt x="533" y="433"/>
                      <a:pt x="533" y="500"/>
                    </a:cubicBezTo>
                    <a:cubicBezTo>
                      <a:pt x="533" y="515"/>
                      <a:pt x="508" y="547"/>
                      <a:pt x="499" y="559"/>
                    </a:cubicBezTo>
                    <a:lnTo>
                      <a:pt x="447" y="510"/>
                    </a:lnTo>
                    <a:close/>
                    <a:moveTo>
                      <a:pt x="0" y="136"/>
                    </a:moveTo>
                    <a:cubicBezTo>
                      <a:pt x="0" y="253"/>
                      <a:pt x="70" y="313"/>
                      <a:pt x="180" y="231"/>
                    </a:cubicBezTo>
                    <a:cubicBezTo>
                      <a:pt x="215" y="204"/>
                      <a:pt x="223" y="212"/>
                      <a:pt x="279" y="212"/>
                    </a:cubicBezTo>
                    <a:cubicBezTo>
                      <a:pt x="255" y="246"/>
                      <a:pt x="242" y="223"/>
                      <a:pt x="228" y="280"/>
                    </a:cubicBezTo>
                    <a:cubicBezTo>
                      <a:pt x="265" y="279"/>
                      <a:pt x="275" y="271"/>
                      <a:pt x="322" y="271"/>
                    </a:cubicBezTo>
                    <a:cubicBezTo>
                      <a:pt x="310" y="321"/>
                      <a:pt x="280" y="319"/>
                      <a:pt x="247" y="350"/>
                    </a:cubicBezTo>
                    <a:cubicBezTo>
                      <a:pt x="174" y="419"/>
                      <a:pt x="221" y="391"/>
                      <a:pt x="152" y="390"/>
                    </a:cubicBezTo>
                    <a:cubicBezTo>
                      <a:pt x="156" y="432"/>
                      <a:pt x="224" y="486"/>
                      <a:pt x="245" y="491"/>
                    </a:cubicBezTo>
                    <a:cubicBezTo>
                      <a:pt x="232" y="433"/>
                      <a:pt x="252" y="442"/>
                      <a:pt x="290" y="409"/>
                    </a:cubicBezTo>
                    <a:cubicBezTo>
                      <a:pt x="326" y="378"/>
                      <a:pt x="327" y="363"/>
                      <a:pt x="372" y="339"/>
                    </a:cubicBezTo>
                    <a:cubicBezTo>
                      <a:pt x="372" y="386"/>
                      <a:pt x="367" y="397"/>
                      <a:pt x="364" y="432"/>
                    </a:cubicBezTo>
                    <a:cubicBezTo>
                      <a:pt x="438" y="397"/>
                      <a:pt x="398" y="402"/>
                      <a:pt x="440" y="398"/>
                    </a:cubicBezTo>
                    <a:cubicBezTo>
                      <a:pt x="436" y="449"/>
                      <a:pt x="387" y="495"/>
                      <a:pt x="346" y="532"/>
                    </a:cubicBezTo>
                    <a:cubicBezTo>
                      <a:pt x="322" y="554"/>
                      <a:pt x="330" y="551"/>
                      <a:pt x="288" y="551"/>
                    </a:cubicBezTo>
                    <a:cubicBezTo>
                      <a:pt x="316" y="593"/>
                      <a:pt x="445" y="709"/>
                      <a:pt x="491" y="720"/>
                    </a:cubicBezTo>
                    <a:cubicBezTo>
                      <a:pt x="488" y="684"/>
                      <a:pt x="492" y="705"/>
                      <a:pt x="474" y="678"/>
                    </a:cubicBezTo>
                    <a:cubicBezTo>
                      <a:pt x="513" y="667"/>
                      <a:pt x="565" y="586"/>
                      <a:pt x="584" y="551"/>
                    </a:cubicBezTo>
                    <a:cubicBezTo>
                      <a:pt x="604" y="561"/>
                      <a:pt x="623" y="565"/>
                      <a:pt x="643" y="576"/>
                    </a:cubicBezTo>
                    <a:cubicBezTo>
                      <a:pt x="615" y="696"/>
                      <a:pt x="591" y="697"/>
                      <a:pt x="601" y="813"/>
                    </a:cubicBezTo>
                    <a:cubicBezTo>
                      <a:pt x="655" y="800"/>
                      <a:pt x="658" y="760"/>
                      <a:pt x="711" y="745"/>
                    </a:cubicBezTo>
                    <a:cubicBezTo>
                      <a:pt x="707" y="763"/>
                      <a:pt x="687" y="838"/>
                      <a:pt x="688" y="850"/>
                    </a:cubicBezTo>
                    <a:cubicBezTo>
                      <a:pt x="695" y="937"/>
                      <a:pt x="793" y="765"/>
                      <a:pt x="914" y="737"/>
                    </a:cubicBezTo>
                    <a:cubicBezTo>
                      <a:pt x="910" y="689"/>
                      <a:pt x="877" y="682"/>
                      <a:pt x="830" y="678"/>
                    </a:cubicBezTo>
                    <a:cubicBezTo>
                      <a:pt x="826" y="643"/>
                      <a:pt x="828" y="647"/>
                      <a:pt x="747" y="617"/>
                    </a:cubicBezTo>
                    <a:cubicBezTo>
                      <a:pt x="696" y="598"/>
                      <a:pt x="754" y="617"/>
                      <a:pt x="661" y="559"/>
                    </a:cubicBezTo>
                    <a:lnTo>
                      <a:pt x="539" y="468"/>
                    </a:lnTo>
                    <a:cubicBezTo>
                      <a:pt x="518" y="450"/>
                      <a:pt x="528" y="447"/>
                      <a:pt x="505" y="427"/>
                    </a:cubicBezTo>
                    <a:cubicBezTo>
                      <a:pt x="493" y="418"/>
                      <a:pt x="474" y="409"/>
                      <a:pt x="464" y="400"/>
                    </a:cubicBezTo>
                    <a:cubicBezTo>
                      <a:pt x="442" y="380"/>
                      <a:pt x="389" y="297"/>
                      <a:pt x="332" y="244"/>
                    </a:cubicBezTo>
                    <a:cubicBezTo>
                      <a:pt x="319" y="231"/>
                      <a:pt x="300" y="219"/>
                      <a:pt x="291" y="208"/>
                    </a:cubicBezTo>
                    <a:cubicBezTo>
                      <a:pt x="261" y="168"/>
                      <a:pt x="287" y="158"/>
                      <a:pt x="228" y="119"/>
                    </a:cubicBezTo>
                    <a:cubicBezTo>
                      <a:pt x="228" y="186"/>
                      <a:pt x="225" y="176"/>
                      <a:pt x="175" y="201"/>
                    </a:cubicBezTo>
                    <a:cubicBezTo>
                      <a:pt x="140" y="218"/>
                      <a:pt x="125" y="237"/>
                      <a:pt x="76" y="237"/>
                    </a:cubicBezTo>
                    <a:cubicBezTo>
                      <a:pt x="50" y="237"/>
                      <a:pt x="35" y="210"/>
                      <a:pt x="39" y="191"/>
                    </a:cubicBezTo>
                    <a:cubicBezTo>
                      <a:pt x="48" y="156"/>
                      <a:pt x="162" y="79"/>
                      <a:pt x="228" y="110"/>
                    </a:cubicBezTo>
                    <a:cubicBezTo>
                      <a:pt x="223" y="86"/>
                      <a:pt x="185" y="12"/>
                      <a:pt x="169" y="0"/>
                    </a:cubicBezTo>
                    <a:cubicBezTo>
                      <a:pt x="125" y="12"/>
                      <a:pt x="158" y="6"/>
                      <a:pt x="134" y="41"/>
                    </a:cubicBezTo>
                    <a:cubicBezTo>
                      <a:pt x="126" y="54"/>
                      <a:pt x="133" y="47"/>
                      <a:pt x="117" y="58"/>
                    </a:cubicBezTo>
                    <a:cubicBezTo>
                      <a:pt x="84" y="84"/>
                      <a:pt x="0" y="102"/>
                      <a:pt x="0"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5" name="Freeform 17">
                <a:extLst>
                  <a:ext uri="{FF2B5EF4-FFF2-40B4-BE49-F238E27FC236}">
                    <a16:creationId xmlns:a16="http://schemas.microsoft.com/office/drawing/2014/main" id="{FA3E7692-8285-4F5A-8C8B-F4AE8FC630B7}"/>
                  </a:ext>
                </a:extLst>
              </p:cNvPr>
              <p:cNvSpPr>
                <a:spLocks noEditPoints="1"/>
              </p:cNvSpPr>
              <p:nvPr/>
            </p:nvSpPr>
            <p:spPr bwMode="auto">
              <a:xfrm>
                <a:off x="4154488" y="1903413"/>
                <a:ext cx="77788" cy="103188"/>
              </a:xfrm>
              <a:custGeom>
                <a:avLst/>
                <a:gdLst>
                  <a:gd name="T0" fmla="*/ 169 w 339"/>
                  <a:gd name="T1" fmla="*/ 304 h 445"/>
                  <a:gd name="T2" fmla="*/ 172 w 339"/>
                  <a:gd name="T3" fmla="*/ 307 h 445"/>
                  <a:gd name="T4" fmla="*/ 169 w 339"/>
                  <a:gd name="T5" fmla="*/ 304 h 445"/>
                  <a:gd name="T6" fmla="*/ 195 w 339"/>
                  <a:gd name="T7" fmla="*/ 228 h 445"/>
                  <a:gd name="T8" fmla="*/ 254 w 339"/>
                  <a:gd name="T9" fmla="*/ 245 h 445"/>
                  <a:gd name="T10" fmla="*/ 195 w 339"/>
                  <a:gd name="T11" fmla="*/ 304 h 445"/>
                  <a:gd name="T12" fmla="*/ 222 w 339"/>
                  <a:gd name="T13" fmla="*/ 272 h 445"/>
                  <a:gd name="T14" fmla="*/ 195 w 339"/>
                  <a:gd name="T15" fmla="*/ 228 h 445"/>
                  <a:gd name="T16" fmla="*/ 119 w 339"/>
                  <a:gd name="T17" fmla="*/ 144 h 445"/>
                  <a:gd name="T18" fmla="*/ 152 w 339"/>
                  <a:gd name="T19" fmla="*/ 177 h 445"/>
                  <a:gd name="T20" fmla="*/ 119 w 339"/>
                  <a:gd name="T21" fmla="*/ 144 h 445"/>
                  <a:gd name="T22" fmla="*/ 271 w 339"/>
                  <a:gd name="T23" fmla="*/ 203 h 445"/>
                  <a:gd name="T24" fmla="*/ 246 w 339"/>
                  <a:gd name="T25" fmla="*/ 203 h 445"/>
                  <a:gd name="T26" fmla="*/ 262 w 339"/>
                  <a:gd name="T27" fmla="*/ 59 h 445"/>
                  <a:gd name="T28" fmla="*/ 271 w 339"/>
                  <a:gd name="T29" fmla="*/ 203 h 445"/>
                  <a:gd name="T30" fmla="*/ 0 w 339"/>
                  <a:gd name="T31" fmla="*/ 220 h 445"/>
                  <a:gd name="T32" fmla="*/ 59 w 339"/>
                  <a:gd name="T33" fmla="*/ 211 h 445"/>
                  <a:gd name="T34" fmla="*/ 117 w 339"/>
                  <a:gd name="T35" fmla="*/ 264 h 445"/>
                  <a:gd name="T36" fmla="*/ 93 w 339"/>
                  <a:gd name="T37" fmla="*/ 338 h 445"/>
                  <a:gd name="T38" fmla="*/ 25 w 339"/>
                  <a:gd name="T39" fmla="*/ 313 h 445"/>
                  <a:gd name="T40" fmla="*/ 19 w 339"/>
                  <a:gd name="T41" fmla="*/ 386 h 445"/>
                  <a:gd name="T42" fmla="*/ 263 w 339"/>
                  <a:gd name="T43" fmla="*/ 339 h 445"/>
                  <a:gd name="T44" fmla="*/ 300 w 339"/>
                  <a:gd name="T45" fmla="*/ 266 h 445"/>
                  <a:gd name="T46" fmla="*/ 339 w 339"/>
                  <a:gd name="T47" fmla="*/ 194 h 445"/>
                  <a:gd name="T48" fmla="*/ 296 w 339"/>
                  <a:gd name="T49" fmla="*/ 194 h 445"/>
                  <a:gd name="T50" fmla="*/ 322 w 339"/>
                  <a:gd name="T51" fmla="*/ 67 h 445"/>
                  <a:gd name="T52" fmla="*/ 296 w 339"/>
                  <a:gd name="T53" fmla="*/ 25 h 445"/>
                  <a:gd name="T54" fmla="*/ 161 w 339"/>
                  <a:gd name="T55" fmla="*/ 93 h 445"/>
                  <a:gd name="T56" fmla="*/ 161 w 339"/>
                  <a:gd name="T57" fmla="*/ 0 h 445"/>
                  <a:gd name="T58" fmla="*/ 54 w 339"/>
                  <a:gd name="T59" fmla="*/ 104 h 445"/>
                  <a:gd name="T60" fmla="*/ 0 w 339"/>
                  <a:gd name="T61"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9" h="445">
                    <a:moveTo>
                      <a:pt x="169" y="304"/>
                    </a:moveTo>
                    <a:lnTo>
                      <a:pt x="172" y="307"/>
                    </a:lnTo>
                    <a:cubicBezTo>
                      <a:pt x="172" y="307"/>
                      <a:pt x="169" y="305"/>
                      <a:pt x="169" y="304"/>
                    </a:cubicBezTo>
                    <a:close/>
                    <a:moveTo>
                      <a:pt x="195" y="228"/>
                    </a:moveTo>
                    <a:cubicBezTo>
                      <a:pt x="220" y="245"/>
                      <a:pt x="212" y="245"/>
                      <a:pt x="254" y="245"/>
                    </a:cubicBezTo>
                    <a:cubicBezTo>
                      <a:pt x="236" y="279"/>
                      <a:pt x="240" y="301"/>
                      <a:pt x="195" y="304"/>
                    </a:cubicBezTo>
                    <a:lnTo>
                      <a:pt x="222" y="272"/>
                    </a:lnTo>
                    <a:cubicBezTo>
                      <a:pt x="194" y="242"/>
                      <a:pt x="201" y="241"/>
                      <a:pt x="195" y="228"/>
                    </a:cubicBezTo>
                    <a:close/>
                    <a:moveTo>
                      <a:pt x="119" y="144"/>
                    </a:moveTo>
                    <a:cubicBezTo>
                      <a:pt x="148" y="151"/>
                      <a:pt x="145" y="148"/>
                      <a:pt x="152" y="177"/>
                    </a:cubicBezTo>
                    <a:cubicBezTo>
                      <a:pt x="110" y="167"/>
                      <a:pt x="124" y="175"/>
                      <a:pt x="119" y="144"/>
                    </a:cubicBezTo>
                    <a:close/>
                    <a:moveTo>
                      <a:pt x="271" y="203"/>
                    </a:moveTo>
                    <a:lnTo>
                      <a:pt x="246" y="203"/>
                    </a:lnTo>
                    <a:cubicBezTo>
                      <a:pt x="245" y="200"/>
                      <a:pt x="159" y="87"/>
                      <a:pt x="262" y="59"/>
                    </a:cubicBezTo>
                    <a:cubicBezTo>
                      <a:pt x="304" y="90"/>
                      <a:pt x="271" y="129"/>
                      <a:pt x="271" y="203"/>
                    </a:cubicBezTo>
                    <a:close/>
                    <a:moveTo>
                      <a:pt x="0" y="220"/>
                    </a:moveTo>
                    <a:cubicBezTo>
                      <a:pt x="0" y="273"/>
                      <a:pt x="21" y="221"/>
                      <a:pt x="59" y="211"/>
                    </a:cubicBezTo>
                    <a:lnTo>
                      <a:pt x="117" y="264"/>
                    </a:lnTo>
                    <a:cubicBezTo>
                      <a:pt x="113" y="286"/>
                      <a:pt x="103" y="318"/>
                      <a:pt x="93" y="338"/>
                    </a:cubicBezTo>
                    <a:cubicBezTo>
                      <a:pt x="77" y="331"/>
                      <a:pt x="44" y="317"/>
                      <a:pt x="25" y="313"/>
                    </a:cubicBezTo>
                    <a:cubicBezTo>
                      <a:pt x="14" y="338"/>
                      <a:pt x="3" y="359"/>
                      <a:pt x="19" y="386"/>
                    </a:cubicBezTo>
                    <a:cubicBezTo>
                      <a:pt x="55" y="445"/>
                      <a:pt x="210" y="443"/>
                      <a:pt x="263" y="339"/>
                    </a:cubicBezTo>
                    <a:cubicBezTo>
                      <a:pt x="273" y="318"/>
                      <a:pt x="286" y="286"/>
                      <a:pt x="300" y="266"/>
                    </a:cubicBezTo>
                    <a:cubicBezTo>
                      <a:pt x="325" y="229"/>
                      <a:pt x="338" y="248"/>
                      <a:pt x="339" y="194"/>
                    </a:cubicBezTo>
                    <a:lnTo>
                      <a:pt x="296" y="194"/>
                    </a:lnTo>
                    <a:lnTo>
                      <a:pt x="322" y="67"/>
                    </a:lnTo>
                    <a:cubicBezTo>
                      <a:pt x="322" y="47"/>
                      <a:pt x="308" y="43"/>
                      <a:pt x="296" y="25"/>
                    </a:cubicBezTo>
                    <a:cubicBezTo>
                      <a:pt x="194" y="27"/>
                      <a:pt x="219" y="77"/>
                      <a:pt x="161" y="93"/>
                    </a:cubicBezTo>
                    <a:lnTo>
                      <a:pt x="161" y="0"/>
                    </a:lnTo>
                    <a:cubicBezTo>
                      <a:pt x="62" y="0"/>
                      <a:pt x="96" y="14"/>
                      <a:pt x="54" y="104"/>
                    </a:cubicBezTo>
                    <a:cubicBezTo>
                      <a:pt x="38" y="138"/>
                      <a:pt x="0" y="185"/>
                      <a:pt x="0" y="2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6" name="Freeform 18">
                <a:extLst>
                  <a:ext uri="{FF2B5EF4-FFF2-40B4-BE49-F238E27FC236}">
                    <a16:creationId xmlns:a16="http://schemas.microsoft.com/office/drawing/2014/main" id="{4C83FCBB-F2C4-429D-9B2F-7BD392A25B94}"/>
                  </a:ext>
                </a:extLst>
              </p:cNvPr>
              <p:cNvSpPr>
                <a:spLocks noEditPoints="1"/>
              </p:cNvSpPr>
              <p:nvPr/>
            </p:nvSpPr>
            <p:spPr bwMode="auto">
              <a:xfrm>
                <a:off x="4343400" y="1709738"/>
                <a:ext cx="93663" cy="111125"/>
              </a:xfrm>
              <a:custGeom>
                <a:avLst/>
                <a:gdLst>
                  <a:gd name="T0" fmla="*/ 182 w 401"/>
                  <a:gd name="T1" fmla="*/ 347 h 474"/>
                  <a:gd name="T2" fmla="*/ 185 w 401"/>
                  <a:gd name="T3" fmla="*/ 350 h 474"/>
                  <a:gd name="T4" fmla="*/ 182 w 401"/>
                  <a:gd name="T5" fmla="*/ 347 h 474"/>
                  <a:gd name="T6" fmla="*/ 114 w 401"/>
                  <a:gd name="T7" fmla="*/ 305 h 474"/>
                  <a:gd name="T8" fmla="*/ 140 w 401"/>
                  <a:gd name="T9" fmla="*/ 339 h 474"/>
                  <a:gd name="T10" fmla="*/ 114 w 401"/>
                  <a:gd name="T11" fmla="*/ 339 h 474"/>
                  <a:gd name="T12" fmla="*/ 114 w 401"/>
                  <a:gd name="T13" fmla="*/ 305 h 474"/>
                  <a:gd name="T14" fmla="*/ 165 w 401"/>
                  <a:gd name="T15" fmla="*/ 305 h 474"/>
                  <a:gd name="T16" fmla="*/ 173 w 401"/>
                  <a:gd name="T17" fmla="*/ 306 h 474"/>
                  <a:gd name="T18" fmla="*/ 165 w 401"/>
                  <a:gd name="T19" fmla="*/ 305 h 474"/>
                  <a:gd name="T20" fmla="*/ 182 w 401"/>
                  <a:gd name="T21" fmla="*/ 203 h 474"/>
                  <a:gd name="T22" fmla="*/ 148 w 401"/>
                  <a:gd name="T23" fmla="*/ 254 h 474"/>
                  <a:gd name="T24" fmla="*/ 182 w 401"/>
                  <a:gd name="T25" fmla="*/ 203 h 474"/>
                  <a:gd name="T26" fmla="*/ 182 w 401"/>
                  <a:gd name="T27" fmla="*/ 203 h 474"/>
                  <a:gd name="T28" fmla="*/ 228 w 401"/>
                  <a:gd name="T29" fmla="*/ 165 h 474"/>
                  <a:gd name="T30" fmla="*/ 259 w 401"/>
                  <a:gd name="T31" fmla="*/ 152 h 474"/>
                  <a:gd name="T32" fmla="*/ 277 w 401"/>
                  <a:gd name="T33" fmla="*/ 149 h 474"/>
                  <a:gd name="T34" fmla="*/ 323 w 401"/>
                  <a:gd name="T35" fmla="*/ 189 h 474"/>
                  <a:gd name="T36" fmla="*/ 318 w 401"/>
                  <a:gd name="T37" fmla="*/ 313 h 474"/>
                  <a:gd name="T38" fmla="*/ 275 w 401"/>
                  <a:gd name="T39" fmla="*/ 347 h 474"/>
                  <a:gd name="T40" fmla="*/ 241 w 401"/>
                  <a:gd name="T41" fmla="*/ 203 h 474"/>
                  <a:gd name="T42" fmla="*/ 182 w 401"/>
                  <a:gd name="T43" fmla="*/ 203 h 474"/>
                  <a:gd name="T44" fmla="*/ 89 w 401"/>
                  <a:gd name="T45" fmla="*/ 17 h 474"/>
                  <a:gd name="T46" fmla="*/ 80 w 401"/>
                  <a:gd name="T47" fmla="*/ 68 h 474"/>
                  <a:gd name="T48" fmla="*/ 30 w 401"/>
                  <a:gd name="T49" fmla="*/ 118 h 474"/>
                  <a:gd name="T50" fmla="*/ 114 w 401"/>
                  <a:gd name="T51" fmla="*/ 195 h 474"/>
                  <a:gd name="T52" fmla="*/ 97 w 401"/>
                  <a:gd name="T53" fmla="*/ 254 h 474"/>
                  <a:gd name="T54" fmla="*/ 21 w 401"/>
                  <a:gd name="T55" fmla="*/ 254 h 474"/>
                  <a:gd name="T56" fmla="*/ 123 w 401"/>
                  <a:gd name="T57" fmla="*/ 423 h 474"/>
                  <a:gd name="T58" fmla="*/ 123 w 401"/>
                  <a:gd name="T59" fmla="*/ 372 h 474"/>
                  <a:gd name="T60" fmla="*/ 157 w 401"/>
                  <a:gd name="T61" fmla="*/ 372 h 474"/>
                  <a:gd name="T62" fmla="*/ 216 w 401"/>
                  <a:gd name="T63" fmla="*/ 423 h 474"/>
                  <a:gd name="T64" fmla="*/ 224 w 401"/>
                  <a:gd name="T65" fmla="*/ 474 h 474"/>
                  <a:gd name="T66" fmla="*/ 275 w 401"/>
                  <a:gd name="T67" fmla="*/ 389 h 474"/>
                  <a:gd name="T68" fmla="*/ 351 w 401"/>
                  <a:gd name="T69" fmla="*/ 135 h 474"/>
                  <a:gd name="T70" fmla="*/ 213 w 401"/>
                  <a:gd name="T71" fmla="*/ 141 h 474"/>
                  <a:gd name="T72" fmla="*/ 165 w 401"/>
                  <a:gd name="T73" fmla="*/ 161 h 474"/>
                  <a:gd name="T74" fmla="*/ 148 w 401"/>
                  <a:gd name="T75" fmla="*/ 0 h 474"/>
                  <a:gd name="T76" fmla="*/ 140 w 401"/>
                  <a:gd name="T77" fmla="*/ 63 h 474"/>
                  <a:gd name="T78" fmla="*/ 89 w 401"/>
                  <a:gd name="T79" fmla="*/ 17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1" h="474">
                    <a:moveTo>
                      <a:pt x="182" y="347"/>
                    </a:moveTo>
                    <a:lnTo>
                      <a:pt x="185" y="350"/>
                    </a:lnTo>
                    <a:cubicBezTo>
                      <a:pt x="184" y="349"/>
                      <a:pt x="181" y="348"/>
                      <a:pt x="182" y="347"/>
                    </a:cubicBezTo>
                    <a:close/>
                    <a:moveTo>
                      <a:pt x="114" y="305"/>
                    </a:moveTo>
                    <a:cubicBezTo>
                      <a:pt x="139" y="323"/>
                      <a:pt x="125" y="310"/>
                      <a:pt x="140" y="339"/>
                    </a:cubicBezTo>
                    <a:lnTo>
                      <a:pt x="114" y="339"/>
                    </a:lnTo>
                    <a:lnTo>
                      <a:pt x="114" y="305"/>
                    </a:lnTo>
                    <a:close/>
                    <a:moveTo>
                      <a:pt x="165" y="305"/>
                    </a:moveTo>
                    <a:cubicBezTo>
                      <a:pt x="167" y="287"/>
                      <a:pt x="210" y="307"/>
                      <a:pt x="173" y="306"/>
                    </a:cubicBezTo>
                    <a:cubicBezTo>
                      <a:pt x="170" y="305"/>
                      <a:pt x="163" y="324"/>
                      <a:pt x="165" y="305"/>
                    </a:cubicBezTo>
                    <a:close/>
                    <a:moveTo>
                      <a:pt x="182" y="203"/>
                    </a:moveTo>
                    <a:cubicBezTo>
                      <a:pt x="181" y="244"/>
                      <a:pt x="183" y="250"/>
                      <a:pt x="148" y="254"/>
                    </a:cubicBezTo>
                    <a:cubicBezTo>
                      <a:pt x="162" y="228"/>
                      <a:pt x="159" y="220"/>
                      <a:pt x="182" y="203"/>
                    </a:cubicBezTo>
                    <a:close/>
                    <a:moveTo>
                      <a:pt x="182" y="203"/>
                    </a:moveTo>
                    <a:cubicBezTo>
                      <a:pt x="194" y="185"/>
                      <a:pt x="206" y="176"/>
                      <a:pt x="228" y="165"/>
                    </a:cubicBezTo>
                    <a:cubicBezTo>
                      <a:pt x="233" y="163"/>
                      <a:pt x="259" y="152"/>
                      <a:pt x="259" y="152"/>
                    </a:cubicBezTo>
                    <a:cubicBezTo>
                      <a:pt x="262" y="152"/>
                      <a:pt x="277" y="149"/>
                      <a:pt x="277" y="149"/>
                    </a:cubicBezTo>
                    <a:cubicBezTo>
                      <a:pt x="303" y="149"/>
                      <a:pt x="316" y="164"/>
                      <a:pt x="323" y="189"/>
                    </a:cubicBezTo>
                    <a:cubicBezTo>
                      <a:pt x="331" y="219"/>
                      <a:pt x="326" y="285"/>
                      <a:pt x="318" y="313"/>
                    </a:cubicBezTo>
                    <a:cubicBezTo>
                      <a:pt x="309" y="343"/>
                      <a:pt x="309" y="344"/>
                      <a:pt x="275" y="347"/>
                    </a:cubicBezTo>
                    <a:cubicBezTo>
                      <a:pt x="260" y="283"/>
                      <a:pt x="241" y="296"/>
                      <a:pt x="241" y="203"/>
                    </a:cubicBezTo>
                    <a:lnTo>
                      <a:pt x="182" y="203"/>
                    </a:lnTo>
                    <a:close/>
                    <a:moveTo>
                      <a:pt x="89" y="17"/>
                    </a:moveTo>
                    <a:cubicBezTo>
                      <a:pt x="86" y="52"/>
                      <a:pt x="80" y="36"/>
                      <a:pt x="80" y="68"/>
                    </a:cubicBezTo>
                    <a:cubicBezTo>
                      <a:pt x="80" y="112"/>
                      <a:pt x="114" y="118"/>
                      <a:pt x="30" y="118"/>
                    </a:cubicBezTo>
                    <a:cubicBezTo>
                      <a:pt x="31" y="187"/>
                      <a:pt x="62" y="167"/>
                      <a:pt x="114" y="195"/>
                    </a:cubicBezTo>
                    <a:cubicBezTo>
                      <a:pt x="107" y="226"/>
                      <a:pt x="100" y="218"/>
                      <a:pt x="97" y="254"/>
                    </a:cubicBezTo>
                    <a:cubicBezTo>
                      <a:pt x="45" y="253"/>
                      <a:pt x="74" y="242"/>
                      <a:pt x="21" y="254"/>
                    </a:cubicBezTo>
                    <a:cubicBezTo>
                      <a:pt x="0" y="345"/>
                      <a:pt x="9" y="414"/>
                      <a:pt x="123" y="423"/>
                    </a:cubicBezTo>
                    <a:lnTo>
                      <a:pt x="123" y="372"/>
                    </a:lnTo>
                    <a:lnTo>
                      <a:pt x="157" y="372"/>
                    </a:lnTo>
                    <a:cubicBezTo>
                      <a:pt x="157" y="429"/>
                      <a:pt x="157" y="423"/>
                      <a:pt x="216" y="423"/>
                    </a:cubicBezTo>
                    <a:cubicBezTo>
                      <a:pt x="221" y="443"/>
                      <a:pt x="224" y="448"/>
                      <a:pt x="224" y="474"/>
                    </a:cubicBezTo>
                    <a:cubicBezTo>
                      <a:pt x="265" y="453"/>
                      <a:pt x="271" y="445"/>
                      <a:pt x="275" y="389"/>
                    </a:cubicBezTo>
                    <a:cubicBezTo>
                      <a:pt x="401" y="389"/>
                      <a:pt x="351" y="263"/>
                      <a:pt x="351" y="135"/>
                    </a:cubicBezTo>
                    <a:cubicBezTo>
                      <a:pt x="231" y="107"/>
                      <a:pt x="263" y="115"/>
                      <a:pt x="213" y="141"/>
                    </a:cubicBezTo>
                    <a:cubicBezTo>
                      <a:pt x="194" y="152"/>
                      <a:pt x="187" y="156"/>
                      <a:pt x="165" y="161"/>
                    </a:cubicBezTo>
                    <a:cubicBezTo>
                      <a:pt x="191" y="50"/>
                      <a:pt x="280" y="70"/>
                      <a:pt x="148" y="0"/>
                    </a:cubicBezTo>
                    <a:cubicBezTo>
                      <a:pt x="150" y="27"/>
                      <a:pt x="173" y="61"/>
                      <a:pt x="140" y="63"/>
                    </a:cubicBezTo>
                    <a:cubicBezTo>
                      <a:pt x="106" y="65"/>
                      <a:pt x="142" y="53"/>
                      <a:pt x="89"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7" name="Freeform 19">
                <a:extLst>
                  <a:ext uri="{FF2B5EF4-FFF2-40B4-BE49-F238E27FC236}">
                    <a16:creationId xmlns:a16="http://schemas.microsoft.com/office/drawing/2014/main" id="{EA2E7921-2B2A-4627-9B86-1190525BAA64}"/>
                  </a:ext>
                </a:extLst>
              </p:cNvPr>
              <p:cNvSpPr>
                <a:spLocks noEditPoints="1"/>
              </p:cNvSpPr>
              <p:nvPr/>
            </p:nvSpPr>
            <p:spPr bwMode="auto">
              <a:xfrm>
                <a:off x="4846638" y="1912938"/>
                <a:ext cx="114300" cy="84138"/>
              </a:xfrm>
              <a:custGeom>
                <a:avLst/>
                <a:gdLst>
                  <a:gd name="T0" fmla="*/ 279 w 491"/>
                  <a:gd name="T1" fmla="*/ 240 h 360"/>
                  <a:gd name="T2" fmla="*/ 313 w 491"/>
                  <a:gd name="T3" fmla="*/ 282 h 360"/>
                  <a:gd name="T4" fmla="*/ 294 w 491"/>
                  <a:gd name="T5" fmla="*/ 268 h 360"/>
                  <a:gd name="T6" fmla="*/ 279 w 491"/>
                  <a:gd name="T7" fmla="*/ 240 h 360"/>
                  <a:gd name="T8" fmla="*/ 279 w 491"/>
                  <a:gd name="T9" fmla="*/ 181 h 360"/>
                  <a:gd name="T10" fmla="*/ 282 w 491"/>
                  <a:gd name="T11" fmla="*/ 183 h 360"/>
                  <a:gd name="T12" fmla="*/ 279 w 491"/>
                  <a:gd name="T13" fmla="*/ 181 h 360"/>
                  <a:gd name="T14" fmla="*/ 237 w 491"/>
                  <a:gd name="T15" fmla="*/ 130 h 360"/>
                  <a:gd name="T16" fmla="*/ 247 w 491"/>
                  <a:gd name="T17" fmla="*/ 138 h 360"/>
                  <a:gd name="T18" fmla="*/ 237 w 491"/>
                  <a:gd name="T19" fmla="*/ 130 h 360"/>
                  <a:gd name="T20" fmla="*/ 321 w 491"/>
                  <a:gd name="T21" fmla="*/ 113 h 360"/>
                  <a:gd name="T22" fmla="*/ 372 w 491"/>
                  <a:gd name="T23" fmla="*/ 113 h 360"/>
                  <a:gd name="T24" fmla="*/ 372 w 491"/>
                  <a:gd name="T25" fmla="*/ 122 h 360"/>
                  <a:gd name="T26" fmla="*/ 321 w 491"/>
                  <a:gd name="T27" fmla="*/ 122 h 360"/>
                  <a:gd name="T28" fmla="*/ 321 w 491"/>
                  <a:gd name="T29" fmla="*/ 113 h 360"/>
                  <a:gd name="T30" fmla="*/ 279 w 491"/>
                  <a:gd name="T31" fmla="*/ 113 h 360"/>
                  <a:gd name="T32" fmla="*/ 293 w 491"/>
                  <a:gd name="T33" fmla="*/ 117 h 360"/>
                  <a:gd name="T34" fmla="*/ 279 w 491"/>
                  <a:gd name="T35" fmla="*/ 113 h 360"/>
                  <a:gd name="T36" fmla="*/ 0 w 491"/>
                  <a:gd name="T37" fmla="*/ 54 h 360"/>
                  <a:gd name="T38" fmla="*/ 243 w 491"/>
                  <a:gd name="T39" fmla="*/ 184 h 360"/>
                  <a:gd name="T40" fmla="*/ 299 w 491"/>
                  <a:gd name="T41" fmla="*/ 339 h 360"/>
                  <a:gd name="T42" fmla="*/ 333 w 491"/>
                  <a:gd name="T43" fmla="*/ 355 h 360"/>
                  <a:gd name="T44" fmla="*/ 330 w 491"/>
                  <a:gd name="T45" fmla="*/ 215 h 360"/>
                  <a:gd name="T46" fmla="*/ 491 w 491"/>
                  <a:gd name="T47" fmla="*/ 147 h 360"/>
                  <a:gd name="T48" fmla="*/ 398 w 491"/>
                  <a:gd name="T49" fmla="*/ 155 h 360"/>
                  <a:gd name="T50" fmla="*/ 398 w 491"/>
                  <a:gd name="T51" fmla="*/ 138 h 360"/>
                  <a:gd name="T52" fmla="*/ 465 w 491"/>
                  <a:gd name="T53" fmla="*/ 96 h 360"/>
                  <a:gd name="T54" fmla="*/ 355 w 491"/>
                  <a:gd name="T55" fmla="*/ 88 h 360"/>
                  <a:gd name="T56" fmla="*/ 389 w 491"/>
                  <a:gd name="T57" fmla="*/ 20 h 360"/>
                  <a:gd name="T58" fmla="*/ 296 w 491"/>
                  <a:gd name="T59" fmla="*/ 62 h 360"/>
                  <a:gd name="T60" fmla="*/ 279 w 491"/>
                  <a:gd name="T61" fmla="*/ 71 h 360"/>
                  <a:gd name="T62" fmla="*/ 262 w 491"/>
                  <a:gd name="T63" fmla="*/ 45 h 360"/>
                  <a:gd name="T64" fmla="*/ 194 w 491"/>
                  <a:gd name="T65" fmla="*/ 79 h 360"/>
                  <a:gd name="T66" fmla="*/ 220 w 491"/>
                  <a:gd name="T67" fmla="*/ 122 h 360"/>
                  <a:gd name="T68" fmla="*/ 101 w 491"/>
                  <a:gd name="T69" fmla="*/ 62 h 360"/>
                  <a:gd name="T70" fmla="*/ 110 w 491"/>
                  <a:gd name="T71" fmla="*/ 3 h 360"/>
                  <a:gd name="T72" fmla="*/ 39 w 491"/>
                  <a:gd name="T73" fmla="*/ 8 h 360"/>
                  <a:gd name="T74" fmla="*/ 0 w 491"/>
                  <a:gd name="T75" fmla="*/ 54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1" h="360">
                    <a:moveTo>
                      <a:pt x="279" y="240"/>
                    </a:moveTo>
                    <a:cubicBezTo>
                      <a:pt x="309" y="248"/>
                      <a:pt x="310" y="248"/>
                      <a:pt x="313" y="282"/>
                    </a:cubicBezTo>
                    <a:cubicBezTo>
                      <a:pt x="306" y="278"/>
                      <a:pt x="302" y="277"/>
                      <a:pt x="294" y="268"/>
                    </a:cubicBezTo>
                    <a:cubicBezTo>
                      <a:pt x="272" y="243"/>
                      <a:pt x="287" y="255"/>
                      <a:pt x="279" y="240"/>
                    </a:cubicBezTo>
                    <a:close/>
                    <a:moveTo>
                      <a:pt x="279" y="181"/>
                    </a:moveTo>
                    <a:lnTo>
                      <a:pt x="282" y="183"/>
                    </a:lnTo>
                    <a:cubicBezTo>
                      <a:pt x="282" y="183"/>
                      <a:pt x="278" y="182"/>
                      <a:pt x="279" y="181"/>
                    </a:cubicBezTo>
                    <a:close/>
                    <a:moveTo>
                      <a:pt x="237" y="130"/>
                    </a:moveTo>
                    <a:cubicBezTo>
                      <a:pt x="251" y="116"/>
                      <a:pt x="264" y="151"/>
                      <a:pt x="247" y="138"/>
                    </a:cubicBezTo>
                    <a:cubicBezTo>
                      <a:pt x="241" y="134"/>
                      <a:pt x="225" y="142"/>
                      <a:pt x="237" y="130"/>
                    </a:cubicBezTo>
                    <a:close/>
                    <a:moveTo>
                      <a:pt x="321" y="113"/>
                    </a:moveTo>
                    <a:lnTo>
                      <a:pt x="372" y="113"/>
                    </a:lnTo>
                    <a:lnTo>
                      <a:pt x="372" y="122"/>
                    </a:lnTo>
                    <a:lnTo>
                      <a:pt x="321" y="122"/>
                    </a:lnTo>
                    <a:lnTo>
                      <a:pt x="321" y="113"/>
                    </a:lnTo>
                    <a:close/>
                    <a:moveTo>
                      <a:pt x="279" y="113"/>
                    </a:moveTo>
                    <a:cubicBezTo>
                      <a:pt x="288" y="104"/>
                      <a:pt x="325" y="126"/>
                      <a:pt x="293" y="117"/>
                    </a:cubicBezTo>
                    <a:cubicBezTo>
                      <a:pt x="286" y="116"/>
                      <a:pt x="265" y="127"/>
                      <a:pt x="279" y="113"/>
                    </a:cubicBezTo>
                    <a:close/>
                    <a:moveTo>
                      <a:pt x="0" y="54"/>
                    </a:moveTo>
                    <a:cubicBezTo>
                      <a:pt x="0" y="153"/>
                      <a:pt x="138" y="47"/>
                      <a:pt x="243" y="184"/>
                    </a:cubicBezTo>
                    <a:cubicBezTo>
                      <a:pt x="285" y="239"/>
                      <a:pt x="216" y="280"/>
                      <a:pt x="299" y="339"/>
                    </a:cubicBezTo>
                    <a:cubicBezTo>
                      <a:pt x="303" y="341"/>
                      <a:pt x="331" y="355"/>
                      <a:pt x="333" y="355"/>
                    </a:cubicBezTo>
                    <a:cubicBezTo>
                      <a:pt x="402" y="360"/>
                      <a:pt x="333" y="255"/>
                      <a:pt x="330" y="215"/>
                    </a:cubicBezTo>
                    <a:cubicBezTo>
                      <a:pt x="466" y="183"/>
                      <a:pt x="489" y="225"/>
                      <a:pt x="491" y="147"/>
                    </a:cubicBezTo>
                    <a:cubicBezTo>
                      <a:pt x="446" y="151"/>
                      <a:pt x="438" y="164"/>
                      <a:pt x="398" y="155"/>
                    </a:cubicBezTo>
                    <a:lnTo>
                      <a:pt x="398" y="138"/>
                    </a:lnTo>
                    <a:cubicBezTo>
                      <a:pt x="445" y="140"/>
                      <a:pt x="464" y="159"/>
                      <a:pt x="465" y="96"/>
                    </a:cubicBezTo>
                    <a:cubicBezTo>
                      <a:pt x="398" y="96"/>
                      <a:pt x="412" y="101"/>
                      <a:pt x="355" y="88"/>
                    </a:cubicBezTo>
                    <a:cubicBezTo>
                      <a:pt x="374" y="59"/>
                      <a:pt x="385" y="65"/>
                      <a:pt x="389" y="20"/>
                    </a:cubicBezTo>
                    <a:cubicBezTo>
                      <a:pt x="351" y="23"/>
                      <a:pt x="337" y="40"/>
                      <a:pt x="296" y="62"/>
                    </a:cubicBezTo>
                    <a:lnTo>
                      <a:pt x="279" y="71"/>
                    </a:lnTo>
                    <a:cubicBezTo>
                      <a:pt x="260" y="58"/>
                      <a:pt x="269" y="69"/>
                      <a:pt x="262" y="45"/>
                    </a:cubicBezTo>
                    <a:cubicBezTo>
                      <a:pt x="233" y="48"/>
                      <a:pt x="194" y="49"/>
                      <a:pt x="194" y="79"/>
                    </a:cubicBezTo>
                    <a:cubicBezTo>
                      <a:pt x="194" y="115"/>
                      <a:pt x="203" y="75"/>
                      <a:pt x="220" y="122"/>
                    </a:cubicBezTo>
                    <a:lnTo>
                      <a:pt x="101" y="62"/>
                    </a:lnTo>
                    <a:cubicBezTo>
                      <a:pt x="102" y="25"/>
                      <a:pt x="107" y="36"/>
                      <a:pt x="110" y="3"/>
                    </a:cubicBezTo>
                    <a:cubicBezTo>
                      <a:pt x="83" y="3"/>
                      <a:pt x="62" y="0"/>
                      <a:pt x="39" y="8"/>
                    </a:cubicBezTo>
                    <a:cubicBezTo>
                      <a:pt x="22" y="15"/>
                      <a:pt x="0" y="34"/>
                      <a:pt x="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8" name="Freeform 20">
                <a:extLst>
                  <a:ext uri="{FF2B5EF4-FFF2-40B4-BE49-F238E27FC236}">
                    <a16:creationId xmlns:a16="http://schemas.microsoft.com/office/drawing/2014/main" id="{69D66D73-8E0B-4679-B729-B48425131ECA}"/>
                  </a:ext>
                </a:extLst>
              </p:cNvPr>
              <p:cNvSpPr>
                <a:spLocks noEditPoints="1"/>
              </p:cNvSpPr>
              <p:nvPr/>
            </p:nvSpPr>
            <p:spPr bwMode="auto">
              <a:xfrm>
                <a:off x="4837113" y="2320926"/>
                <a:ext cx="80963" cy="87313"/>
              </a:xfrm>
              <a:custGeom>
                <a:avLst/>
                <a:gdLst>
                  <a:gd name="T0" fmla="*/ 153 w 348"/>
                  <a:gd name="T1" fmla="*/ 178 h 373"/>
                  <a:gd name="T2" fmla="*/ 45 w 348"/>
                  <a:gd name="T3" fmla="*/ 212 h 373"/>
                  <a:gd name="T4" fmla="*/ 68 w 348"/>
                  <a:gd name="T5" fmla="*/ 169 h 373"/>
                  <a:gd name="T6" fmla="*/ 153 w 348"/>
                  <a:gd name="T7" fmla="*/ 178 h 373"/>
                  <a:gd name="T8" fmla="*/ 127 w 348"/>
                  <a:gd name="T9" fmla="*/ 356 h 373"/>
                  <a:gd name="T10" fmla="*/ 136 w 348"/>
                  <a:gd name="T11" fmla="*/ 364 h 373"/>
                  <a:gd name="T12" fmla="*/ 195 w 348"/>
                  <a:gd name="T13" fmla="*/ 373 h 373"/>
                  <a:gd name="T14" fmla="*/ 221 w 348"/>
                  <a:gd name="T15" fmla="*/ 186 h 373"/>
                  <a:gd name="T16" fmla="*/ 153 w 348"/>
                  <a:gd name="T17" fmla="*/ 178 h 373"/>
                  <a:gd name="T18" fmla="*/ 153 w 348"/>
                  <a:gd name="T19" fmla="*/ 144 h 373"/>
                  <a:gd name="T20" fmla="*/ 94 w 348"/>
                  <a:gd name="T21" fmla="*/ 126 h 373"/>
                  <a:gd name="T22" fmla="*/ 94 w 348"/>
                  <a:gd name="T23" fmla="*/ 102 h 373"/>
                  <a:gd name="T24" fmla="*/ 204 w 348"/>
                  <a:gd name="T25" fmla="*/ 135 h 373"/>
                  <a:gd name="T26" fmla="*/ 280 w 348"/>
                  <a:gd name="T27" fmla="*/ 212 h 373"/>
                  <a:gd name="T28" fmla="*/ 324 w 348"/>
                  <a:gd name="T29" fmla="*/ 172 h 373"/>
                  <a:gd name="T30" fmla="*/ 348 w 348"/>
                  <a:gd name="T31" fmla="*/ 102 h 373"/>
                  <a:gd name="T32" fmla="*/ 194 w 348"/>
                  <a:gd name="T33" fmla="*/ 52 h 373"/>
                  <a:gd name="T34" fmla="*/ 170 w 348"/>
                  <a:gd name="T35" fmla="*/ 0 h 373"/>
                  <a:gd name="T36" fmla="*/ 127 w 348"/>
                  <a:gd name="T37" fmla="*/ 0 h 373"/>
                  <a:gd name="T38" fmla="*/ 0 w 348"/>
                  <a:gd name="T39" fmla="*/ 229 h 373"/>
                  <a:gd name="T40" fmla="*/ 68 w 348"/>
                  <a:gd name="T41" fmla="*/ 305 h 373"/>
                  <a:gd name="T42" fmla="*/ 212 w 348"/>
                  <a:gd name="T43" fmla="*/ 246 h 373"/>
                  <a:gd name="T44" fmla="*/ 110 w 348"/>
                  <a:gd name="T45" fmla="*/ 305 h 373"/>
                  <a:gd name="T46" fmla="*/ 127 w 348"/>
                  <a:gd name="T47" fmla="*/ 356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8" h="373">
                    <a:moveTo>
                      <a:pt x="153" y="178"/>
                    </a:moveTo>
                    <a:cubicBezTo>
                      <a:pt x="137" y="192"/>
                      <a:pt x="55" y="260"/>
                      <a:pt x="45" y="212"/>
                    </a:cubicBezTo>
                    <a:cubicBezTo>
                      <a:pt x="41" y="191"/>
                      <a:pt x="56" y="188"/>
                      <a:pt x="68" y="169"/>
                    </a:cubicBezTo>
                    <a:cubicBezTo>
                      <a:pt x="113" y="169"/>
                      <a:pt x="118" y="170"/>
                      <a:pt x="153" y="178"/>
                    </a:cubicBezTo>
                    <a:close/>
                    <a:moveTo>
                      <a:pt x="127" y="356"/>
                    </a:moveTo>
                    <a:lnTo>
                      <a:pt x="136" y="364"/>
                    </a:lnTo>
                    <a:cubicBezTo>
                      <a:pt x="169" y="367"/>
                      <a:pt x="158" y="372"/>
                      <a:pt x="195" y="373"/>
                    </a:cubicBezTo>
                    <a:cubicBezTo>
                      <a:pt x="206" y="325"/>
                      <a:pt x="307" y="240"/>
                      <a:pt x="221" y="186"/>
                    </a:cubicBezTo>
                    <a:cubicBezTo>
                      <a:pt x="190" y="166"/>
                      <a:pt x="191" y="175"/>
                      <a:pt x="153" y="178"/>
                    </a:cubicBezTo>
                    <a:lnTo>
                      <a:pt x="153" y="144"/>
                    </a:lnTo>
                    <a:lnTo>
                      <a:pt x="94" y="126"/>
                    </a:lnTo>
                    <a:lnTo>
                      <a:pt x="94" y="102"/>
                    </a:lnTo>
                    <a:cubicBezTo>
                      <a:pt x="178" y="102"/>
                      <a:pt x="152" y="105"/>
                      <a:pt x="204" y="135"/>
                    </a:cubicBezTo>
                    <a:cubicBezTo>
                      <a:pt x="244" y="159"/>
                      <a:pt x="267" y="158"/>
                      <a:pt x="280" y="212"/>
                    </a:cubicBezTo>
                    <a:cubicBezTo>
                      <a:pt x="308" y="204"/>
                      <a:pt x="310" y="195"/>
                      <a:pt x="324" y="172"/>
                    </a:cubicBezTo>
                    <a:cubicBezTo>
                      <a:pt x="339" y="148"/>
                      <a:pt x="347" y="137"/>
                      <a:pt x="348" y="102"/>
                    </a:cubicBezTo>
                    <a:cubicBezTo>
                      <a:pt x="289" y="115"/>
                      <a:pt x="240" y="87"/>
                      <a:pt x="194" y="52"/>
                    </a:cubicBezTo>
                    <a:cubicBezTo>
                      <a:pt x="171" y="33"/>
                      <a:pt x="171" y="39"/>
                      <a:pt x="170" y="0"/>
                    </a:cubicBezTo>
                    <a:lnTo>
                      <a:pt x="127" y="0"/>
                    </a:lnTo>
                    <a:cubicBezTo>
                      <a:pt x="125" y="87"/>
                      <a:pt x="18" y="154"/>
                      <a:pt x="0" y="229"/>
                    </a:cubicBezTo>
                    <a:cubicBezTo>
                      <a:pt x="14" y="249"/>
                      <a:pt x="48" y="291"/>
                      <a:pt x="68" y="305"/>
                    </a:cubicBezTo>
                    <a:cubicBezTo>
                      <a:pt x="177" y="280"/>
                      <a:pt x="137" y="247"/>
                      <a:pt x="212" y="246"/>
                    </a:cubicBezTo>
                    <a:cubicBezTo>
                      <a:pt x="210" y="327"/>
                      <a:pt x="171" y="334"/>
                      <a:pt x="110" y="305"/>
                    </a:cubicBezTo>
                    <a:cubicBezTo>
                      <a:pt x="113" y="334"/>
                      <a:pt x="117" y="336"/>
                      <a:pt x="127" y="3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9" name="Freeform 21">
                <a:extLst>
                  <a:ext uri="{FF2B5EF4-FFF2-40B4-BE49-F238E27FC236}">
                    <a16:creationId xmlns:a16="http://schemas.microsoft.com/office/drawing/2014/main" id="{0E656C3C-669C-4EEC-9215-B16F3E4D4A3F}"/>
                  </a:ext>
                </a:extLst>
              </p:cNvPr>
              <p:cNvSpPr>
                <a:spLocks/>
              </p:cNvSpPr>
              <p:nvPr/>
            </p:nvSpPr>
            <p:spPr bwMode="auto">
              <a:xfrm>
                <a:off x="4656138" y="1728788"/>
                <a:ext cx="77788" cy="79375"/>
              </a:xfrm>
              <a:custGeom>
                <a:avLst/>
                <a:gdLst>
                  <a:gd name="T0" fmla="*/ 161 w 331"/>
                  <a:gd name="T1" fmla="*/ 127 h 339"/>
                  <a:gd name="T2" fmla="*/ 43 w 331"/>
                  <a:gd name="T3" fmla="*/ 144 h 339"/>
                  <a:gd name="T4" fmla="*/ 136 w 331"/>
                  <a:gd name="T5" fmla="*/ 186 h 339"/>
                  <a:gd name="T6" fmla="*/ 0 w 331"/>
                  <a:gd name="T7" fmla="*/ 279 h 339"/>
                  <a:gd name="T8" fmla="*/ 181 w 331"/>
                  <a:gd name="T9" fmla="*/ 231 h 339"/>
                  <a:gd name="T10" fmla="*/ 331 w 331"/>
                  <a:gd name="T11" fmla="*/ 186 h 339"/>
                  <a:gd name="T12" fmla="*/ 263 w 331"/>
                  <a:gd name="T13" fmla="*/ 127 h 339"/>
                  <a:gd name="T14" fmla="*/ 212 w 331"/>
                  <a:gd name="T15" fmla="*/ 0 h 339"/>
                  <a:gd name="T16" fmla="*/ 195 w 331"/>
                  <a:gd name="T17" fmla="*/ 67 h 339"/>
                  <a:gd name="T18" fmla="*/ 161 w 331"/>
                  <a:gd name="T19" fmla="*/ 127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1" h="339">
                    <a:moveTo>
                      <a:pt x="161" y="127"/>
                    </a:moveTo>
                    <a:cubicBezTo>
                      <a:pt x="68" y="127"/>
                      <a:pt x="43" y="51"/>
                      <a:pt x="43" y="144"/>
                    </a:cubicBezTo>
                    <a:cubicBezTo>
                      <a:pt x="43" y="189"/>
                      <a:pt x="91" y="186"/>
                      <a:pt x="136" y="186"/>
                    </a:cubicBezTo>
                    <a:cubicBezTo>
                      <a:pt x="73" y="280"/>
                      <a:pt x="0" y="206"/>
                      <a:pt x="0" y="279"/>
                    </a:cubicBezTo>
                    <a:cubicBezTo>
                      <a:pt x="0" y="321"/>
                      <a:pt x="93" y="339"/>
                      <a:pt x="181" y="231"/>
                    </a:cubicBezTo>
                    <a:cubicBezTo>
                      <a:pt x="233" y="167"/>
                      <a:pt x="252" y="186"/>
                      <a:pt x="331" y="186"/>
                    </a:cubicBezTo>
                    <a:cubicBezTo>
                      <a:pt x="320" y="140"/>
                      <a:pt x="319" y="128"/>
                      <a:pt x="263" y="127"/>
                    </a:cubicBezTo>
                    <a:cubicBezTo>
                      <a:pt x="264" y="75"/>
                      <a:pt x="301" y="20"/>
                      <a:pt x="212" y="0"/>
                    </a:cubicBezTo>
                    <a:cubicBezTo>
                      <a:pt x="210" y="29"/>
                      <a:pt x="202" y="41"/>
                      <a:pt x="195" y="67"/>
                    </a:cubicBezTo>
                    <a:cubicBezTo>
                      <a:pt x="188" y="96"/>
                      <a:pt x="192" y="127"/>
                      <a:pt x="161"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0" name="Freeform 22">
                <a:extLst>
                  <a:ext uri="{FF2B5EF4-FFF2-40B4-BE49-F238E27FC236}">
                    <a16:creationId xmlns:a16="http://schemas.microsoft.com/office/drawing/2014/main" id="{EE4E8EF7-5455-46F5-989D-5A1645D9F00D}"/>
                  </a:ext>
                </a:extLst>
              </p:cNvPr>
              <p:cNvSpPr>
                <a:spLocks/>
              </p:cNvSpPr>
              <p:nvPr/>
            </p:nvSpPr>
            <p:spPr bwMode="auto">
              <a:xfrm>
                <a:off x="4362450" y="2473326"/>
                <a:ext cx="66675" cy="68263"/>
              </a:xfrm>
              <a:custGeom>
                <a:avLst/>
                <a:gdLst>
                  <a:gd name="T0" fmla="*/ 0 w 293"/>
                  <a:gd name="T1" fmla="*/ 203 h 296"/>
                  <a:gd name="T2" fmla="*/ 0 w 293"/>
                  <a:gd name="T3" fmla="*/ 237 h 296"/>
                  <a:gd name="T4" fmla="*/ 212 w 293"/>
                  <a:gd name="T5" fmla="*/ 296 h 296"/>
                  <a:gd name="T6" fmla="*/ 237 w 293"/>
                  <a:gd name="T7" fmla="*/ 237 h 296"/>
                  <a:gd name="T8" fmla="*/ 224 w 293"/>
                  <a:gd name="T9" fmla="*/ 219 h 296"/>
                  <a:gd name="T10" fmla="*/ 208 w 293"/>
                  <a:gd name="T11" fmla="*/ 223 h 296"/>
                  <a:gd name="T12" fmla="*/ 173 w 293"/>
                  <a:gd name="T13" fmla="*/ 242 h 296"/>
                  <a:gd name="T14" fmla="*/ 102 w 293"/>
                  <a:gd name="T15" fmla="*/ 229 h 296"/>
                  <a:gd name="T16" fmla="*/ 119 w 293"/>
                  <a:gd name="T17" fmla="*/ 169 h 296"/>
                  <a:gd name="T18" fmla="*/ 161 w 293"/>
                  <a:gd name="T19" fmla="*/ 220 h 296"/>
                  <a:gd name="T20" fmla="*/ 212 w 293"/>
                  <a:gd name="T21" fmla="*/ 119 h 296"/>
                  <a:gd name="T22" fmla="*/ 144 w 293"/>
                  <a:gd name="T23" fmla="*/ 136 h 296"/>
                  <a:gd name="T24" fmla="*/ 229 w 293"/>
                  <a:gd name="T25" fmla="*/ 161 h 296"/>
                  <a:gd name="T26" fmla="*/ 288 w 293"/>
                  <a:gd name="T27" fmla="*/ 85 h 296"/>
                  <a:gd name="T28" fmla="*/ 85 w 293"/>
                  <a:gd name="T29" fmla="*/ 0 h 296"/>
                  <a:gd name="T30" fmla="*/ 97 w 293"/>
                  <a:gd name="T31" fmla="*/ 58 h 296"/>
                  <a:gd name="T32" fmla="*/ 55 w 293"/>
                  <a:gd name="T33" fmla="*/ 173 h 296"/>
                  <a:gd name="T34" fmla="*/ 0 w 293"/>
                  <a:gd name="T35" fmla="*/ 20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3" h="296">
                    <a:moveTo>
                      <a:pt x="0" y="203"/>
                    </a:moveTo>
                    <a:lnTo>
                      <a:pt x="0" y="237"/>
                    </a:lnTo>
                    <a:cubicBezTo>
                      <a:pt x="83" y="244"/>
                      <a:pt x="103" y="296"/>
                      <a:pt x="212" y="296"/>
                    </a:cubicBezTo>
                    <a:cubicBezTo>
                      <a:pt x="220" y="263"/>
                      <a:pt x="231" y="258"/>
                      <a:pt x="237" y="237"/>
                    </a:cubicBezTo>
                    <a:cubicBezTo>
                      <a:pt x="240" y="227"/>
                      <a:pt x="250" y="215"/>
                      <a:pt x="224" y="219"/>
                    </a:cubicBezTo>
                    <a:cubicBezTo>
                      <a:pt x="217" y="220"/>
                      <a:pt x="214" y="220"/>
                      <a:pt x="208" y="223"/>
                    </a:cubicBezTo>
                    <a:cubicBezTo>
                      <a:pt x="192" y="229"/>
                      <a:pt x="188" y="234"/>
                      <a:pt x="173" y="242"/>
                    </a:cubicBezTo>
                    <a:cubicBezTo>
                      <a:pt x="135" y="263"/>
                      <a:pt x="135" y="251"/>
                      <a:pt x="102" y="229"/>
                    </a:cubicBezTo>
                    <a:cubicBezTo>
                      <a:pt x="109" y="197"/>
                      <a:pt x="116" y="205"/>
                      <a:pt x="119" y="169"/>
                    </a:cubicBezTo>
                    <a:cubicBezTo>
                      <a:pt x="167" y="170"/>
                      <a:pt x="161" y="173"/>
                      <a:pt x="161" y="220"/>
                    </a:cubicBezTo>
                    <a:cubicBezTo>
                      <a:pt x="191" y="201"/>
                      <a:pt x="208" y="163"/>
                      <a:pt x="212" y="119"/>
                    </a:cubicBezTo>
                    <a:cubicBezTo>
                      <a:pt x="195" y="127"/>
                      <a:pt x="166" y="131"/>
                      <a:pt x="144" y="136"/>
                    </a:cubicBezTo>
                    <a:cubicBezTo>
                      <a:pt x="152" y="42"/>
                      <a:pt x="229" y="60"/>
                      <a:pt x="229" y="161"/>
                    </a:cubicBezTo>
                    <a:cubicBezTo>
                      <a:pt x="293" y="156"/>
                      <a:pt x="266" y="132"/>
                      <a:pt x="288" y="85"/>
                    </a:cubicBezTo>
                    <a:cubicBezTo>
                      <a:pt x="186" y="31"/>
                      <a:pt x="142" y="28"/>
                      <a:pt x="85" y="0"/>
                    </a:cubicBezTo>
                    <a:cubicBezTo>
                      <a:pt x="88" y="29"/>
                      <a:pt x="98" y="39"/>
                      <a:pt x="97" y="58"/>
                    </a:cubicBezTo>
                    <a:lnTo>
                      <a:pt x="55" y="173"/>
                    </a:lnTo>
                    <a:cubicBezTo>
                      <a:pt x="39" y="206"/>
                      <a:pt x="44" y="203"/>
                      <a:pt x="0" y="2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1" name="Freeform 23">
                <a:extLst>
                  <a:ext uri="{FF2B5EF4-FFF2-40B4-BE49-F238E27FC236}">
                    <a16:creationId xmlns:a16="http://schemas.microsoft.com/office/drawing/2014/main" id="{0E14B726-418A-4011-A19F-8789DAAC2EE9}"/>
                  </a:ext>
                </a:extLst>
              </p:cNvPr>
              <p:cNvSpPr>
                <a:spLocks noEditPoints="1"/>
              </p:cNvSpPr>
              <p:nvPr/>
            </p:nvSpPr>
            <p:spPr bwMode="auto">
              <a:xfrm>
                <a:off x="4141788" y="2263776"/>
                <a:ext cx="57150" cy="57150"/>
              </a:xfrm>
              <a:custGeom>
                <a:avLst/>
                <a:gdLst>
                  <a:gd name="T0" fmla="*/ 36 w 248"/>
                  <a:gd name="T1" fmla="*/ 186 h 245"/>
                  <a:gd name="T2" fmla="*/ 28 w 248"/>
                  <a:gd name="T3" fmla="*/ 152 h 245"/>
                  <a:gd name="T4" fmla="*/ 211 w 248"/>
                  <a:gd name="T5" fmla="*/ 106 h 245"/>
                  <a:gd name="T6" fmla="*/ 173 w 248"/>
                  <a:gd name="T7" fmla="*/ 154 h 245"/>
                  <a:gd name="T8" fmla="*/ 36 w 248"/>
                  <a:gd name="T9" fmla="*/ 186 h 245"/>
                  <a:gd name="T10" fmla="*/ 2 w 248"/>
                  <a:gd name="T11" fmla="*/ 101 h 245"/>
                  <a:gd name="T12" fmla="*/ 104 w 248"/>
                  <a:gd name="T13" fmla="*/ 245 h 245"/>
                  <a:gd name="T14" fmla="*/ 248 w 248"/>
                  <a:gd name="T15" fmla="*/ 110 h 245"/>
                  <a:gd name="T16" fmla="*/ 121 w 248"/>
                  <a:gd name="T17" fmla="*/ 0 h 245"/>
                  <a:gd name="T18" fmla="*/ 2 w 248"/>
                  <a:gd name="T19" fmla="*/ 10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5">
                    <a:moveTo>
                      <a:pt x="36" y="186"/>
                    </a:moveTo>
                    <a:cubicBezTo>
                      <a:pt x="31" y="163"/>
                      <a:pt x="28" y="170"/>
                      <a:pt x="28" y="152"/>
                    </a:cubicBezTo>
                    <a:cubicBezTo>
                      <a:pt x="28" y="83"/>
                      <a:pt x="227" y="25"/>
                      <a:pt x="211" y="106"/>
                    </a:cubicBezTo>
                    <a:cubicBezTo>
                      <a:pt x="208" y="123"/>
                      <a:pt x="185" y="145"/>
                      <a:pt x="173" y="154"/>
                    </a:cubicBezTo>
                    <a:cubicBezTo>
                      <a:pt x="134" y="183"/>
                      <a:pt x="102" y="186"/>
                      <a:pt x="36" y="186"/>
                    </a:cubicBezTo>
                    <a:close/>
                    <a:moveTo>
                      <a:pt x="2" y="101"/>
                    </a:moveTo>
                    <a:cubicBezTo>
                      <a:pt x="2" y="165"/>
                      <a:pt x="0" y="245"/>
                      <a:pt x="104" y="245"/>
                    </a:cubicBezTo>
                    <a:cubicBezTo>
                      <a:pt x="171" y="245"/>
                      <a:pt x="248" y="201"/>
                      <a:pt x="248" y="110"/>
                    </a:cubicBezTo>
                    <a:cubicBezTo>
                      <a:pt x="248" y="57"/>
                      <a:pt x="168" y="0"/>
                      <a:pt x="121" y="0"/>
                    </a:cubicBezTo>
                    <a:cubicBezTo>
                      <a:pt x="68" y="0"/>
                      <a:pt x="2" y="49"/>
                      <a:pt x="2"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2" name="Freeform 24">
                <a:extLst>
                  <a:ext uri="{FF2B5EF4-FFF2-40B4-BE49-F238E27FC236}">
                    <a16:creationId xmlns:a16="http://schemas.microsoft.com/office/drawing/2014/main" id="{45A1CB8E-E2AA-4BC5-80A5-F0ED2F23EDED}"/>
                  </a:ext>
                </a:extLst>
              </p:cNvPr>
              <p:cNvSpPr>
                <a:spLocks/>
              </p:cNvSpPr>
              <p:nvPr/>
            </p:nvSpPr>
            <p:spPr bwMode="auto">
              <a:xfrm>
                <a:off x="4416425" y="2482851"/>
                <a:ext cx="52388" cy="73025"/>
              </a:xfrm>
              <a:custGeom>
                <a:avLst/>
                <a:gdLst>
                  <a:gd name="T0" fmla="*/ 33 w 220"/>
                  <a:gd name="T1" fmla="*/ 132 h 310"/>
                  <a:gd name="T2" fmla="*/ 128 w 220"/>
                  <a:gd name="T3" fmla="*/ 242 h 310"/>
                  <a:gd name="T4" fmla="*/ 50 w 220"/>
                  <a:gd name="T5" fmla="*/ 183 h 310"/>
                  <a:gd name="T6" fmla="*/ 16 w 220"/>
                  <a:gd name="T7" fmla="*/ 183 h 310"/>
                  <a:gd name="T8" fmla="*/ 0 w 220"/>
                  <a:gd name="T9" fmla="*/ 267 h 310"/>
                  <a:gd name="T10" fmla="*/ 110 w 220"/>
                  <a:gd name="T11" fmla="*/ 310 h 310"/>
                  <a:gd name="T12" fmla="*/ 194 w 220"/>
                  <a:gd name="T13" fmla="*/ 250 h 310"/>
                  <a:gd name="T14" fmla="*/ 127 w 220"/>
                  <a:gd name="T15" fmla="*/ 81 h 310"/>
                  <a:gd name="T16" fmla="*/ 177 w 220"/>
                  <a:gd name="T17" fmla="*/ 174 h 310"/>
                  <a:gd name="T18" fmla="*/ 211 w 220"/>
                  <a:gd name="T19" fmla="*/ 174 h 310"/>
                  <a:gd name="T20" fmla="*/ 220 w 220"/>
                  <a:gd name="T21" fmla="*/ 73 h 310"/>
                  <a:gd name="T22" fmla="*/ 66 w 220"/>
                  <a:gd name="T23" fmla="*/ 72 h 310"/>
                  <a:gd name="T24" fmla="*/ 33 w 220"/>
                  <a:gd name="T25" fmla="*/ 132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0" h="310">
                    <a:moveTo>
                      <a:pt x="33" y="132"/>
                    </a:moveTo>
                    <a:cubicBezTo>
                      <a:pt x="33" y="182"/>
                      <a:pt x="114" y="205"/>
                      <a:pt x="128" y="242"/>
                    </a:cubicBezTo>
                    <a:cubicBezTo>
                      <a:pt x="149" y="292"/>
                      <a:pt x="50" y="309"/>
                      <a:pt x="50" y="183"/>
                    </a:cubicBezTo>
                    <a:lnTo>
                      <a:pt x="16" y="183"/>
                    </a:lnTo>
                    <a:cubicBezTo>
                      <a:pt x="11" y="207"/>
                      <a:pt x="2" y="240"/>
                      <a:pt x="0" y="267"/>
                    </a:cubicBezTo>
                    <a:cubicBezTo>
                      <a:pt x="27" y="274"/>
                      <a:pt x="96" y="310"/>
                      <a:pt x="110" y="310"/>
                    </a:cubicBezTo>
                    <a:cubicBezTo>
                      <a:pt x="130" y="310"/>
                      <a:pt x="194" y="278"/>
                      <a:pt x="194" y="250"/>
                    </a:cubicBezTo>
                    <a:cubicBezTo>
                      <a:pt x="194" y="125"/>
                      <a:pt x="35" y="142"/>
                      <a:pt x="127" y="81"/>
                    </a:cubicBezTo>
                    <a:cubicBezTo>
                      <a:pt x="165" y="91"/>
                      <a:pt x="176" y="128"/>
                      <a:pt x="177" y="174"/>
                    </a:cubicBezTo>
                    <a:lnTo>
                      <a:pt x="211" y="174"/>
                    </a:lnTo>
                    <a:cubicBezTo>
                      <a:pt x="211" y="125"/>
                      <a:pt x="220" y="115"/>
                      <a:pt x="220" y="73"/>
                    </a:cubicBezTo>
                    <a:cubicBezTo>
                      <a:pt x="155" y="104"/>
                      <a:pt x="141" y="0"/>
                      <a:pt x="66" y="72"/>
                    </a:cubicBezTo>
                    <a:cubicBezTo>
                      <a:pt x="57" y="81"/>
                      <a:pt x="33" y="115"/>
                      <a:pt x="33" y="1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3" name="Freeform 25">
                <a:extLst>
                  <a:ext uri="{FF2B5EF4-FFF2-40B4-BE49-F238E27FC236}">
                    <a16:creationId xmlns:a16="http://schemas.microsoft.com/office/drawing/2014/main" id="{80F804F1-56F1-459C-939B-DDF273F16CFD}"/>
                  </a:ext>
                </a:extLst>
              </p:cNvPr>
              <p:cNvSpPr>
                <a:spLocks/>
              </p:cNvSpPr>
              <p:nvPr/>
            </p:nvSpPr>
            <p:spPr bwMode="auto">
              <a:xfrm>
                <a:off x="4468813" y="2500313"/>
                <a:ext cx="58738" cy="63500"/>
              </a:xfrm>
              <a:custGeom>
                <a:avLst/>
                <a:gdLst>
                  <a:gd name="T0" fmla="*/ 6 w 252"/>
                  <a:gd name="T1" fmla="*/ 101 h 271"/>
                  <a:gd name="T2" fmla="*/ 99 w 252"/>
                  <a:gd name="T3" fmla="*/ 50 h 271"/>
                  <a:gd name="T4" fmla="*/ 74 w 252"/>
                  <a:gd name="T5" fmla="*/ 228 h 271"/>
                  <a:gd name="T6" fmla="*/ 40 w 252"/>
                  <a:gd name="T7" fmla="*/ 228 h 271"/>
                  <a:gd name="T8" fmla="*/ 40 w 252"/>
                  <a:gd name="T9" fmla="*/ 262 h 271"/>
                  <a:gd name="T10" fmla="*/ 175 w 252"/>
                  <a:gd name="T11" fmla="*/ 271 h 271"/>
                  <a:gd name="T12" fmla="*/ 160 w 252"/>
                  <a:gd name="T13" fmla="*/ 59 h 271"/>
                  <a:gd name="T14" fmla="*/ 209 w 252"/>
                  <a:gd name="T15" fmla="*/ 127 h 271"/>
                  <a:gd name="T16" fmla="*/ 243 w 252"/>
                  <a:gd name="T17" fmla="*/ 127 h 271"/>
                  <a:gd name="T18" fmla="*/ 252 w 252"/>
                  <a:gd name="T19" fmla="*/ 42 h 271"/>
                  <a:gd name="T20" fmla="*/ 23 w 252"/>
                  <a:gd name="T21" fmla="*/ 0 h 271"/>
                  <a:gd name="T22" fmla="*/ 6 w 252"/>
                  <a:gd name="T23" fmla="*/ 10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2" h="271">
                    <a:moveTo>
                      <a:pt x="6" y="101"/>
                    </a:moveTo>
                    <a:cubicBezTo>
                      <a:pt x="94" y="81"/>
                      <a:pt x="0" y="50"/>
                      <a:pt x="99" y="50"/>
                    </a:cubicBezTo>
                    <a:cubicBezTo>
                      <a:pt x="90" y="92"/>
                      <a:pt x="74" y="181"/>
                      <a:pt x="74" y="228"/>
                    </a:cubicBezTo>
                    <a:lnTo>
                      <a:pt x="40" y="228"/>
                    </a:lnTo>
                    <a:lnTo>
                      <a:pt x="40" y="262"/>
                    </a:lnTo>
                    <a:lnTo>
                      <a:pt x="175" y="271"/>
                    </a:lnTo>
                    <a:cubicBezTo>
                      <a:pt x="136" y="196"/>
                      <a:pt x="149" y="238"/>
                      <a:pt x="160" y="59"/>
                    </a:cubicBezTo>
                    <a:cubicBezTo>
                      <a:pt x="208" y="60"/>
                      <a:pt x="205" y="74"/>
                      <a:pt x="209" y="127"/>
                    </a:cubicBezTo>
                    <a:lnTo>
                      <a:pt x="243" y="127"/>
                    </a:lnTo>
                    <a:lnTo>
                      <a:pt x="252" y="42"/>
                    </a:lnTo>
                    <a:cubicBezTo>
                      <a:pt x="191" y="13"/>
                      <a:pt x="70" y="22"/>
                      <a:pt x="23" y="0"/>
                    </a:cubicBezTo>
                    <a:cubicBezTo>
                      <a:pt x="20" y="41"/>
                      <a:pt x="6" y="53"/>
                      <a:pt x="6"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4" name="Freeform 26">
                <a:extLst>
                  <a:ext uri="{FF2B5EF4-FFF2-40B4-BE49-F238E27FC236}">
                    <a16:creationId xmlns:a16="http://schemas.microsoft.com/office/drawing/2014/main" id="{2B438C68-9961-416D-9DA8-451BA112296F}"/>
                  </a:ext>
                </a:extLst>
              </p:cNvPr>
              <p:cNvSpPr>
                <a:spLocks/>
              </p:cNvSpPr>
              <p:nvPr/>
            </p:nvSpPr>
            <p:spPr bwMode="auto">
              <a:xfrm>
                <a:off x="4119563" y="2219326"/>
                <a:ext cx="63500" cy="47625"/>
              </a:xfrm>
              <a:custGeom>
                <a:avLst/>
                <a:gdLst>
                  <a:gd name="T0" fmla="*/ 93 w 271"/>
                  <a:gd name="T1" fmla="*/ 161 h 204"/>
                  <a:gd name="T2" fmla="*/ 34 w 271"/>
                  <a:gd name="T3" fmla="*/ 136 h 204"/>
                  <a:gd name="T4" fmla="*/ 93 w 271"/>
                  <a:gd name="T5" fmla="*/ 26 h 204"/>
                  <a:gd name="T6" fmla="*/ 0 w 271"/>
                  <a:gd name="T7" fmla="*/ 51 h 204"/>
                  <a:gd name="T8" fmla="*/ 68 w 271"/>
                  <a:gd name="T9" fmla="*/ 204 h 204"/>
                  <a:gd name="T10" fmla="*/ 119 w 271"/>
                  <a:gd name="T11" fmla="*/ 204 h 204"/>
                  <a:gd name="T12" fmla="*/ 169 w 271"/>
                  <a:gd name="T13" fmla="*/ 68 h 204"/>
                  <a:gd name="T14" fmla="*/ 202 w 271"/>
                  <a:gd name="T15" fmla="*/ 41 h 204"/>
                  <a:gd name="T16" fmla="*/ 186 w 271"/>
                  <a:gd name="T17" fmla="*/ 161 h 204"/>
                  <a:gd name="T18" fmla="*/ 271 w 271"/>
                  <a:gd name="T19" fmla="*/ 153 h 204"/>
                  <a:gd name="T20" fmla="*/ 251 w 271"/>
                  <a:gd name="T21" fmla="*/ 71 h 204"/>
                  <a:gd name="T22" fmla="*/ 220 w 271"/>
                  <a:gd name="T23" fmla="*/ 0 h 204"/>
                  <a:gd name="T24" fmla="*/ 127 w 271"/>
                  <a:gd name="T25" fmla="*/ 0 h 204"/>
                  <a:gd name="T26" fmla="*/ 105 w 271"/>
                  <a:gd name="T27" fmla="*/ 71 h 204"/>
                  <a:gd name="T28" fmla="*/ 93 w 271"/>
                  <a:gd name="T29" fmla="*/ 16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1" h="204">
                    <a:moveTo>
                      <a:pt x="93" y="161"/>
                    </a:moveTo>
                    <a:cubicBezTo>
                      <a:pt x="61" y="159"/>
                      <a:pt x="54" y="149"/>
                      <a:pt x="34" y="136"/>
                    </a:cubicBezTo>
                    <a:cubicBezTo>
                      <a:pt x="47" y="82"/>
                      <a:pt x="67" y="65"/>
                      <a:pt x="93" y="26"/>
                    </a:cubicBezTo>
                    <a:cubicBezTo>
                      <a:pt x="69" y="26"/>
                      <a:pt x="0" y="31"/>
                      <a:pt x="0" y="51"/>
                    </a:cubicBezTo>
                    <a:cubicBezTo>
                      <a:pt x="0" y="94"/>
                      <a:pt x="32" y="204"/>
                      <a:pt x="68" y="204"/>
                    </a:cubicBezTo>
                    <a:lnTo>
                      <a:pt x="119" y="204"/>
                    </a:lnTo>
                    <a:cubicBezTo>
                      <a:pt x="134" y="204"/>
                      <a:pt x="191" y="161"/>
                      <a:pt x="169" y="68"/>
                    </a:cubicBezTo>
                    <a:lnTo>
                      <a:pt x="202" y="41"/>
                    </a:lnTo>
                    <a:cubicBezTo>
                      <a:pt x="248" y="109"/>
                      <a:pt x="219" y="100"/>
                      <a:pt x="186" y="161"/>
                    </a:cubicBezTo>
                    <a:cubicBezTo>
                      <a:pt x="231" y="161"/>
                      <a:pt x="238" y="156"/>
                      <a:pt x="271" y="153"/>
                    </a:cubicBezTo>
                    <a:cubicBezTo>
                      <a:pt x="260" y="130"/>
                      <a:pt x="260" y="100"/>
                      <a:pt x="251" y="71"/>
                    </a:cubicBezTo>
                    <a:cubicBezTo>
                      <a:pt x="239" y="31"/>
                      <a:pt x="229" y="38"/>
                      <a:pt x="220" y="0"/>
                    </a:cubicBezTo>
                    <a:lnTo>
                      <a:pt x="127" y="0"/>
                    </a:lnTo>
                    <a:cubicBezTo>
                      <a:pt x="121" y="28"/>
                      <a:pt x="112" y="36"/>
                      <a:pt x="105" y="71"/>
                    </a:cubicBezTo>
                    <a:cubicBezTo>
                      <a:pt x="99" y="102"/>
                      <a:pt x="93" y="132"/>
                      <a:pt x="93" y="1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5" name="Freeform 27">
                <a:extLst>
                  <a:ext uri="{FF2B5EF4-FFF2-40B4-BE49-F238E27FC236}">
                    <a16:creationId xmlns:a16="http://schemas.microsoft.com/office/drawing/2014/main" id="{FD58A050-8BE9-4799-AFD1-4ACD4D15DBE7}"/>
                  </a:ext>
                </a:extLst>
              </p:cNvPr>
              <p:cNvSpPr>
                <a:spLocks/>
              </p:cNvSpPr>
              <p:nvPr/>
            </p:nvSpPr>
            <p:spPr bwMode="auto">
              <a:xfrm>
                <a:off x="4875213" y="2268538"/>
                <a:ext cx="66675" cy="61913"/>
              </a:xfrm>
              <a:custGeom>
                <a:avLst/>
                <a:gdLst>
                  <a:gd name="T0" fmla="*/ 0 w 288"/>
                  <a:gd name="T1" fmla="*/ 212 h 262"/>
                  <a:gd name="T2" fmla="*/ 85 w 288"/>
                  <a:gd name="T3" fmla="*/ 229 h 262"/>
                  <a:gd name="T4" fmla="*/ 60 w 288"/>
                  <a:gd name="T5" fmla="*/ 144 h 262"/>
                  <a:gd name="T6" fmla="*/ 212 w 288"/>
                  <a:gd name="T7" fmla="*/ 262 h 262"/>
                  <a:gd name="T8" fmla="*/ 246 w 288"/>
                  <a:gd name="T9" fmla="*/ 262 h 262"/>
                  <a:gd name="T10" fmla="*/ 288 w 288"/>
                  <a:gd name="T11" fmla="*/ 135 h 262"/>
                  <a:gd name="T12" fmla="*/ 246 w 288"/>
                  <a:gd name="T13" fmla="*/ 144 h 262"/>
                  <a:gd name="T14" fmla="*/ 85 w 288"/>
                  <a:gd name="T15" fmla="*/ 85 h 262"/>
                  <a:gd name="T16" fmla="*/ 178 w 288"/>
                  <a:gd name="T17" fmla="*/ 25 h 262"/>
                  <a:gd name="T18" fmla="*/ 85 w 288"/>
                  <a:gd name="T19" fmla="*/ 0 h 262"/>
                  <a:gd name="T20" fmla="*/ 0 w 288"/>
                  <a:gd name="T21" fmla="*/ 21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8" h="262">
                    <a:moveTo>
                      <a:pt x="0" y="212"/>
                    </a:moveTo>
                    <a:cubicBezTo>
                      <a:pt x="40" y="215"/>
                      <a:pt x="41" y="228"/>
                      <a:pt x="85" y="229"/>
                    </a:cubicBezTo>
                    <a:cubicBezTo>
                      <a:pt x="70" y="200"/>
                      <a:pt x="60" y="189"/>
                      <a:pt x="60" y="144"/>
                    </a:cubicBezTo>
                    <a:cubicBezTo>
                      <a:pt x="215" y="226"/>
                      <a:pt x="232" y="177"/>
                      <a:pt x="212" y="262"/>
                    </a:cubicBezTo>
                    <a:lnTo>
                      <a:pt x="246" y="262"/>
                    </a:lnTo>
                    <a:cubicBezTo>
                      <a:pt x="251" y="203"/>
                      <a:pt x="284" y="187"/>
                      <a:pt x="288" y="135"/>
                    </a:cubicBezTo>
                    <a:cubicBezTo>
                      <a:pt x="255" y="138"/>
                      <a:pt x="268" y="144"/>
                      <a:pt x="246" y="144"/>
                    </a:cubicBezTo>
                    <a:cubicBezTo>
                      <a:pt x="200" y="144"/>
                      <a:pt x="140" y="97"/>
                      <a:pt x="85" y="85"/>
                    </a:cubicBezTo>
                    <a:cubicBezTo>
                      <a:pt x="129" y="19"/>
                      <a:pt x="136" y="104"/>
                      <a:pt x="178" y="25"/>
                    </a:cubicBezTo>
                    <a:cubicBezTo>
                      <a:pt x="142" y="22"/>
                      <a:pt x="119" y="8"/>
                      <a:pt x="85" y="0"/>
                    </a:cubicBezTo>
                    <a:cubicBezTo>
                      <a:pt x="69" y="33"/>
                      <a:pt x="3" y="184"/>
                      <a:pt x="0"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6" name="Freeform 28">
                <a:extLst>
                  <a:ext uri="{FF2B5EF4-FFF2-40B4-BE49-F238E27FC236}">
                    <a16:creationId xmlns:a16="http://schemas.microsoft.com/office/drawing/2014/main" id="{A50875A5-1D27-4609-9CDB-698112EA0597}"/>
                  </a:ext>
                </a:extLst>
              </p:cNvPr>
              <p:cNvSpPr>
                <a:spLocks/>
              </p:cNvSpPr>
              <p:nvPr/>
            </p:nvSpPr>
            <p:spPr bwMode="auto">
              <a:xfrm>
                <a:off x="4840288" y="1944688"/>
                <a:ext cx="66675" cy="44450"/>
              </a:xfrm>
              <a:custGeom>
                <a:avLst/>
                <a:gdLst>
                  <a:gd name="T0" fmla="*/ 82 w 291"/>
                  <a:gd name="T1" fmla="*/ 43 h 187"/>
                  <a:gd name="T2" fmla="*/ 115 w 291"/>
                  <a:gd name="T3" fmla="*/ 102 h 187"/>
                  <a:gd name="T4" fmla="*/ 56 w 291"/>
                  <a:gd name="T5" fmla="*/ 102 h 187"/>
                  <a:gd name="T6" fmla="*/ 22 w 291"/>
                  <a:gd name="T7" fmla="*/ 34 h 187"/>
                  <a:gd name="T8" fmla="*/ 90 w 291"/>
                  <a:gd name="T9" fmla="*/ 161 h 187"/>
                  <a:gd name="T10" fmla="*/ 170 w 291"/>
                  <a:gd name="T11" fmla="*/ 157 h 187"/>
                  <a:gd name="T12" fmla="*/ 234 w 291"/>
                  <a:gd name="T13" fmla="*/ 187 h 187"/>
                  <a:gd name="T14" fmla="*/ 251 w 291"/>
                  <a:gd name="T15" fmla="*/ 144 h 187"/>
                  <a:gd name="T16" fmla="*/ 209 w 291"/>
                  <a:gd name="T17" fmla="*/ 102 h 187"/>
                  <a:gd name="T18" fmla="*/ 257 w 291"/>
                  <a:gd name="T19" fmla="*/ 55 h 187"/>
                  <a:gd name="T20" fmla="*/ 166 w 291"/>
                  <a:gd name="T21" fmla="*/ 0 h 187"/>
                  <a:gd name="T22" fmla="*/ 192 w 291"/>
                  <a:gd name="T23" fmla="*/ 60 h 187"/>
                  <a:gd name="T24" fmla="*/ 149 w 291"/>
                  <a:gd name="T25" fmla="*/ 68 h 187"/>
                  <a:gd name="T26" fmla="*/ 90 w 291"/>
                  <a:gd name="T27" fmla="*/ 0 h 187"/>
                  <a:gd name="T28" fmla="*/ 82 w 291"/>
                  <a:gd name="T29" fmla="*/ 4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1" h="187">
                    <a:moveTo>
                      <a:pt x="82" y="43"/>
                    </a:moveTo>
                    <a:cubicBezTo>
                      <a:pt x="82" y="68"/>
                      <a:pt x="104" y="85"/>
                      <a:pt x="115" y="102"/>
                    </a:cubicBezTo>
                    <a:lnTo>
                      <a:pt x="56" y="102"/>
                    </a:lnTo>
                    <a:cubicBezTo>
                      <a:pt x="56" y="59"/>
                      <a:pt x="56" y="43"/>
                      <a:pt x="22" y="34"/>
                    </a:cubicBezTo>
                    <a:cubicBezTo>
                      <a:pt x="0" y="80"/>
                      <a:pt x="40" y="161"/>
                      <a:pt x="90" y="161"/>
                    </a:cubicBezTo>
                    <a:cubicBezTo>
                      <a:pt x="128" y="161"/>
                      <a:pt x="144" y="148"/>
                      <a:pt x="170" y="157"/>
                    </a:cubicBezTo>
                    <a:cubicBezTo>
                      <a:pt x="198" y="168"/>
                      <a:pt x="183" y="182"/>
                      <a:pt x="234" y="187"/>
                    </a:cubicBezTo>
                    <a:cubicBezTo>
                      <a:pt x="243" y="169"/>
                      <a:pt x="246" y="167"/>
                      <a:pt x="251" y="144"/>
                    </a:cubicBezTo>
                    <a:cubicBezTo>
                      <a:pt x="220" y="103"/>
                      <a:pt x="223" y="155"/>
                      <a:pt x="209" y="102"/>
                    </a:cubicBezTo>
                    <a:cubicBezTo>
                      <a:pt x="268" y="102"/>
                      <a:pt x="291" y="103"/>
                      <a:pt x="257" y="55"/>
                    </a:cubicBezTo>
                    <a:cubicBezTo>
                      <a:pt x="232" y="20"/>
                      <a:pt x="211" y="11"/>
                      <a:pt x="166" y="0"/>
                    </a:cubicBezTo>
                    <a:cubicBezTo>
                      <a:pt x="175" y="38"/>
                      <a:pt x="183" y="28"/>
                      <a:pt x="192" y="60"/>
                    </a:cubicBezTo>
                    <a:cubicBezTo>
                      <a:pt x="158" y="60"/>
                      <a:pt x="172" y="57"/>
                      <a:pt x="149" y="68"/>
                    </a:cubicBezTo>
                    <a:cubicBezTo>
                      <a:pt x="141" y="32"/>
                      <a:pt x="131" y="4"/>
                      <a:pt x="90" y="0"/>
                    </a:cubicBezTo>
                    <a:cubicBezTo>
                      <a:pt x="87" y="34"/>
                      <a:pt x="82" y="21"/>
                      <a:pt x="82"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7" name="Freeform 29">
                <a:extLst>
                  <a:ext uri="{FF2B5EF4-FFF2-40B4-BE49-F238E27FC236}">
                    <a16:creationId xmlns:a16="http://schemas.microsoft.com/office/drawing/2014/main" id="{C8252B4B-C22A-475D-B284-4366D03EBA54}"/>
                  </a:ext>
                </a:extLst>
              </p:cNvPr>
              <p:cNvSpPr>
                <a:spLocks/>
              </p:cNvSpPr>
              <p:nvPr/>
            </p:nvSpPr>
            <p:spPr bwMode="auto">
              <a:xfrm>
                <a:off x="4900613" y="2216151"/>
                <a:ext cx="61913" cy="57150"/>
              </a:xfrm>
              <a:custGeom>
                <a:avLst/>
                <a:gdLst>
                  <a:gd name="T0" fmla="*/ 34 w 271"/>
                  <a:gd name="T1" fmla="*/ 102 h 246"/>
                  <a:gd name="T2" fmla="*/ 93 w 271"/>
                  <a:gd name="T3" fmla="*/ 85 h 246"/>
                  <a:gd name="T4" fmla="*/ 110 w 271"/>
                  <a:gd name="T5" fmla="*/ 127 h 246"/>
                  <a:gd name="T6" fmla="*/ 26 w 271"/>
                  <a:gd name="T7" fmla="*/ 110 h 246"/>
                  <a:gd name="T8" fmla="*/ 0 w 271"/>
                  <a:gd name="T9" fmla="*/ 221 h 246"/>
                  <a:gd name="T10" fmla="*/ 212 w 271"/>
                  <a:gd name="T11" fmla="*/ 246 h 246"/>
                  <a:gd name="T12" fmla="*/ 246 w 271"/>
                  <a:gd name="T13" fmla="*/ 246 h 246"/>
                  <a:gd name="T14" fmla="*/ 271 w 271"/>
                  <a:gd name="T15" fmla="*/ 110 h 246"/>
                  <a:gd name="T16" fmla="*/ 121 w 271"/>
                  <a:gd name="T17" fmla="*/ 83 h 246"/>
                  <a:gd name="T18" fmla="*/ 51 w 271"/>
                  <a:gd name="T19" fmla="*/ 0 h 246"/>
                  <a:gd name="T20" fmla="*/ 34 w 271"/>
                  <a:gd name="T21" fmla="*/ 102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246">
                    <a:moveTo>
                      <a:pt x="34" y="102"/>
                    </a:moveTo>
                    <a:cubicBezTo>
                      <a:pt x="57" y="90"/>
                      <a:pt x="59" y="86"/>
                      <a:pt x="93" y="85"/>
                    </a:cubicBezTo>
                    <a:cubicBezTo>
                      <a:pt x="102" y="116"/>
                      <a:pt x="102" y="96"/>
                      <a:pt x="110" y="127"/>
                    </a:cubicBezTo>
                    <a:cubicBezTo>
                      <a:pt x="37" y="134"/>
                      <a:pt x="92" y="155"/>
                      <a:pt x="26" y="110"/>
                    </a:cubicBezTo>
                    <a:cubicBezTo>
                      <a:pt x="8" y="144"/>
                      <a:pt x="0" y="169"/>
                      <a:pt x="0" y="221"/>
                    </a:cubicBezTo>
                    <a:cubicBezTo>
                      <a:pt x="95" y="213"/>
                      <a:pt x="185" y="129"/>
                      <a:pt x="212" y="246"/>
                    </a:cubicBezTo>
                    <a:lnTo>
                      <a:pt x="246" y="246"/>
                    </a:lnTo>
                    <a:cubicBezTo>
                      <a:pt x="246" y="188"/>
                      <a:pt x="270" y="167"/>
                      <a:pt x="271" y="110"/>
                    </a:cubicBezTo>
                    <a:cubicBezTo>
                      <a:pt x="215" y="140"/>
                      <a:pt x="204" y="160"/>
                      <a:pt x="121" y="83"/>
                    </a:cubicBezTo>
                    <a:cubicBezTo>
                      <a:pt x="56" y="24"/>
                      <a:pt x="114" y="6"/>
                      <a:pt x="51" y="0"/>
                    </a:cubicBezTo>
                    <a:cubicBezTo>
                      <a:pt x="48" y="37"/>
                      <a:pt x="35" y="63"/>
                      <a:pt x="34"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8" name="Freeform 30">
                <a:extLst>
                  <a:ext uri="{FF2B5EF4-FFF2-40B4-BE49-F238E27FC236}">
                    <a16:creationId xmlns:a16="http://schemas.microsoft.com/office/drawing/2014/main" id="{8F4795B0-F2EF-4E36-B59D-EE9EE0380520}"/>
                  </a:ext>
                </a:extLst>
              </p:cNvPr>
              <p:cNvSpPr>
                <a:spLocks/>
              </p:cNvSpPr>
              <p:nvPr/>
            </p:nvSpPr>
            <p:spPr bwMode="auto">
              <a:xfrm>
                <a:off x="4700588" y="1784351"/>
                <a:ext cx="17463" cy="30163"/>
              </a:xfrm>
              <a:custGeom>
                <a:avLst/>
                <a:gdLst>
                  <a:gd name="T0" fmla="*/ 0 w 76"/>
                  <a:gd name="T1" fmla="*/ 52 h 129"/>
                  <a:gd name="T2" fmla="*/ 59 w 76"/>
                  <a:gd name="T3" fmla="*/ 129 h 129"/>
                  <a:gd name="T4" fmla="*/ 76 w 76"/>
                  <a:gd name="T5" fmla="*/ 95 h 129"/>
                  <a:gd name="T6" fmla="*/ 0 w 76"/>
                  <a:gd name="T7" fmla="*/ 52 h 129"/>
                </a:gdLst>
                <a:ahLst/>
                <a:cxnLst>
                  <a:cxn ang="0">
                    <a:pos x="T0" y="T1"/>
                  </a:cxn>
                  <a:cxn ang="0">
                    <a:pos x="T2" y="T3"/>
                  </a:cxn>
                  <a:cxn ang="0">
                    <a:pos x="T4" y="T5"/>
                  </a:cxn>
                  <a:cxn ang="0">
                    <a:pos x="T6" y="T7"/>
                  </a:cxn>
                </a:cxnLst>
                <a:rect l="0" t="0" r="r" b="b"/>
                <a:pathLst>
                  <a:path w="76" h="129">
                    <a:moveTo>
                      <a:pt x="0" y="52"/>
                    </a:moveTo>
                    <a:cubicBezTo>
                      <a:pt x="0" y="115"/>
                      <a:pt x="19" y="109"/>
                      <a:pt x="59" y="129"/>
                    </a:cubicBezTo>
                    <a:cubicBezTo>
                      <a:pt x="61" y="125"/>
                      <a:pt x="76" y="96"/>
                      <a:pt x="76" y="95"/>
                    </a:cubicBezTo>
                    <a:cubicBezTo>
                      <a:pt x="76" y="57"/>
                      <a:pt x="0" y="0"/>
                      <a:pt x="0"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9" name="Freeform 31">
                <a:extLst>
                  <a:ext uri="{FF2B5EF4-FFF2-40B4-BE49-F238E27FC236}">
                    <a16:creationId xmlns:a16="http://schemas.microsoft.com/office/drawing/2014/main" id="{043250AB-FDC4-4C17-8819-35FF51EA99BF}"/>
                  </a:ext>
                </a:extLst>
              </p:cNvPr>
              <p:cNvSpPr>
                <a:spLocks/>
              </p:cNvSpPr>
              <p:nvPr/>
            </p:nvSpPr>
            <p:spPr bwMode="auto">
              <a:xfrm>
                <a:off x="4854575" y="2428876"/>
                <a:ext cx="3175" cy="1588"/>
              </a:xfrm>
              <a:custGeom>
                <a:avLst/>
                <a:gdLst>
                  <a:gd name="T0" fmla="*/ 0 w 8"/>
                  <a:gd name="T1" fmla="*/ 10 h 10"/>
                  <a:gd name="T2" fmla="*/ 8 w 8"/>
                  <a:gd name="T3" fmla="*/ 10 h 10"/>
                  <a:gd name="T4" fmla="*/ 1 w 8"/>
                  <a:gd name="T5" fmla="*/ 0 h 10"/>
                  <a:gd name="T6" fmla="*/ 0 w 8"/>
                  <a:gd name="T7" fmla="*/ 10 h 10"/>
                </a:gdLst>
                <a:ahLst/>
                <a:cxnLst>
                  <a:cxn ang="0">
                    <a:pos x="T0" y="T1"/>
                  </a:cxn>
                  <a:cxn ang="0">
                    <a:pos x="T2" y="T3"/>
                  </a:cxn>
                  <a:cxn ang="0">
                    <a:pos x="T4" y="T5"/>
                  </a:cxn>
                  <a:cxn ang="0">
                    <a:pos x="T6" y="T7"/>
                  </a:cxn>
                </a:cxnLst>
                <a:rect l="0" t="0" r="r" b="b"/>
                <a:pathLst>
                  <a:path w="8" h="10">
                    <a:moveTo>
                      <a:pt x="0" y="10"/>
                    </a:moveTo>
                    <a:lnTo>
                      <a:pt x="8" y="10"/>
                    </a:lnTo>
                    <a:lnTo>
                      <a:pt x="1" y="0"/>
                    </a:lnTo>
                    <a:lnTo>
                      <a:pt x="0"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50" name="Freeform 38">
                <a:extLst>
                  <a:ext uri="{FF2B5EF4-FFF2-40B4-BE49-F238E27FC236}">
                    <a16:creationId xmlns:a16="http://schemas.microsoft.com/office/drawing/2014/main" id="{FF226B31-0757-47EF-A0F3-FE18E9769863}"/>
                  </a:ext>
                </a:extLst>
              </p:cNvPr>
              <p:cNvSpPr>
                <a:spLocks/>
              </p:cNvSpPr>
              <p:nvPr/>
            </p:nvSpPr>
            <p:spPr bwMode="auto">
              <a:xfrm>
                <a:off x="4529138" y="2244726"/>
                <a:ext cx="14288" cy="31750"/>
              </a:xfrm>
              <a:custGeom>
                <a:avLst/>
                <a:gdLst>
                  <a:gd name="T0" fmla="*/ 6 w 58"/>
                  <a:gd name="T1" fmla="*/ 7 h 134"/>
                  <a:gd name="T2" fmla="*/ 57 w 58"/>
                  <a:gd name="T3" fmla="*/ 134 h 134"/>
                  <a:gd name="T4" fmla="*/ 43 w 58"/>
                  <a:gd name="T5" fmla="*/ 0 h 134"/>
                  <a:gd name="T6" fmla="*/ 6 w 58"/>
                  <a:gd name="T7" fmla="*/ 7 h 134"/>
                </a:gdLst>
                <a:ahLst/>
                <a:cxnLst>
                  <a:cxn ang="0">
                    <a:pos x="T0" y="T1"/>
                  </a:cxn>
                  <a:cxn ang="0">
                    <a:pos x="T2" y="T3"/>
                  </a:cxn>
                  <a:cxn ang="0">
                    <a:pos x="T4" y="T5"/>
                  </a:cxn>
                  <a:cxn ang="0">
                    <a:pos x="T6" y="T7"/>
                  </a:cxn>
                </a:cxnLst>
                <a:rect l="0" t="0" r="r" b="b"/>
                <a:pathLst>
                  <a:path w="58" h="134">
                    <a:moveTo>
                      <a:pt x="6" y="7"/>
                    </a:moveTo>
                    <a:cubicBezTo>
                      <a:pt x="2" y="72"/>
                      <a:pt x="0" y="116"/>
                      <a:pt x="57" y="134"/>
                    </a:cubicBezTo>
                    <a:cubicBezTo>
                      <a:pt x="58" y="85"/>
                      <a:pt x="57" y="40"/>
                      <a:pt x="43" y="0"/>
                    </a:cubicBezTo>
                    <a:lnTo>
                      <a:pt x="6"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grpSp>
      <p:sp>
        <p:nvSpPr>
          <p:cNvPr id="65" name="标题 75">
            <a:extLst>
              <a:ext uri="{FF2B5EF4-FFF2-40B4-BE49-F238E27FC236}">
                <a16:creationId xmlns:a16="http://schemas.microsoft.com/office/drawing/2014/main" id="{A59E9C98-C28E-4AAC-B1E4-FF6C1DF3B8F6}"/>
              </a:ext>
            </a:extLst>
          </p:cNvPr>
          <p:cNvSpPr>
            <a:spLocks noGrp="1"/>
          </p:cNvSpPr>
          <p:nvPr>
            <p:ph type="title" hasCustomPrompt="1"/>
          </p:nvPr>
        </p:nvSpPr>
        <p:spPr>
          <a:xfrm>
            <a:off x="838200" y="2560844"/>
            <a:ext cx="10515600" cy="840230"/>
          </a:xfrm>
          <a:prstGeom prst="rect">
            <a:avLst/>
          </a:prstGeom>
          <a:noFill/>
        </p:spPr>
        <p:txBody>
          <a:bodyPr wrap="square" rtlCol="0">
            <a:spAutoFit/>
          </a:bodyPr>
          <a:lstStyle>
            <a:lvl1pPr algn="ctr">
              <a:defRPr lang="zh-CN" altLang="en-US" sz="5400">
                <a:solidFill>
                  <a:schemeClr val="accent1"/>
                </a:solidFill>
                <a:latin typeface="+mj-ea"/>
                <a:cs typeface="+mn-cs"/>
              </a:defRPr>
            </a:lvl1pPr>
          </a:lstStyle>
          <a:p>
            <a:pPr marL="0" lvl="0" algn="ctr"/>
            <a:r>
              <a:rPr lang="zh-CN" altLang="en-US" dirty="0"/>
              <a:t>单击此处加入总结文字</a:t>
            </a:r>
          </a:p>
        </p:txBody>
      </p:sp>
      <p:grpSp>
        <p:nvGrpSpPr>
          <p:cNvPr id="72" name="组合 71">
            <a:extLst>
              <a:ext uri="{FF2B5EF4-FFF2-40B4-BE49-F238E27FC236}">
                <a16:creationId xmlns:a16="http://schemas.microsoft.com/office/drawing/2014/main" id="{82FB855F-7B87-48E6-AFA7-265C42F6AA0C}"/>
              </a:ext>
            </a:extLst>
          </p:cNvPr>
          <p:cNvGrpSpPr/>
          <p:nvPr userDrawn="1"/>
        </p:nvGrpSpPr>
        <p:grpSpPr>
          <a:xfrm>
            <a:off x="3773486" y="5721055"/>
            <a:ext cx="4766946" cy="452499"/>
            <a:chOff x="3721016" y="5441926"/>
            <a:chExt cx="5306957" cy="503759"/>
          </a:xfrm>
        </p:grpSpPr>
        <p:pic>
          <p:nvPicPr>
            <p:cNvPr id="73" name="图片 72">
              <a:extLst>
                <a:ext uri="{FF2B5EF4-FFF2-40B4-BE49-F238E27FC236}">
                  <a16:creationId xmlns:a16="http://schemas.microsoft.com/office/drawing/2014/main" id="{3A763ACE-D025-40DC-A1F8-860AC99C8817}"/>
                </a:ext>
              </a:extLst>
            </p:cNvPr>
            <p:cNvPicPr>
              <a:picLocks noChangeAspect="1"/>
            </p:cNvPicPr>
            <p:nvPr/>
          </p:nvPicPr>
          <p:blipFill>
            <a:blip r:embed="rId2">
              <a:alphaModFix amt="25000"/>
              <a:extLst>
                <a:ext uri="{28A0092B-C50C-407E-A947-70E740481C1C}">
                  <a14:useLocalDpi xmlns:a14="http://schemas.microsoft.com/office/drawing/2010/main" val="0"/>
                </a:ext>
              </a:extLst>
            </a:blip>
            <a:stretch>
              <a:fillRect/>
            </a:stretch>
          </p:blipFill>
          <p:spPr>
            <a:xfrm>
              <a:off x="3721016" y="5441926"/>
              <a:ext cx="2459915" cy="503759"/>
            </a:xfrm>
            <a:prstGeom prst="rect">
              <a:avLst/>
            </a:prstGeom>
          </p:spPr>
        </p:pic>
        <p:pic>
          <p:nvPicPr>
            <p:cNvPr id="74" name="图片 73">
              <a:extLst>
                <a:ext uri="{FF2B5EF4-FFF2-40B4-BE49-F238E27FC236}">
                  <a16:creationId xmlns:a16="http://schemas.microsoft.com/office/drawing/2014/main" id="{920F90A2-858F-4F1B-863F-B8F63E80E663}"/>
                </a:ext>
              </a:extLst>
            </p:cNvPr>
            <p:cNvPicPr>
              <a:picLocks noChangeAspect="1"/>
            </p:cNvPicPr>
            <p:nvPr/>
          </p:nvPicPr>
          <p:blipFill>
            <a:blip r:embed="rId3">
              <a:alphaModFix amt="30000"/>
              <a:extLst>
                <a:ext uri="{28A0092B-C50C-407E-A947-70E740481C1C}">
                  <a14:useLocalDpi xmlns:a14="http://schemas.microsoft.com/office/drawing/2010/main" val="0"/>
                </a:ext>
              </a:extLst>
            </a:blip>
            <a:stretch>
              <a:fillRect/>
            </a:stretch>
          </p:blipFill>
          <p:spPr>
            <a:xfrm>
              <a:off x="6302928" y="5518467"/>
              <a:ext cx="2725045" cy="350676"/>
            </a:xfrm>
            <a:prstGeom prst="rect">
              <a:avLst/>
            </a:prstGeom>
          </p:spPr>
        </p:pic>
      </p:grpSp>
    </p:spTree>
    <p:extLst>
      <p:ext uri="{BB962C8B-B14F-4D97-AF65-F5344CB8AC3E}">
        <p14:creationId xmlns:p14="http://schemas.microsoft.com/office/powerpoint/2010/main" val="25848685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F24CC6F-A21B-4D50-899A-6DB11459F7D3}"/>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3F091209-FAC0-407B-B25C-486A4E2E7D32}"/>
              </a:ext>
            </a:extLst>
          </p:cNvPr>
          <p:cNvSpPr>
            <a:spLocks noGrp="1"/>
          </p:cNvSpPr>
          <p:nvPr>
            <p:ph type="dt" sz="half" idx="10"/>
          </p:nvPr>
        </p:nvSpPr>
        <p:spPr/>
        <p:txBody>
          <a:bodyPr/>
          <a:lstStyle/>
          <a:p>
            <a:fld id="{ADCF6A66-06AB-406A-8E76-6AC987CF60A9}" type="datetimeFigureOut">
              <a:rPr lang="zh-CN" altLang="en-US" smtClean="0"/>
              <a:t>2024/11/8</a:t>
            </a:fld>
            <a:endParaRPr lang="zh-CN" altLang="en-US"/>
          </a:p>
        </p:txBody>
      </p:sp>
      <p:sp>
        <p:nvSpPr>
          <p:cNvPr id="4" name="页脚占位符 3">
            <a:extLst>
              <a:ext uri="{FF2B5EF4-FFF2-40B4-BE49-F238E27FC236}">
                <a16:creationId xmlns:a16="http://schemas.microsoft.com/office/drawing/2014/main" id="{27C4100B-5F3A-4405-A755-842F55721CCD}"/>
              </a:ext>
            </a:extLst>
          </p:cNvPr>
          <p:cNvSpPr>
            <a:spLocks noGrp="1"/>
          </p:cNvSpPr>
          <p:nvPr>
            <p:ph type="ftr" sz="quarter" idx="11"/>
          </p:nvPr>
        </p:nvSpPr>
        <p:spPr>
          <a:xfrm>
            <a:off x="4038600" y="6269159"/>
            <a:ext cx="4114800" cy="365125"/>
          </a:xfrm>
          <a:prstGeom prst="rect">
            <a:avLst/>
          </a:prstGeom>
        </p:spPr>
        <p:txBody>
          <a:bodyPr/>
          <a:lstStyle/>
          <a:p>
            <a:endParaRPr lang="zh-CN" altLang="en-US" dirty="0"/>
          </a:p>
        </p:txBody>
      </p:sp>
      <p:sp>
        <p:nvSpPr>
          <p:cNvPr id="5" name="灯片编号占位符 4">
            <a:extLst>
              <a:ext uri="{FF2B5EF4-FFF2-40B4-BE49-F238E27FC236}">
                <a16:creationId xmlns:a16="http://schemas.microsoft.com/office/drawing/2014/main" id="{E9752998-8B90-40C7-923D-7B7B7BC82493}"/>
              </a:ext>
            </a:extLst>
          </p:cNvPr>
          <p:cNvSpPr>
            <a:spLocks noGrp="1"/>
          </p:cNvSpPr>
          <p:nvPr>
            <p:ph type="sldNum" sz="quarter" idx="12"/>
          </p:nvPr>
        </p:nvSpPr>
        <p:spPr/>
        <p:txBody>
          <a:bodyPr/>
          <a:lstStyle/>
          <a:p>
            <a:fld id="{62882B55-B6B2-497F-8568-5D2D4C04CE38}" type="slidenum">
              <a:rPr lang="zh-CN" altLang="en-US" smtClean="0"/>
              <a:t>‹#›</a:t>
            </a:fld>
            <a:endParaRPr lang="zh-CN" altLang="en-US"/>
          </a:p>
        </p:txBody>
      </p:sp>
    </p:spTree>
    <p:extLst>
      <p:ext uri="{BB962C8B-B14F-4D97-AF65-F5344CB8AC3E}">
        <p14:creationId xmlns:p14="http://schemas.microsoft.com/office/powerpoint/2010/main" val="12907786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502"/>
      </p:ext>
    </p:extLst>
  </p:cSld>
  <p:clrMapOvr>
    <a:masterClrMapping/>
  </p:clrMapOvr>
  <p:transition>
    <p:wipe dir="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60A8391-0755-432E-B3FE-9D6049C2EE8C}"/>
              </a:ext>
            </a:extLst>
          </p:cNvPr>
          <p:cNvSpPr>
            <a:spLocks noGrp="1"/>
          </p:cNvSpPr>
          <p:nvPr>
            <p:ph type="dt" sz="half" idx="10"/>
          </p:nvPr>
        </p:nvSpPr>
        <p:spPr/>
        <p:txBody>
          <a:bodyPr/>
          <a:lstStyle/>
          <a:p>
            <a:fld id="{ADCF6A66-06AB-406A-8E76-6AC987CF60A9}" type="datetimeFigureOut">
              <a:rPr lang="zh-CN" altLang="en-US" smtClean="0"/>
              <a:t>2024/11/8</a:t>
            </a:fld>
            <a:endParaRPr lang="zh-CN" altLang="en-US"/>
          </a:p>
        </p:txBody>
      </p:sp>
      <p:sp>
        <p:nvSpPr>
          <p:cNvPr id="3" name="页脚占位符 2">
            <a:extLst>
              <a:ext uri="{FF2B5EF4-FFF2-40B4-BE49-F238E27FC236}">
                <a16:creationId xmlns:a16="http://schemas.microsoft.com/office/drawing/2014/main" id="{8424AC1A-B3FA-42B4-B583-87BF2092F149}"/>
              </a:ext>
            </a:extLst>
          </p:cNvPr>
          <p:cNvSpPr>
            <a:spLocks noGrp="1"/>
          </p:cNvSpPr>
          <p:nvPr>
            <p:ph type="ftr" sz="quarter" idx="11"/>
          </p:nvPr>
        </p:nvSpPr>
        <p:spPr/>
        <p:txBody>
          <a:bodyPr/>
          <a:lstStyle/>
          <a:p>
            <a:endParaRPr lang="zh-CN" altLang="en-US" dirty="0"/>
          </a:p>
        </p:txBody>
      </p:sp>
      <p:sp>
        <p:nvSpPr>
          <p:cNvPr id="4" name="灯片编号占位符 3">
            <a:extLst>
              <a:ext uri="{FF2B5EF4-FFF2-40B4-BE49-F238E27FC236}">
                <a16:creationId xmlns:a16="http://schemas.microsoft.com/office/drawing/2014/main" id="{1EE8A098-470A-466A-B18B-D928F80399C9}"/>
              </a:ext>
            </a:extLst>
          </p:cNvPr>
          <p:cNvSpPr>
            <a:spLocks noGrp="1"/>
          </p:cNvSpPr>
          <p:nvPr>
            <p:ph type="sldNum" sz="quarter" idx="12"/>
          </p:nvPr>
        </p:nvSpPr>
        <p:spPr/>
        <p:txBody>
          <a:bodyPr/>
          <a:lstStyle/>
          <a:p>
            <a:fld id="{62882B55-B6B2-497F-8568-5D2D4C04CE38}" type="slidenum">
              <a:rPr lang="zh-CN" altLang="en-US" smtClean="0"/>
              <a:t>‹#›</a:t>
            </a:fld>
            <a:endParaRPr lang="zh-CN" altLang="en-US"/>
          </a:p>
        </p:txBody>
      </p:sp>
      <p:sp>
        <p:nvSpPr>
          <p:cNvPr id="6" name="标题 5">
            <a:extLst>
              <a:ext uri="{FF2B5EF4-FFF2-40B4-BE49-F238E27FC236}">
                <a16:creationId xmlns:a16="http://schemas.microsoft.com/office/drawing/2014/main" id="{B35F80BC-A223-40DF-B68A-0EE9372D5003}"/>
              </a:ext>
            </a:extLst>
          </p:cNvPr>
          <p:cNvSpPr>
            <a:spLocks noGrp="1"/>
          </p:cNvSpPr>
          <p:nvPr>
            <p:ph type="title"/>
          </p:nvPr>
        </p:nvSpPr>
        <p:spPr>
          <a:xfrm>
            <a:off x="660400" y="191529"/>
            <a:ext cx="9679880" cy="687820"/>
          </a:xfrm>
        </p:spPr>
        <p:txBody>
          <a:bodyPr lIns="72000"/>
          <a:lstStyle/>
          <a:p>
            <a:r>
              <a:rPr lang="zh-CN" altLang="en-US"/>
              <a:t>单击此处编辑母版标题样式</a:t>
            </a:r>
          </a:p>
        </p:txBody>
      </p:sp>
    </p:spTree>
    <p:extLst>
      <p:ext uri="{BB962C8B-B14F-4D97-AF65-F5344CB8AC3E}">
        <p14:creationId xmlns:p14="http://schemas.microsoft.com/office/powerpoint/2010/main" val="20723450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60019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封面页">
    <p:spTree>
      <p:nvGrpSpPr>
        <p:cNvPr id="1" name=""/>
        <p:cNvGrpSpPr/>
        <p:nvPr/>
      </p:nvGrpSpPr>
      <p:grpSpPr>
        <a:xfrm>
          <a:off x="0" y="0"/>
          <a:ext cx="0" cy="0"/>
          <a:chOff x="0" y="0"/>
          <a:chExt cx="0" cy="0"/>
        </a:xfrm>
      </p:grpSpPr>
      <p:grpSp>
        <p:nvGrpSpPr>
          <p:cNvPr id="27" name="组合 26">
            <a:extLst>
              <a:ext uri="{FF2B5EF4-FFF2-40B4-BE49-F238E27FC236}">
                <a16:creationId xmlns:a16="http://schemas.microsoft.com/office/drawing/2014/main" id="{CD0172DF-2342-4827-AD2D-C2530CE70371}"/>
              </a:ext>
            </a:extLst>
          </p:cNvPr>
          <p:cNvGrpSpPr/>
          <p:nvPr userDrawn="1"/>
        </p:nvGrpSpPr>
        <p:grpSpPr>
          <a:xfrm>
            <a:off x="-1071219" y="-435448"/>
            <a:ext cx="14992166" cy="7655543"/>
            <a:chOff x="-1071219" y="-435448"/>
            <a:chExt cx="14992166" cy="7655543"/>
          </a:xfrm>
        </p:grpSpPr>
        <p:sp>
          <p:nvSpPr>
            <p:cNvPr id="8" name="矩形: 圆角 7">
              <a:extLst>
                <a:ext uri="{FF2B5EF4-FFF2-40B4-BE49-F238E27FC236}">
                  <a16:creationId xmlns:a16="http://schemas.microsoft.com/office/drawing/2014/main" id="{FFE6E022-9B75-4C4F-AE6B-64A6BE54AA1C}"/>
                </a:ext>
              </a:extLst>
            </p:cNvPr>
            <p:cNvSpPr/>
            <p:nvPr/>
          </p:nvSpPr>
          <p:spPr>
            <a:xfrm>
              <a:off x="0" y="0"/>
              <a:ext cx="12192000" cy="6858000"/>
            </a:xfrm>
            <a:prstGeom prst="roundRect">
              <a:avLst>
                <a:gd name="adj" fmla="val 0"/>
              </a:avLst>
            </a:prstGeom>
            <a:solidFill>
              <a:schemeClr val="accent1"/>
            </a:solidFill>
            <a:ln>
              <a:noFill/>
            </a:ln>
            <a:effectLst>
              <a:outerShdw blurRad="254000" algn="ctr" rotWithShape="0">
                <a:schemeClr val="accent1">
                  <a:lumMod val="7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13" name="矩形: 圆角 12">
              <a:extLst>
                <a:ext uri="{FF2B5EF4-FFF2-40B4-BE49-F238E27FC236}">
                  <a16:creationId xmlns:a16="http://schemas.microsoft.com/office/drawing/2014/main" id="{0D39B2A0-0188-41DA-9ECD-68ED8BB82460}"/>
                </a:ext>
              </a:extLst>
            </p:cNvPr>
            <p:cNvSpPr/>
            <p:nvPr/>
          </p:nvSpPr>
          <p:spPr>
            <a:xfrm rot="2836031">
              <a:off x="2312719" y="-2205440"/>
              <a:ext cx="524071" cy="4863359"/>
            </a:xfrm>
            <a:prstGeom prst="roundRect">
              <a:avLst>
                <a:gd name="adj" fmla="val 50000"/>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圆角 13">
              <a:extLst>
                <a:ext uri="{FF2B5EF4-FFF2-40B4-BE49-F238E27FC236}">
                  <a16:creationId xmlns:a16="http://schemas.microsoft.com/office/drawing/2014/main" id="{0AD8273E-24DA-494A-98D2-BDD4E8F48DFE}"/>
                </a:ext>
              </a:extLst>
            </p:cNvPr>
            <p:cNvSpPr/>
            <p:nvPr/>
          </p:nvSpPr>
          <p:spPr>
            <a:xfrm rot="2836031">
              <a:off x="9293429" y="4526380"/>
              <a:ext cx="524071" cy="4863359"/>
            </a:xfrm>
            <a:prstGeom prst="roundRect">
              <a:avLst>
                <a:gd name="adj" fmla="val 50000"/>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圆角 14">
              <a:extLst>
                <a:ext uri="{FF2B5EF4-FFF2-40B4-BE49-F238E27FC236}">
                  <a16:creationId xmlns:a16="http://schemas.microsoft.com/office/drawing/2014/main" id="{456CBFD4-49DF-42CB-BB35-334638D4CE8D}"/>
                </a:ext>
              </a:extLst>
            </p:cNvPr>
            <p:cNvSpPr/>
            <p:nvPr/>
          </p:nvSpPr>
          <p:spPr>
            <a:xfrm rot="2836031">
              <a:off x="3946761" y="-2763219"/>
              <a:ext cx="207818" cy="4863359"/>
            </a:xfrm>
            <a:prstGeom prst="roundRect">
              <a:avLst>
                <a:gd name="adj" fmla="val 50000"/>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003FA3F3-6731-4359-AFBB-A7764E46ADC9}"/>
                </a:ext>
              </a:extLst>
            </p:cNvPr>
            <p:cNvSpPr/>
            <p:nvPr/>
          </p:nvSpPr>
          <p:spPr>
            <a:xfrm>
              <a:off x="265377" y="1887747"/>
              <a:ext cx="497964" cy="497964"/>
            </a:xfrm>
            <a:prstGeom prst="ellipse">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468063E0-7BC2-4061-954B-81E1483CD923}"/>
                </a:ext>
              </a:extLst>
            </p:cNvPr>
            <p:cNvSpPr/>
            <p:nvPr/>
          </p:nvSpPr>
          <p:spPr>
            <a:xfrm>
              <a:off x="11357740" y="4708069"/>
              <a:ext cx="497964" cy="497964"/>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8A2385F6-964D-452E-B345-7B5015BFE3DF}"/>
                </a:ext>
              </a:extLst>
            </p:cNvPr>
            <p:cNvSpPr/>
            <p:nvPr/>
          </p:nvSpPr>
          <p:spPr>
            <a:xfrm>
              <a:off x="11551534" y="5528517"/>
              <a:ext cx="1006998" cy="1006998"/>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467C9682-3CE7-4572-9189-60E086540325}"/>
                </a:ext>
              </a:extLst>
            </p:cNvPr>
            <p:cNvSpPr/>
            <p:nvPr/>
          </p:nvSpPr>
          <p:spPr>
            <a:xfrm>
              <a:off x="-509834" y="905666"/>
              <a:ext cx="692361" cy="692361"/>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C5B96555-857E-4A5A-B911-24B5D14F73E6}"/>
                </a:ext>
              </a:extLst>
            </p:cNvPr>
            <p:cNvSpPr/>
            <p:nvPr/>
          </p:nvSpPr>
          <p:spPr>
            <a:xfrm>
              <a:off x="717224" y="277792"/>
              <a:ext cx="216378" cy="216378"/>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F8A83157-A1B5-4C13-ABF0-5E889CFEFD31}"/>
                </a:ext>
              </a:extLst>
            </p:cNvPr>
            <p:cNvSpPr/>
            <p:nvPr/>
          </p:nvSpPr>
          <p:spPr>
            <a:xfrm>
              <a:off x="10898249" y="4622916"/>
              <a:ext cx="159996" cy="15999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6ABA3AF3-688E-4EAA-9C60-B833731A0541}"/>
                </a:ext>
              </a:extLst>
            </p:cNvPr>
            <p:cNvSpPr/>
            <p:nvPr/>
          </p:nvSpPr>
          <p:spPr>
            <a:xfrm>
              <a:off x="10159320" y="5059632"/>
              <a:ext cx="181020" cy="181020"/>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a:extLst>
                <a:ext uri="{FF2B5EF4-FFF2-40B4-BE49-F238E27FC236}">
                  <a16:creationId xmlns:a16="http://schemas.microsoft.com/office/drawing/2014/main" id="{9099672A-869F-4665-8F06-03FA679159D1}"/>
                </a:ext>
              </a:extLst>
            </p:cNvPr>
            <p:cNvPicPr>
              <a:picLocks noChangeAspect="1"/>
            </p:cNvPicPr>
            <p:nvPr/>
          </p:nvPicPr>
          <p:blipFill>
            <a:blip r:embed="rId2">
              <a:alphaModFix amt="11000"/>
              <a:extLst>
                <a:ext uri="{28A0092B-C50C-407E-A947-70E740481C1C}">
                  <a14:useLocalDpi xmlns:a14="http://schemas.microsoft.com/office/drawing/2010/main" val="0"/>
                </a:ext>
              </a:extLst>
            </a:blip>
            <a:stretch>
              <a:fillRect/>
            </a:stretch>
          </p:blipFill>
          <p:spPr>
            <a:xfrm>
              <a:off x="6616864" y="1341502"/>
              <a:ext cx="3552825" cy="457200"/>
            </a:xfrm>
            <a:prstGeom prst="rect">
              <a:avLst/>
            </a:prstGeom>
          </p:spPr>
        </p:pic>
        <p:pic>
          <p:nvPicPr>
            <p:cNvPr id="79" name="图片 78">
              <a:extLst>
                <a:ext uri="{FF2B5EF4-FFF2-40B4-BE49-F238E27FC236}">
                  <a16:creationId xmlns:a16="http://schemas.microsoft.com/office/drawing/2014/main" id="{516242F5-1B1C-4C8F-97F7-3894931FD3DE}"/>
                </a:ext>
              </a:extLst>
            </p:cNvPr>
            <p:cNvPicPr>
              <a:picLocks noChangeAspect="1"/>
            </p:cNvPicPr>
            <p:nvPr userDrawn="1"/>
          </p:nvPicPr>
          <p:blipFill>
            <a:blip r:embed="rId3">
              <a:alphaModFix amt="6000"/>
              <a:extLst>
                <a:ext uri="{28A0092B-C50C-407E-A947-70E740481C1C}">
                  <a14:useLocalDpi xmlns:a14="http://schemas.microsoft.com/office/drawing/2010/main" val="0"/>
                </a:ext>
              </a:extLst>
            </a:blip>
            <a:stretch>
              <a:fillRect/>
            </a:stretch>
          </p:blipFill>
          <p:spPr>
            <a:xfrm>
              <a:off x="2080126" y="1893220"/>
              <a:ext cx="3581400" cy="733425"/>
            </a:xfrm>
            <a:prstGeom prst="rect">
              <a:avLst/>
            </a:prstGeom>
          </p:spPr>
        </p:pic>
        <p:pic>
          <p:nvPicPr>
            <p:cNvPr id="81" name="图片 80">
              <a:extLst>
                <a:ext uri="{FF2B5EF4-FFF2-40B4-BE49-F238E27FC236}">
                  <a16:creationId xmlns:a16="http://schemas.microsoft.com/office/drawing/2014/main" id="{3BB21B25-A3CD-4BD6-9733-C1A9389F6D09}"/>
                </a:ext>
              </a:extLst>
            </p:cNvPr>
            <p:cNvPicPr>
              <a:picLocks noChangeAspect="1"/>
            </p:cNvPicPr>
            <p:nvPr userDrawn="1"/>
          </p:nvPicPr>
          <p:blipFill>
            <a:blip r:embed="rId3">
              <a:alphaModFix amt="5000"/>
              <a:extLst>
                <a:ext uri="{28A0092B-C50C-407E-A947-70E740481C1C}">
                  <a14:useLocalDpi xmlns:a14="http://schemas.microsoft.com/office/drawing/2010/main" val="0"/>
                </a:ext>
              </a:extLst>
            </a:blip>
            <a:stretch>
              <a:fillRect/>
            </a:stretch>
          </p:blipFill>
          <p:spPr>
            <a:xfrm>
              <a:off x="3224380" y="4957051"/>
              <a:ext cx="4453349" cy="911989"/>
            </a:xfrm>
            <a:prstGeom prst="rect">
              <a:avLst/>
            </a:prstGeom>
          </p:spPr>
        </p:pic>
        <p:pic>
          <p:nvPicPr>
            <p:cNvPr id="82" name="图片 81">
              <a:extLst>
                <a:ext uri="{FF2B5EF4-FFF2-40B4-BE49-F238E27FC236}">
                  <a16:creationId xmlns:a16="http://schemas.microsoft.com/office/drawing/2014/main" id="{2C6FABA7-FA0A-47DE-A30C-EE6380E5C300}"/>
                </a:ext>
              </a:extLst>
            </p:cNvPr>
            <p:cNvPicPr>
              <a:picLocks noChangeAspect="1"/>
            </p:cNvPicPr>
            <p:nvPr userDrawn="1"/>
          </p:nvPicPr>
          <p:blipFill>
            <a:blip r:embed="rId2">
              <a:alphaModFix amt="10000"/>
              <a:extLst>
                <a:ext uri="{28A0092B-C50C-407E-A947-70E740481C1C}">
                  <a14:useLocalDpi xmlns:a14="http://schemas.microsoft.com/office/drawing/2010/main" val="0"/>
                </a:ext>
              </a:extLst>
            </a:blip>
            <a:stretch>
              <a:fillRect/>
            </a:stretch>
          </p:blipFill>
          <p:spPr>
            <a:xfrm>
              <a:off x="8059299" y="4043771"/>
              <a:ext cx="2569154" cy="330615"/>
            </a:xfrm>
            <a:prstGeom prst="rect">
              <a:avLst/>
            </a:prstGeom>
          </p:spPr>
        </p:pic>
        <p:pic>
          <p:nvPicPr>
            <p:cNvPr id="84" name="图片 83">
              <a:extLst>
                <a:ext uri="{FF2B5EF4-FFF2-40B4-BE49-F238E27FC236}">
                  <a16:creationId xmlns:a16="http://schemas.microsoft.com/office/drawing/2014/main" id="{C454C5FA-EDD6-43E7-B2CE-A0368B326C04}"/>
                </a:ext>
              </a:extLst>
            </p:cNvPr>
            <p:cNvPicPr>
              <a:picLocks noChangeAspect="1"/>
            </p:cNvPicPr>
            <p:nvPr userDrawn="1"/>
          </p:nvPicPr>
          <p:blipFill>
            <a:blip r:embed="rId3">
              <a:alphaModFix amt="10000"/>
              <a:extLst>
                <a:ext uri="{28A0092B-C50C-407E-A947-70E740481C1C}">
                  <a14:useLocalDpi xmlns:a14="http://schemas.microsoft.com/office/drawing/2010/main" val="0"/>
                </a:ext>
              </a:extLst>
            </a:blip>
            <a:stretch>
              <a:fillRect/>
            </a:stretch>
          </p:blipFill>
          <p:spPr>
            <a:xfrm>
              <a:off x="9997973" y="407501"/>
              <a:ext cx="3922974" cy="803375"/>
            </a:xfrm>
            <a:prstGeom prst="rect">
              <a:avLst/>
            </a:prstGeom>
          </p:spPr>
        </p:pic>
        <p:pic>
          <p:nvPicPr>
            <p:cNvPr id="88" name="图片 87">
              <a:extLst>
                <a:ext uri="{FF2B5EF4-FFF2-40B4-BE49-F238E27FC236}">
                  <a16:creationId xmlns:a16="http://schemas.microsoft.com/office/drawing/2014/main" id="{5FA9A33B-D6BF-4D27-B736-D83E0BE3E77A}"/>
                </a:ext>
              </a:extLst>
            </p:cNvPr>
            <p:cNvPicPr>
              <a:picLocks noChangeAspect="1"/>
            </p:cNvPicPr>
            <p:nvPr userDrawn="1"/>
          </p:nvPicPr>
          <p:blipFill>
            <a:blip r:embed="rId2">
              <a:alphaModFix amt="10000"/>
              <a:extLst>
                <a:ext uri="{28A0092B-C50C-407E-A947-70E740481C1C}">
                  <a14:useLocalDpi xmlns:a14="http://schemas.microsoft.com/office/drawing/2010/main" val="0"/>
                </a:ext>
              </a:extLst>
            </a:blip>
            <a:stretch>
              <a:fillRect/>
            </a:stretch>
          </p:blipFill>
          <p:spPr>
            <a:xfrm>
              <a:off x="933601" y="3586154"/>
              <a:ext cx="3016031" cy="388122"/>
            </a:xfrm>
            <a:prstGeom prst="rect">
              <a:avLst/>
            </a:prstGeom>
          </p:spPr>
        </p:pic>
        <p:pic>
          <p:nvPicPr>
            <p:cNvPr id="89" name="图片 88">
              <a:extLst>
                <a:ext uri="{FF2B5EF4-FFF2-40B4-BE49-F238E27FC236}">
                  <a16:creationId xmlns:a16="http://schemas.microsoft.com/office/drawing/2014/main" id="{3C999049-62B4-4775-969E-4BAE124377DD}"/>
                </a:ext>
              </a:extLst>
            </p:cNvPr>
            <p:cNvPicPr>
              <a:picLocks noChangeAspect="1"/>
            </p:cNvPicPr>
            <p:nvPr userDrawn="1"/>
          </p:nvPicPr>
          <p:blipFill>
            <a:blip r:embed="rId2">
              <a:alphaModFix amt="10000"/>
              <a:extLst>
                <a:ext uri="{28A0092B-C50C-407E-A947-70E740481C1C}">
                  <a14:useLocalDpi xmlns:a14="http://schemas.microsoft.com/office/drawing/2010/main" val="0"/>
                </a:ext>
              </a:extLst>
            </a:blip>
            <a:stretch>
              <a:fillRect/>
            </a:stretch>
          </p:blipFill>
          <p:spPr>
            <a:xfrm>
              <a:off x="-1071219" y="5328648"/>
              <a:ext cx="2035581" cy="261951"/>
            </a:xfrm>
            <a:prstGeom prst="rect">
              <a:avLst/>
            </a:prstGeom>
          </p:spPr>
        </p:pic>
      </p:grpSp>
      <p:sp>
        <p:nvSpPr>
          <p:cNvPr id="76" name="标题 75">
            <a:extLst>
              <a:ext uri="{FF2B5EF4-FFF2-40B4-BE49-F238E27FC236}">
                <a16:creationId xmlns:a16="http://schemas.microsoft.com/office/drawing/2014/main" id="{2BF1BEBC-4A90-4D06-A77C-3ED5D18A1064}"/>
              </a:ext>
            </a:extLst>
          </p:cNvPr>
          <p:cNvSpPr>
            <a:spLocks noGrp="1"/>
          </p:cNvSpPr>
          <p:nvPr>
            <p:ph type="title"/>
          </p:nvPr>
        </p:nvSpPr>
        <p:spPr>
          <a:xfrm>
            <a:off x="838200" y="2834799"/>
            <a:ext cx="10515600" cy="840230"/>
          </a:xfrm>
          <a:prstGeom prst="rect">
            <a:avLst/>
          </a:prstGeom>
          <a:noFill/>
        </p:spPr>
        <p:txBody>
          <a:bodyPr wrap="square" rtlCol="0">
            <a:spAutoFit/>
          </a:bodyPr>
          <a:lstStyle>
            <a:lvl1pPr algn="ctr">
              <a:defRPr lang="zh-CN" altLang="en-US" sz="5400">
                <a:solidFill>
                  <a:schemeClr val="bg1"/>
                </a:solidFill>
                <a:latin typeface="+mj-ea"/>
                <a:cs typeface="+mn-cs"/>
              </a:defRPr>
            </a:lvl1pPr>
          </a:lstStyle>
          <a:p>
            <a:pPr marL="0" lvl="0" algn="ctr"/>
            <a:r>
              <a:rPr lang="zh-CN" altLang="en-US" dirty="0"/>
              <a:t>单击此处编辑母版标题样式</a:t>
            </a:r>
          </a:p>
        </p:txBody>
      </p:sp>
      <p:sp>
        <p:nvSpPr>
          <p:cNvPr id="80" name="文本占位符 79">
            <a:extLst>
              <a:ext uri="{FF2B5EF4-FFF2-40B4-BE49-F238E27FC236}">
                <a16:creationId xmlns:a16="http://schemas.microsoft.com/office/drawing/2014/main" id="{C2E3D374-B977-40B7-ACDD-8E4A878D6E29}"/>
              </a:ext>
            </a:extLst>
          </p:cNvPr>
          <p:cNvSpPr>
            <a:spLocks noGrp="1"/>
          </p:cNvSpPr>
          <p:nvPr>
            <p:ph type="body" sz="quarter" idx="10" hasCustomPrompt="1"/>
          </p:nvPr>
        </p:nvSpPr>
        <p:spPr>
          <a:xfrm>
            <a:off x="2726351" y="3726152"/>
            <a:ext cx="6807201" cy="378667"/>
          </a:xfrm>
          <a:prstGeom prst="rect">
            <a:avLst/>
          </a:prstGeom>
        </p:spPr>
        <p:txBody>
          <a:bodyPr>
            <a:normAutofit/>
          </a:bodyPr>
          <a:lstStyle>
            <a:lvl1pPr marL="342900" indent="-342900" algn="dist">
              <a:buFont typeface="Arial" panose="020B0604020202020204" pitchFamily="34" charset="0"/>
              <a:buChar char="•"/>
              <a:defRPr>
                <a:solidFill>
                  <a:schemeClr val="bg1"/>
                </a:solidFill>
              </a:defRPr>
            </a:lvl1pPr>
          </a:lstStyle>
          <a:p>
            <a:pPr marL="0" indent="0" algn="dist">
              <a:buNone/>
            </a:pPr>
            <a:r>
              <a:rPr lang="en-US" altLang="zh-CN" sz="2000" dirty="0">
                <a:solidFill>
                  <a:schemeClr val="bg1"/>
                </a:solidFill>
                <a:ea typeface="微软雅黑 Light" panose="020B0502040204020203" pitchFamily="34" charset="-122"/>
              </a:rPr>
              <a:t>Click here to edit the master title style</a:t>
            </a:r>
            <a:endParaRPr lang="zh-CN" altLang="en-US" sz="2000" dirty="0">
              <a:solidFill>
                <a:schemeClr val="bg1"/>
              </a:solidFill>
              <a:ea typeface="微软雅黑 Light" panose="020B0502040204020203" pitchFamily="34" charset="-122"/>
            </a:endParaRPr>
          </a:p>
        </p:txBody>
      </p:sp>
    </p:spTree>
    <p:extLst>
      <p:ext uri="{BB962C8B-B14F-4D97-AF65-F5344CB8AC3E}">
        <p14:creationId xmlns:p14="http://schemas.microsoft.com/office/powerpoint/2010/main" val="3293019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标题和内容">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AC596957-CB99-4B05-B2D8-32DCC16CC3D0}"/>
              </a:ext>
            </a:extLst>
          </p:cNvPr>
          <p:cNvGrpSpPr/>
          <p:nvPr userDrawn="1"/>
        </p:nvGrpSpPr>
        <p:grpSpPr>
          <a:xfrm>
            <a:off x="-4408334" y="-1217779"/>
            <a:ext cx="19790648" cy="9503928"/>
            <a:chOff x="-4408334" y="-1217779"/>
            <a:chExt cx="19790648" cy="9503928"/>
          </a:xfrm>
        </p:grpSpPr>
        <p:sp>
          <p:nvSpPr>
            <p:cNvPr id="32" name="矩形: 圆角 31">
              <a:extLst>
                <a:ext uri="{FF2B5EF4-FFF2-40B4-BE49-F238E27FC236}">
                  <a16:creationId xmlns:a16="http://schemas.microsoft.com/office/drawing/2014/main" id="{61A97C38-3C44-4F46-BAB8-A3BF4AFC9EAA}"/>
                </a:ext>
              </a:extLst>
            </p:cNvPr>
            <p:cNvSpPr/>
            <p:nvPr/>
          </p:nvSpPr>
          <p:spPr>
            <a:xfrm>
              <a:off x="0" y="0"/>
              <a:ext cx="12192000" cy="6858000"/>
            </a:xfrm>
            <a:prstGeom prst="roundRect">
              <a:avLst>
                <a:gd name="adj" fmla="val 0"/>
              </a:avLst>
            </a:prstGeom>
            <a:solidFill>
              <a:schemeClr val="accent1"/>
            </a:solidFill>
            <a:ln>
              <a:noFill/>
            </a:ln>
            <a:effectLst>
              <a:outerShdw blurRad="254000" algn="ctr" rotWithShape="0">
                <a:schemeClr val="accent1">
                  <a:lumMod val="7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grpSp>
          <p:nvGrpSpPr>
            <p:cNvPr id="37" name="组合 36">
              <a:extLst>
                <a:ext uri="{FF2B5EF4-FFF2-40B4-BE49-F238E27FC236}">
                  <a16:creationId xmlns:a16="http://schemas.microsoft.com/office/drawing/2014/main" id="{352FE588-54F2-45EB-B266-DBE1CCEDA2CB}"/>
                </a:ext>
              </a:extLst>
            </p:cNvPr>
            <p:cNvGrpSpPr/>
            <p:nvPr/>
          </p:nvGrpSpPr>
          <p:grpSpPr>
            <a:xfrm>
              <a:off x="9241966" y="-1217779"/>
              <a:ext cx="4863359" cy="2413470"/>
              <a:chOff x="10242315" y="-761473"/>
              <a:chExt cx="4863359" cy="2413470"/>
            </a:xfrm>
          </p:grpSpPr>
          <p:sp>
            <p:nvSpPr>
              <p:cNvPr id="51" name="矩形: 圆角 50">
                <a:extLst>
                  <a:ext uri="{FF2B5EF4-FFF2-40B4-BE49-F238E27FC236}">
                    <a16:creationId xmlns:a16="http://schemas.microsoft.com/office/drawing/2014/main" id="{FFFA5CDD-53EF-4916-AB9A-92B501D4C267}"/>
                  </a:ext>
                </a:extLst>
              </p:cNvPr>
              <p:cNvSpPr/>
              <p:nvPr/>
            </p:nvSpPr>
            <p:spPr>
              <a:xfrm rot="2836031">
                <a:off x="12442230" y="-2961388"/>
                <a:ext cx="463530" cy="4863359"/>
              </a:xfrm>
              <a:prstGeom prst="roundRect">
                <a:avLst>
                  <a:gd name="adj" fmla="val 50000"/>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a:extLst>
                  <a:ext uri="{FF2B5EF4-FFF2-40B4-BE49-F238E27FC236}">
                    <a16:creationId xmlns:a16="http://schemas.microsoft.com/office/drawing/2014/main" id="{F08FB085-2C6E-4A0C-BC36-DB44516AF7E3}"/>
                  </a:ext>
                </a:extLst>
              </p:cNvPr>
              <p:cNvSpPr/>
              <p:nvPr/>
            </p:nvSpPr>
            <p:spPr>
              <a:xfrm>
                <a:off x="10385159" y="1154033"/>
                <a:ext cx="497964" cy="497964"/>
              </a:xfrm>
              <a:prstGeom prst="ellipse">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椭圆 37">
              <a:extLst>
                <a:ext uri="{FF2B5EF4-FFF2-40B4-BE49-F238E27FC236}">
                  <a16:creationId xmlns:a16="http://schemas.microsoft.com/office/drawing/2014/main" id="{AA7434A2-C789-4397-A844-E9BD18C808F5}"/>
                </a:ext>
              </a:extLst>
            </p:cNvPr>
            <p:cNvSpPr/>
            <p:nvPr/>
          </p:nvSpPr>
          <p:spPr>
            <a:xfrm>
              <a:off x="11366576" y="1252936"/>
              <a:ext cx="447826" cy="44782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33A097B3-F35F-4665-86C4-09C85B05C61B}"/>
                </a:ext>
              </a:extLst>
            </p:cNvPr>
            <p:cNvSpPr/>
            <p:nvPr/>
          </p:nvSpPr>
          <p:spPr>
            <a:xfrm>
              <a:off x="10771562" y="1833567"/>
              <a:ext cx="181020" cy="181020"/>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5" name="组合 44">
              <a:extLst>
                <a:ext uri="{FF2B5EF4-FFF2-40B4-BE49-F238E27FC236}">
                  <a16:creationId xmlns:a16="http://schemas.microsoft.com/office/drawing/2014/main" id="{2B3226C2-E0AE-4BCB-A6FD-4CAAABFAF74C}"/>
                </a:ext>
              </a:extLst>
            </p:cNvPr>
            <p:cNvGrpSpPr/>
            <p:nvPr/>
          </p:nvGrpSpPr>
          <p:grpSpPr>
            <a:xfrm>
              <a:off x="-4408334" y="5644766"/>
              <a:ext cx="6196107" cy="2641383"/>
              <a:chOff x="-3651374" y="5172675"/>
              <a:chExt cx="6196107" cy="2641383"/>
            </a:xfrm>
          </p:grpSpPr>
          <p:sp>
            <p:nvSpPr>
              <p:cNvPr id="46" name="矩形: 圆角 45">
                <a:extLst>
                  <a:ext uri="{FF2B5EF4-FFF2-40B4-BE49-F238E27FC236}">
                    <a16:creationId xmlns:a16="http://schemas.microsoft.com/office/drawing/2014/main" id="{B628BDF8-8408-4378-8304-22B29958E3A4}"/>
                  </a:ext>
                </a:extLst>
              </p:cNvPr>
              <p:cNvSpPr/>
              <p:nvPr/>
            </p:nvSpPr>
            <p:spPr>
              <a:xfrm rot="2836031">
                <a:off x="-262037" y="4990986"/>
                <a:ext cx="524071" cy="4863359"/>
              </a:xfrm>
              <a:prstGeom prst="roundRect">
                <a:avLst>
                  <a:gd name="adj" fmla="val 50000"/>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a:extLst>
                  <a:ext uri="{FF2B5EF4-FFF2-40B4-BE49-F238E27FC236}">
                    <a16:creationId xmlns:a16="http://schemas.microsoft.com/office/drawing/2014/main" id="{948B50C1-8DAA-4D47-84A7-670FF0F66F2F}"/>
                  </a:ext>
                </a:extLst>
              </p:cNvPr>
              <p:cNvSpPr/>
              <p:nvPr/>
            </p:nvSpPr>
            <p:spPr>
              <a:xfrm>
                <a:off x="1802274" y="5172675"/>
                <a:ext cx="497964" cy="497964"/>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8" name="椭圆 47">
                <a:extLst>
                  <a:ext uri="{FF2B5EF4-FFF2-40B4-BE49-F238E27FC236}">
                    <a16:creationId xmlns:a16="http://schemas.microsoft.com/office/drawing/2014/main" id="{CF3F227D-4CF4-458A-A849-F9C1A5707053}"/>
                  </a:ext>
                </a:extLst>
              </p:cNvPr>
              <p:cNvSpPr/>
              <p:nvPr/>
            </p:nvSpPr>
            <p:spPr>
              <a:xfrm flipH="1">
                <a:off x="717224" y="5612299"/>
                <a:ext cx="234480" cy="234480"/>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BA27F770-C0BE-4DD4-949F-7B0935FB9152}"/>
                  </a:ext>
                </a:extLst>
              </p:cNvPr>
              <p:cNvSpPr/>
              <p:nvPr/>
            </p:nvSpPr>
            <p:spPr>
              <a:xfrm>
                <a:off x="2192491" y="6363622"/>
                <a:ext cx="352242" cy="352242"/>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圆角 49">
                <a:extLst>
                  <a:ext uri="{FF2B5EF4-FFF2-40B4-BE49-F238E27FC236}">
                    <a16:creationId xmlns:a16="http://schemas.microsoft.com/office/drawing/2014/main" id="{B101C67E-03D0-437F-9EDC-1C42067376D3}"/>
                  </a:ext>
                </a:extLst>
              </p:cNvPr>
              <p:cNvSpPr/>
              <p:nvPr/>
            </p:nvSpPr>
            <p:spPr>
              <a:xfrm rot="2836031">
                <a:off x="-1323603" y="5278469"/>
                <a:ext cx="207818" cy="4863359"/>
              </a:xfrm>
              <a:prstGeom prst="roundRect">
                <a:avLst>
                  <a:gd name="adj" fmla="val 50000"/>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1" name="矩形: 圆角 30">
              <a:extLst>
                <a:ext uri="{FF2B5EF4-FFF2-40B4-BE49-F238E27FC236}">
                  <a16:creationId xmlns:a16="http://schemas.microsoft.com/office/drawing/2014/main" id="{FFB5BCCB-5767-4068-8E22-202932D985E1}"/>
                </a:ext>
              </a:extLst>
            </p:cNvPr>
            <p:cNvSpPr/>
            <p:nvPr/>
          </p:nvSpPr>
          <p:spPr>
            <a:xfrm rot="2836031">
              <a:off x="12846726" y="-3460367"/>
              <a:ext cx="207818" cy="4863359"/>
            </a:xfrm>
            <a:prstGeom prst="roundRect">
              <a:avLst>
                <a:gd name="adj" fmla="val 50000"/>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7" name="图片 26">
              <a:extLst>
                <a:ext uri="{FF2B5EF4-FFF2-40B4-BE49-F238E27FC236}">
                  <a16:creationId xmlns:a16="http://schemas.microsoft.com/office/drawing/2014/main" id="{D5B10688-DBBE-428E-8D36-F5B70F50EAA1}"/>
                </a:ext>
              </a:extLst>
            </p:cNvPr>
            <p:cNvPicPr>
              <a:picLocks noChangeAspect="1"/>
            </p:cNvPicPr>
            <p:nvPr userDrawn="1"/>
          </p:nvPicPr>
          <p:blipFill>
            <a:blip r:embed="rId2">
              <a:alphaModFix amt="10000"/>
              <a:extLst>
                <a:ext uri="{28A0092B-C50C-407E-A947-70E740481C1C}">
                  <a14:useLocalDpi xmlns:a14="http://schemas.microsoft.com/office/drawing/2010/main" val="0"/>
                </a:ext>
              </a:extLst>
            </a:blip>
            <a:stretch>
              <a:fillRect/>
            </a:stretch>
          </p:blipFill>
          <p:spPr>
            <a:xfrm>
              <a:off x="3208877" y="1195691"/>
              <a:ext cx="3910058" cy="800730"/>
            </a:xfrm>
            <a:prstGeom prst="rect">
              <a:avLst/>
            </a:prstGeom>
          </p:spPr>
        </p:pic>
        <p:pic>
          <p:nvPicPr>
            <p:cNvPr id="28" name="图片 27">
              <a:extLst>
                <a:ext uri="{FF2B5EF4-FFF2-40B4-BE49-F238E27FC236}">
                  <a16:creationId xmlns:a16="http://schemas.microsoft.com/office/drawing/2014/main" id="{6AE5489F-287D-40D2-B32F-6D84D3856765}"/>
                </a:ext>
              </a:extLst>
            </p:cNvPr>
            <p:cNvPicPr>
              <a:picLocks noChangeAspect="1"/>
            </p:cNvPicPr>
            <p:nvPr userDrawn="1"/>
          </p:nvPicPr>
          <p:blipFill>
            <a:blip r:embed="rId2">
              <a:alphaModFix amt="6000"/>
              <a:extLst>
                <a:ext uri="{28A0092B-C50C-407E-A947-70E740481C1C}">
                  <a14:useLocalDpi xmlns:a14="http://schemas.microsoft.com/office/drawing/2010/main" val="0"/>
                </a:ext>
              </a:extLst>
            </a:blip>
            <a:stretch>
              <a:fillRect/>
            </a:stretch>
          </p:blipFill>
          <p:spPr>
            <a:xfrm>
              <a:off x="8181195" y="3140828"/>
              <a:ext cx="4671697" cy="956704"/>
            </a:xfrm>
            <a:prstGeom prst="rect">
              <a:avLst/>
            </a:prstGeom>
          </p:spPr>
        </p:pic>
        <p:pic>
          <p:nvPicPr>
            <p:cNvPr id="53" name="图片 52">
              <a:extLst>
                <a:ext uri="{FF2B5EF4-FFF2-40B4-BE49-F238E27FC236}">
                  <a16:creationId xmlns:a16="http://schemas.microsoft.com/office/drawing/2014/main" id="{64C95DBD-B5BE-49C6-A7E9-0AF5F06875D6}"/>
                </a:ext>
              </a:extLst>
            </p:cNvPr>
            <p:cNvPicPr>
              <a:picLocks noChangeAspect="1"/>
            </p:cNvPicPr>
            <p:nvPr userDrawn="1"/>
          </p:nvPicPr>
          <p:blipFill>
            <a:blip r:embed="rId2">
              <a:alphaModFix amt="6000"/>
              <a:extLst>
                <a:ext uri="{28A0092B-C50C-407E-A947-70E740481C1C}">
                  <a14:useLocalDpi xmlns:a14="http://schemas.microsoft.com/office/drawing/2010/main" val="0"/>
                </a:ext>
              </a:extLst>
            </a:blip>
            <a:stretch>
              <a:fillRect/>
            </a:stretch>
          </p:blipFill>
          <p:spPr>
            <a:xfrm>
              <a:off x="3459081" y="5530389"/>
              <a:ext cx="2705252" cy="554001"/>
            </a:xfrm>
            <a:prstGeom prst="rect">
              <a:avLst/>
            </a:prstGeom>
          </p:spPr>
        </p:pic>
        <p:pic>
          <p:nvPicPr>
            <p:cNvPr id="54" name="图片 53">
              <a:extLst>
                <a:ext uri="{FF2B5EF4-FFF2-40B4-BE49-F238E27FC236}">
                  <a16:creationId xmlns:a16="http://schemas.microsoft.com/office/drawing/2014/main" id="{EA14DF9C-9E6A-42EC-BAC4-4836CA06BD9E}"/>
                </a:ext>
              </a:extLst>
            </p:cNvPr>
            <p:cNvPicPr>
              <a:picLocks noChangeAspect="1"/>
            </p:cNvPicPr>
            <p:nvPr userDrawn="1"/>
          </p:nvPicPr>
          <p:blipFill>
            <a:blip r:embed="rId3">
              <a:alphaModFix amt="6000"/>
              <a:extLst>
                <a:ext uri="{28A0092B-C50C-407E-A947-70E740481C1C}">
                  <a14:useLocalDpi xmlns:a14="http://schemas.microsoft.com/office/drawing/2010/main" val="0"/>
                </a:ext>
              </a:extLst>
            </a:blip>
            <a:stretch>
              <a:fillRect/>
            </a:stretch>
          </p:blipFill>
          <p:spPr>
            <a:xfrm>
              <a:off x="5922555" y="2861067"/>
              <a:ext cx="2543941" cy="327370"/>
            </a:xfrm>
            <a:prstGeom prst="rect">
              <a:avLst/>
            </a:prstGeom>
          </p:spPr>
        </p:pic>
        <p:pic>
          <p:nvPicPr>
            <p:cNvPr id="55" name="图片 54">
              <a:extLst>
                <a:ext uri="{FF2B5EF4-FFF2-40B4-BE49-F238E27FC236}">
                  <a16:creationId xmlns:a16="http://schemas.microsoft.com/office/drawing/2014/main" id="{23B9FD07-C503-4F1C-8103-E96884FB82F9}"/>
                </a:ext>
              </a:extLst>
            </p:cNvPr>
            <p:cNvPicPr>
              <a:picLocks noChangeAspect="1"/>
            </p:cNvPicPr>
            <p:nvPr userDrawn="1"/>
          </p:nvPicPr>
          <p:blipFill>
            <a:blip r:embed="rId3">
              <a:alphaModFix amt="5000"/>
              <a:extLst>
                <a:ext uri="{28A0092B-C50C-407E-A947-70E740481C1C}">
                  <a14:useLocalDpi xmlns:a14="http://schemas.microsoft.com/office/drawing/2010/main" val="0"/>
                </a:ext>
              </a:extLst>
            </a:blip>
            <a:stretch>
              <a:fillRect/>
            </a:stretch>
          </p:blipFill>
          <p:spPr>
            <a:xfrm>
              <a:off x="355650" y="4051853"/>
              <a:ext cx="3794355" cy="488281"/>
            </a:xfrm>
            <a:prstGeom prst="rect">
              <a:avLst/>
            </a:prstGeom>
          </p:spPr>
        </p:pic>
        <p:pic>
          <p:nvPicPr>
            <p:cNvPr id="56" name="图片 55">
              <a:extLst>
                <a:ext uri="{FF2B5EF4-FFF2-40B4-BE49-F238E27FC236}">
                  <a16:creationId xmlns:a16="http://schemas.microsoft.com/office/drawing/2014/main" id="{527892FB-93AD-41A2-9DE1-046F80AEF415}"/>
                </a:ext>
              </a:extLst>
            </p:cNvPr>
            <p:cNvPicPr>
              <a:picLocks noChangeAspect="1"/>
            </p:cNvPicPr>
            <p:nvPr userDrawn="1"/>
          </p:nvPicPr>
          <p:blipFill>
            <a:blip r:embed="rId3">
              <a:alphaModFix amt="7000"/>
              <a:extLst>
                <a:ext uri="{28A0092B-C50C-407E-A947-70E740481C1C}">
                  <a14:useLocalDpi xmlns:a14="http://schemas.microsoft.com/office/drawing/2010/main" val="0"/>
                </a:ext>
              </a:extLst>
            </a:blip>
            <a:stretch>
              <a:fillRect/>
            </a:stretch>
          </p:blipFill>
          <p:spPr>
            <a:xfrm>
              <a:off x="9822695" y="5663399"/>
              <a:ext cx="3794355" cy="488281"/>
            </a:xfrm>
            <a:prstGeom prst="rect">
              <a:avLst/>
            </a:prstGeom>
          </p:spPr>
        </p:pic>
        <p:pic>
          <p:nvPicPr>
            <p:cNvPr id="57" name="图片 56">
              <a:extLst>
                <a:ext uri="{FF2B5EF4-FFF2-40B4-BE49-F238E27FC236}">
                  <a16:creationId xmlns:a16="http://schemas.microsoft.com/office/drawing/2014/main" id="{C36BDE7C-028A-4D9E-92A7-12F752679293}"/>
                </a:ext>
              </a:extLst>
            </p:cNvPr>
            <p:cNvPicPr>
              <a:picLocks noChangeAspect="1"/>
            </p:cNvPicPr>
            <p:nvPr userDrawn="1"/>
          </p:nvPicPr>
          <p:blipFill>
            <a:blip r:embed="rId3">
              <a:alphaModFix amt="11000"/>
              <a:extLst>
                <a:ext uri="{28A0092B-C50C-407E-A947-70E740481C1C}">
                  <a14:useLocalDpi xmlns:a14="http://schemas.microsoft.com/office/drawing/2010/main" val="0"/>
                </a:ext>
              </a:extLst>
            </a:blip>
            <a:stretch>
              <a:fillRect/>
            </a:stretch>
          </p:blipFill>
          <p:spPr>
            <a:xfrm>
              <a:off x="6324262" y="4842921"/>
              <a:ext cx="2612999" cy="336257"/>
            </a:xfrm>
            <a:prstGeom prst="rect">
              <a:avLst/>
            </a:prstGeom>
          </p:spPr>
        </p:pic>
        <p:pic>
          <p:nvPicPr>
            <p:cNvPr id="58" name="图片 57">
              <a:extLst>
                <a:ext uri="{FF2B5EF4-FFF2-40B4-BE49-F238E27FC236}">
                  <a16:creationId xmlns:a16="http://schemas.microsoft.com/office/drawing/2014/main" id="{6C8FAAB2-4A7C-4D0B-9A44-BC74F2880C59}"/>
                </a:ext>
              </a:extLst>
            </p:cNvPr>
            <p:cNvPicPr>
              <a:picLocks noChangeAspect="1"/>
            </p:cNvPicPr>
            <p:nvPr userDrawn="1"/>
          </p:nvPicPr>
          <p:blipFill>
            <a:blip r:embed="rId2">
              <a:alphaModFix amt="6000"/>
              <a:extLst>
                <a:ext uri="{28A0092B-C50C-407E-A947-70E740481C1C}">
                  <a14:useLocalDpi xmlns:a14="http://schemas.microsoft.com/office/drawing/2010/main" val="0"/>
                </a:ext>
              </a:extLst>
            </a:blip>
            <a:stretch>
              <a:fillRect/>
            </a:stretch>
          </p:blipFill>
          <p:spPr>
            <a:xfrm>
              <a:off x="-1773142" y="503421"/>
              <a:ext cx="3029974" cy="620500"/>
            </a:xfrm>
            <a:prstGeom prst="rect">
              <a:avLst/>
            </a:prstGeom>
          </p:spPr>
        </p:pic>
      </p:grpSp>
    </p:spTree>
    <p:extLst>
      <p:ext uri="{BB962C8B-B14F-4D97-AF65-F5344CB8AC3E}">
        <p14:creationId xmlns:p14="http://schemas.microsoft.com/office/powerpoint/2010/main" val="19294792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过渡页">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DEA457DE-9A10-4196-948E-6BD34F268170}"/>
              </a:ext>
            </a:extLst>
          </p:cNvPr>
          <p:cNvGrpSpPr/>
          <p:nvPr userDrawn="1"/>
        </p:nvGrpSpPr>
        <p:grpSpPr>
          <a:xfrm>
            <a:off x="-3651374" y="-1217779"/>
            <a:ext cx="19033688" cy="9031837"/>
            <a:chOff x="-3651374" y="-1217779"/>
            <a:chExt cx="19033688" cy="9031837"/>
          </a:xfrm>
        </p:grpSpPr>
        <p:sp>
          <p:nvSpPr>
            <p:cNvPr id="30" name="矩形: 圆角 29">
              <a:extLst>
                <a:ext uri="{FF2B5EF4-FFF2-40B4-BE49-F238E27FC236}">
                  <a16:creationId xmlns:a16="http://schemas.microsoft.com/office/drawing/2014/main" id="{19B5DBBD-C3EE-4F89-B70C-2944ED58ADC5}"/>
                </a:ext>
              </a:extLst>
            </p:cNvPr>
            <p:cNvSpPr/>
            <p:nvPr/>
          </p:nvSpPr>
          <p:spPr>
            <a:xfrm>
              <a:off x="0" y="0"/>
              <a:ext cx="12192000" cy="6858000"/>
            </a:xfrm>
            <a:prstGeom prst="roundRect">
              <a:avLst>
                <a:gd name="adj" fmla="val 0"/>
              </a:avLst>
            </a:prstGeom>
            <a:solidFill>
              <a:schemeClr val="accent1"/>
            </a:solidFill>
            <a:ln>
              <a:noFill/>
            </a:ln>
            <a:effectLst>
              <a:outerShdw blurRad="254000" algn="ctr" rotWithShape="0">
                <a:schemeClr val="accent1">
                  <a:lumMod val="7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grpSp>
          <p:nvGrpSpPr>
            <p:cNvPr id="34" name="组合 33">
              <a:extLst>
                <a:ext uri="{FF2B5EF4-FFF2-40B4-BE49-F238E27FC236}">
                  <a16:creationId xmlns:a16="http://schemas.microsoft.com/office/drawing/2014/main" id="{BE7B81CD-33E5-4512-B294-3A8751DF94BE}"/>
                </a:ext>
              </a:extLst>
            </p:cNvPr>
            <p:cNvGrpSpPr/>
            <p:nvPr/>
          </p:nvGrpSpPr>
          <p:grpSpPr>
            <a:xfrm>
              <a:off x="9241966" y="-1217779"/>
              <a:ext cx="4863359" cy="2413470"/>
              <a:chOff x="10242315" y="-761473"/>
              <a:chExt cx="4863359" cy="2413470"/>
            </a:xfrm>
          </p:grpSpPr>
          <p:sp>
            <p:nvSpPr>
              <p:cNvPr id="47" name="矩形: 圆角 46">
                <a:extLst>
                  <a:ext uri="{FF2B5EF4-FFF2-40B4-BE49-F238E27FC236}">
                    <a16:creationId xmlns:a16="http://schemas.microsoft.com/office/drawing/2014/main" id="{58B5D61F-65F6-4705-9D6D-33DDECC8DF1C}"/>
                  </a:ext>
                </a:extLst>
              </p:cNvPr>
              <p:cNvSpPr/>
              <p:nvPr/>
            </p:nvSpPr>
            <p:spPr>
              <a:xfrm rot="2836031">
                <a:off x="12442230" y="-2961388"/>
                <a:ext cx="463530" cy="4863359"/>
              </a:xfrm>
              <a:prstGeom prst="roundRect">
                <a:avLst>
                  <a:gd name="adj" fmla="val 50000"/>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a:extLst>
                  <a:ext uri="{FF2B5EF4-FFF2-40B4-BE49-F238E27FC236}">
                    <a16:creationId xmlns:a16="http://schemas.microsoft.com/office/drawing/2014/main" id="{0E890D35-2FCC-4EAA-B0AA-9EE0B7A2CC9F}"/>
                  </a:ext>
                </a:extLst>
              </p:cNvPr>
              <p:cNvSpPr/>
              <p:nvPr/>
            </p:nvSpPr>
            <p:spPr>
              <a:xfrm>
                <a:off x="10385159" y="1154033"/>
                <a:ext cx="497964" cy="497964"/>
              </a:xfrm>
              <a:prstGeom prst="ellipse">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矩形: 圆角 34">
              <a:extLst>
                <a:ext uri="{FF2B5EF4-FFF2-40B4-BE49-F238E27FC236}">
                  <a16:creationId xmlns:a16="http://schemas.microsoft.com/office/drawing/2014/main" id="{D7536A4B-3E4D-4568-A4F5-D2A6A721D1AD}"/>
                </a:ext>
              </a:extLst>
            </p:cNvPr>
            <p:cNvSpPr/>
            <p:nvPr/>
          </p:nvSpPr>
          <p:spPr>
            <a:xfrm rot="2836031">
              <a:off x="-262037" y="4990986"/>
              <a:ext cx="524071" cy="4863359"/>
            </a:xfrm>
            <a:prstGeom prst="roundRect">
              <a:avLst>
                <a:gd name="adj" fmla="val 50000"/>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7505565B-6E31-4251-9DD8-EC543B7D5CC9}"/>
                </a:ext>
              </a:extLst>
            </p:cNvPr>
            <p:cNvSpPr/>
            <p:nvPr/>
          </p:nvSpPr>
          <p:spPr>
            <a:xfrm>
              <a:off x="1802274" y="5172675"/>
              <a:ext cx="497964" cy="497964"/>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7" name="椭圆 36">
              <a:extLst>
                <a:ext uri="{FF2B5EF4-FFF2-40B4-BE49-F238E27FC236}">
                  <a16:creationId xmlns:a16="http://schemas.microsoft.com/office/drawing/2014/main" id="{3A1D8FE7-0D2E-469B-84D0-6AC9E9DD4A59}"/>
                </a:ext>
              </a:extLst>
            </p:cNvPr>
            <p:cNvSpPr/>
            <p:nvPr/>
          </p:nvSpPr>
          <p:spPr>
            <a:xfrm flipH="1">
              <a:off x="717224" y="5612299"/>
              <a:ext cx="234480" cy="234480"/>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a:extLst>
                <a:ext uri="{FF2B5EF4-FFF2-40B4-BE49-F238E27FC236}">
                  <a16:creationId xmlns:a16="http://schemas.microsoft.com/office/drawing/2014/main" id="{50FCBDE2-46CA-4B7F-95B2-766F874AE874}"/>
                </a:ext>
              </a:extLst>
            </p:cNvPr>
            <p:cNvSpPr/>
            <p:nvPr/>
          </p:nvSpPr>
          <p:spPr>
            <a:xfrm>
              <a:off x="11366576" y="1252936"/>
              <a:ext cx="447826" cy="44782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a:extLst>
                <a:ext uri="{FF2B5EF4-FFF2-40B4-BE49-F238E27FC236}">
                  <a16:creationId xmlns:a16="http://schemas.microsoft.com/office/drawing/2014/main" id="{F626F918-33B6-49AD-94CF-E5CF8DEC1257}"/>
                </a:ext>
              </a:extLst>
            </p:cNvPr>
            <p:cNvSpPr/>
            <p:nvPr/>
          </p:nvSpPr>
          <p:spPr>
            <a:xfrm>
              <a:off x="10771562" y="1833567"/>
              <a:ext cx="181020" cy="181020"/>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9C758060-127C-4018-8B19-15E9949BC735}"/>
                </a:ext>
              </a:extLst>
            </p:cNvPr>
            <p:cNvSpPr/>
            <p:nvPr/>
          </p:nvSpPr>
          <p:spPr>
            <a:xfrm>
              <a:off x="2192491" y="6363622"/>
              <a:ext cx="352242" cy="352242"/>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圆角 44">
              <a:extLst>
                <a:ext uri="{FF2B5EF4-FFF2-40B4-BE49-F238E27FC236}">
                  <a16:creationId xmlns:a16="http://schemas.microsoft.com/office/drawing/2014/main" id="{D98733A2-A04B-4DBB-B64E-E562AB6037FD}"/>
                </a:ext>
              </a:extLst>
            </p:cNvPr>
            <p:cNvSpPr/>
            <p:nvPr/>
          </p:nvSpPr>
          <p:spPr>
            <a:xfrm rot="2836031">
              <a:off x="-1323603" y="5278469"/>
              <a:ext cx="207818" cy="4863359"/>
            </a:xfrm>
            <a:prstGeom prst="roundRect">
              <a:avLst>
                <a:gd name="adj" fmla="val 50000"/>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圆角 28">
              <a:extLst>
                <a:ext uri="{FF2B5EF4-FFF2-40B4-BE49-F238E27FC236}">
                  <a16:creationId xmlns:a16="http://schemas.microsoft.com/office/drawing/2014/main" id="{8D391B66-9558-44E1-9FCC-7B517E547742}"/>
                </a:ext>
              </a:extLst>
            </p:cNvPr>
            <p:cNvSpPr/>
            <p:nvPr/>
          </p:nvSpPr>
          <p:spPr>
            <a:xfrm rot="2836031">
              <a:off x="12846726" y="-3460367"/>
              <a:ext cx="207818" cy="4863359"/>
            </a:xfrm>
            <a:prstGeom prst="roundRect">
              <a:avLst>
                <a:gd name="adj" fmla="val 50000"/>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9" name="图片 48">
              <a:extLst>
                <a:ext uri="{FF2B5EF4-FFF2-40B4-BE49-F238E27FC236}">
                  <a16:creationId xmlns:a16="http://schemas.microsoft.com/office/drawing/2014/main" id="{7CB17A4C-57AE-4BD5-BC4C-054670FF4BE3}"/>
                </a:ext>
              </a:extLst>
            </p:cNvPr>
            <p:cNvPicPr>
              <a:picLocks noChangeAspect="1"/>
            </p:cNvPicPr>
            <p:nvPr/>
          </p:nvPicPr>
          <p:blipFill>
            <a:blip r:embed="rId2">
              <a:alphaModFix amt="11000"/>
              <a:extLst>
                <a:ext uri="{28A0092B-C50C-407E-A947-70E740481C1C}">
                  <a14:useLocalDpi xmlns:a14="http://schemas.microsoft.com/office/drawing/2010/main" val="0"/>
                </a:ext>
              </a:extLst>
            </a:blip>
            <a:stretch>
              <a:fillRect/>
            </a:stretch>
          </p:blipFill>
          <p:spPr>
            <a:xfrm>
              <a:off x="766846" y="3530110"/>
              <a:ext cx="3203531" cy="412251"/>
            </a:xfrm>
            <a:prstGeom prst="rect">
              <a:avLst/>
            </a:prstGeom>
          </p:spPr>
        </p:pic>
        <p:pic>
          <p:nvPicPr>
            <p:cNvPr id="50" name="图片 49">
              <a:extLst>
                <a:ext uri="{FF2B5EF4-FFF2-40B4-BE49-F238E27FC236}">
                  <a16:creationId xmlns:a16="http://schemas.microsoft.com/office/drawing/2014/main" id="{93E97795-4FAD-40CD-95AC-EE63C2B252EE}"/>
                </a:ext>
              </a:extLst>
            </p:cNvPr>
            <p:cNvPicPr>
              <a:picLocks noChangeAspect="1"/>
            </p:cNvPicPr>
            <p:nvPr userDrawn="1"/>
          </p:nvPicPr>
          <p:blipFill>
            <a:blip r:embed="rId2">
              <a:alphaModFix amt="10000"/>
              <a:extLst>
                <a:ext uri="{28A0092B-C50C-407E-A947-70E740481C1C}">
                  <a14:useLocalDpi xmlns:a14="http://schemas.microsoft.com/office/drawing/2010/main" val="0"/>
                </a:ext>
              </a:extLst>
            </a:blip>
            <a:stretch>
              <a:fillRect/>
            </a:stretch>
          </p:blipFill>
          <p:spPr>
            <a:xfrm>
              <a:off x="3098656" y="5425636"/>
              <a:ext cx="3325949" cy="428005"/>
            </a:xfrm>
            <a:prstGeom prst="rect">
              <a:avLst/>
            </a:prstGeom>
          </p:spPr>
        </p:pic>
        <p:pic>
          <p:nvPicPr>
            <p:cNvPr id="51" name="图片 50">
              <a:extLst>
                <a:ext uri="{FF2B5EF4-FFF2-40B4-BE49-F238E27FC236}">
                  <a16:creationId xmlns:a16="http://schemas.microsoft.com/office/drawing/2014/main" id="{391BC0D6-DFA7-4633-86F8-89C4209410F3}"/>
                </a:ext>
              </a:extLst>
            </p:cNvPr>
            <p:cNvPicPr>
              <a:picLocks noChangeAspect="1"/>
            </p:cNvPicPr>
            <p:nvPr userDrawn="1"/>
          </p:nvPicPr>
          <p:blipFill>
            <a:blip r:embed="rId2">
              <a:alphaModFix amt="4000"/>
              <a:extLst>
                <a:ext uri="{28A0092B-C50C-407E-A947-70E740481C1C}">
                  <a14:useLocalDpi xmlns:a14="http://schemas.microsoft.com/office/drawing/2010/main" val="0"/>
                </a:ext>
              </a:extLst>
            </a:blip>
            <a:stretch>
              <a:fillRect/>
            </a:stretch>
          </p:blipFill>
          <p:spPr>
            <a:xfrm>
              <a:off x="10151427" y="5904687"/>
              <a:ext cx="3325949" cy="428005"/>
            </a:xfrm>
            <a:prstGeom prst="rect">
              <a:avLst/>
            </a:prstGeom>
          </p:spPr>
        </p:pic>
        <p:pic>
          <p:nvPicPr>
            <p:cNvPr id="52" name="图片 51">
              <a:extLst>
                <a:ext uri="{FF2B5EF4-FFF2-40B4-BE49-F238E27FC236}">
                  <a16:creationId xmlns:a16="http://schemas.microsoft.com/office/drawing/2014/main" id="{8A722B1B-CB36-4B14-BC57-4A35F5A4AE50}"/>
                </a:ext>
              </a:extLst>
            </p:cNvPr>
            <p:cNvPicPr>
              <a:picLocks noChangeAspect="1"/>
            </p:cNvPicPr>
            <p:nvPr userDrawn="1"/>
          </p:nvPicPr>
          <p:blipFill>
            <a:blip r:embed="rId2">
              <a:alphaModFix amt="11000"/>
              <a:extLst>
                <a:ext uri="{28A0092B-C50C-407E-A947-70E740481C1C}">
                  <a14:useLocalDpi xmlns:a14="http://schemas.microsoft.com/office/drawing/2010/main" val="0"/>
                </a:ext>
              </a:extLst>
            </a:blip>
            <a:stretch>
              <a:fillRect/>
            </a:stretch>
          </p:blipFill>
          <p:spPr>
            <a:xfrm>
              <a:off x="7580290" y="1921004"/>
              <a:ext cx="2451480" cy="315473"/>
            </a:xfrm>
            <a:prstGeom prst="rect">
              <a:avLst/>
            </a:prstGeom>
          </p:spPr>
        </p:pic>
        <p:pic>
          <p:nvPicPr>
            <p:cNvPr id="53" name="图片 52">
              <a:extLst>
                <a:ext uri="{FF2B5EF4-FFF2-40B4-BE49-F238E27FC236}">
                  <a16:creationId xmlns:a16="http://schemas.microsoft.com/office/drawing/2014/main" id="{6E84276D-5C42-45BB-820A-AD6FF6CA22E1}"/>
                </a:ext>
              </a:extLst>
            </p:cNvPr>
            <p:cNvPicPr>
              <a:picLocks noChangeAspect="1"/>
            </p:cNvPicPr>
            <p:nvPr userDrawn="1"/>
          </p:nvPicPr>
          <p:blipFill>
            <a:blip r:embed="rId3">
              <a:alphaModFix amt="5000"/>
              <a:extLst>
                <a:ext uri="{28A0092B-C50C-407E-A947-70E740481C1C}">
                  <a14:useLocalDpi xmlns:a14="http://schemas.microsoft.com/office/drawing/2010/main" val="0"/>
                </a:ext>
              </a:extLst>
            </a:blip>
            <a:stretch>
              <a:fillRect/>
            </a:stretch>
          </p:blipFill>
          <p:spPr>
            <a:xfrm>
              <a:off x="2871996" y="1014945"/>
              <a:ext cx="4461479" cy="913654"/>
            </a:xfrm>
            <a:prstGeom prst="rect">
              <a:avLst/>
            </a:prstGeom>
          </p:spPr>
        </p:pic>
        <p:pic>
          <p:nvPicPr>
            <p:cNvPr id="54" name="图片 53">
              <a:extLst>
                <a:ext uri="{FF2B5EF4-FFF2-40B4-BE49-F238E27FC236}">
                  <a16:creationId xmlns:a16="http://schemas.microsoft.com/office/drawing/2014/main" id="{68FC71FA-866E-4110-940D-4AD19DCB0379}"/>
                </a:ext>
              </a:extLst>
            </p:cNvPr>
            <p:cNvPicPr>
              <a:picLocks noChangeAspect="1"/>
            </p:cNvPicPr>
            <p:nvPr userDrawn="1"/>
          </p:nvPicPr>
          <p:blipFill>
            <a:blip r:embed="rId3">
              <a:alphaModFix amt="10000"/>
              <a:extLst>
                <a:ext uri="{28A0092B-C50C-407E-A947-70E740481C1C}">
                  <a14:useLocalDpi xmlns:a14="http://schemas.microsoft.com/office/drawing/2010/main" val="0"/>
                </a:ext>
              </a:extLst>
            </a:blip>
            <a:stretch>
              <a:fillRect/>
            </a:stretch>
          </p:blipFill>
          <p:spPr>
            <a:xfrm>
              <a:off x="-1741149" y="529543"/>
              <a:ext cx="2976460" cy="609541"/>
            </a:xfrm>
            <a:prstGeom prst="rect">
              <a:avLst/>
            </a:prstGeom>
          </p:spPr>
        </p:pic>
        <p:pic>
          <p:nvPicPr>
            <p:cNvPr id="55" name="图片 54">
              <a:extLst>
                <a:ext uri="{FF2B5EF4-FFF2-40B4-BE49-F238E27FC236}">
                  <a16:creationId xmlns:a16="http://schemas.microsoft.com/office/drawing/2014/main" id="{9FE13E5D-55F9-4AF4-ACCB-ECE35C5C4BF8}"/>
                </a:ext>
              </a:extLst>
            </p:cNvPr>
            <p:cNvPicPr>
              <a:picLocks noChangeAspect="1"/>
            </p:cNvPicPr>
            <p:nvPr userDrawn="1"/>
          </p:nvPicPr>
          <p:blipFill>
            <a:blip r:embed="rId3">
              <a:alphaModFix amt="6000"/>
              <a:extLst>
                <a:ext uri="{28A0092B-C50C-407E-A947-70E740481C1C}">
                  <a14:useLocalDpi xmlns:a14="http://schemas.microsoft.com/office/drawing/2010/main" val="0"/>
                </a:ext>
              </a:extLst>
            </a:blip>
            <a:stretch>
              <a:fillRect/>
            </a:stretch>
          </p:blipFill>
          <p:spPr>
            <a:xfrm>
              <a:off x="7108590" y="3211114"/>
              <a:ext cx="4552440" cy="932282"/>
            </a:xfrm>
            <a:prstGeom prst="rect">
              <a:avLst/>
            </a:prstGeom>
          </p:spPr>
        </p:pic>
        <p:pic>
          <p:nvPicPr>
            <p:cNvPr id="56" name="图片 55">
              <a:extLst>
                <a:ext uri="{FF2B5EF4-FFF2-40B4-BE49-F238E27FC236}">
                  <a16:creationId xmlns:a16="http://schemas.microsoft.com/office/drawing/2014/main" id="{E57DE76B-8818-4381-B358-91080C194251}"/>
                </a:ext>
              </a:extLst>
            </p:cNvPr>
            <p:cNvPicPr>
              <a:picLocks noChangeAspect="1"/>
            </p:cNvPicPr>
            <p:nvPr userDrawn="1"/>
          </p:nvPicPr>
          <p:blipFill>
            <a:blip r:embed="rId3">
              <a:alphaModFix amt="6000"/>
              <a:extLst>
                <a:ext uri="{28A0092B-C50C-407E-A947-70E740481C1C}">
                  <a14:useLocalDpi xmlns:a14="http://schemas.microsoft.com/office/drawing/2010/main" val="0"/>
                </a:ext>
              </a:extLst>
            </a:blip>
            <a:stretch>
              <a:fillRect/>
            </a:stretch>
          </p:blipFill>
          <p:spPr>
            <a:xfrm>
              <a:off x="6361595" y="4721275"/>
              <a:ext cx="2588110" cy="530012"/>
            </a:xfrm>
            <a:prstGeom prst="rect">
              <a:avLst/>
            </a:prstGeom>
          </p:spPr>
        </p:pic>
      </p:grpSp>
      <p:sp>
        <p:nvSpPr>
          <p:cNvPr id="3" name="标题 2">
            <a:extLst>
              <a:ext uri="{FF2B5EF4-FFF2-40B4-BE49-F238E27FC236}">
                <a16:creationId xmlns:a16="http://schemas.microsoft.com/office/drawing/2014/main" id="{7FEA123E-2D0B-40CD-95FA-B569D2AF323E}"/>
              </a:ext>
            </a:extLst>
          </p:cNvPr>
          <p:cNvSpPr>
            <a:spLocks noGrp="1"/>
          </p:cNvSpPr>
          <p:nvPr>
            <p:ph type="title" hasCustomPrompt="1"/>
          </p:nvPr>
        </p:nvSpPr>
        <p:spPr>
          <a:xfrm>
            <a:off x="1256060" y="3484191"/>
            <a:ext cx="9679880" cy="757130"/>
          </a:xfrm>
          <a:noFill/>
        </p:spPr>
        <p:txBody>
          <a:bodyPr wrap="square" rtlCol="0">
            <a:spAutoFit/>
          </a:bodyPr>
          <a:lstStyle>
            <a:lvl1pPr algn="ctr">
              <a:defRPr lang="zh-CN" altLang="en-US" sz="4800">
                <a:solidFill>
                  <a:schemeClr val="bg1"/>
                </a:solidFill>
                <a:cs typeface="+mn-cs"/>
              </a:defRPr>
            </a:lvl1pPr>
          </a:lstStyle>
          <a:p>
            <a:pPr marL="0" lvl="0" algn="ctr"/>
            <a:r>
              <a:rPr lang="zh-CN" altLang="en-US" dirty="0"/>
              <a:t>单击此处编辑章节标题</a:t>
            </a:r>
          </a:p>
        </p:txBody>
      </p:sp>
      <p:sp>
        <p:nvSpPr>
          <p:cNvPr id="8" name="文本占位符 7">
            <a:extLst>
              <a:ext uri="{FF2B5EF4-FFF2-40B4-BE49-F238E27FC236}">
                <a16:creationId xmlns:a16="http://schemas.microsoft.com/office/drawing/2014/main" id="{147FE576-7AD8-462A-9038-3F2DD10E50F9}"/>
              </a:ext>
            </a:extLst>
          </p:cNvPr>
          <p:cNvSpPr>
            <a:spLocks noGrp="1"/>
          </p:cNvSpPr>
          <p:nvPr>
            <p:ph type="body" sz="quarter" idx="10" hasCustomPrompt="1"/>
          </p:nvPr>
        </p:nvSpPr>
        <p:spPr>
          <a:xfrm>
            <a:off x="3088539" y="4283283"/>
            <a:ext cx="6014922" cy="341208"/>
          </a:xfrm>
        </p:spPr>
        <p:txBody>
          <a:bodyPr wrap="none" lIns="0" rIns="0">
            <a:normAutofit/>
          </a:bodyPr>
          <a:lstStyle>
            <a:lvl1pPr marL="0" indent="0" algn="ctr">
              <a:buNone/>
              <a:defRPr sz="1800">
                <a:solidFill>
                  <a:schemeClr val="bg1"/>
                </a:solidFill>
              </a:defRPr>
            </a:lvl1pPr>
            <a:lvl2pPr marL="457200" indent="0">
              <a:buNone/>
              <a:defRPr/>
            </a:lvl2pPr>
          </a:lstStyle>
          <a:p>
            <a:pPr lvl="0"/>
            <a:r>
              <a:rPr lang="en-US" altLang="zh-CN" dirty="0"/>
              <a:t>Click here to edit the master title style</a:t>
            </a:r>
            <a:endParaRPr lang="zh-CN" altLang="en-US" dirty="0"/>
          </a:p>
        </p:txBody>
      </p:sp>
      <p:sp>
        <p:nvSpPr>
          <p:cNvPr id="12" name="文本占位符 11">
            <a:extLst>
              <a:ext uri="{FF2B5EF4-FFF2-40B4-BE49-F238E27FC236}">
                <a16:creationId xmlns:a16="http://schemas.microsoft.com/office/drawing/2014/main" id="{B1D4AAB6-A74B-4214-8FDA-A4A96104C971}"/>
              </a:ext>
            </a:extLst>
          </p:cNvPr>
          <p:cNvSpPr>
            <a:spLocks noGrp="1"/>
          </p:cNvSpPr>
          <p:nvPr>
            <p:ph type="body" sz="quarter" idx="12" hasCustomPrompt="1"/>
          </p:nvPr>
        </p:nvSpPr>
        <p:spPr>
          <a:xfrm>
            <a:off x="4279900" y="1878399"/>
            <a:ext cx="3632200" cy="1363662"/>
          </a:xfrm>
        </p:spPr>
        <p:txBody>
          <a:bodyPr>
            <a:noAutofit/>
          </a:bodyPr>
          <a:lstStyle>
            <a:lvl1pPr marL="0" indent="0" algn="ctr">
              <a:buNone/>
              <a:defRPr sz="9600">
                <a:solidFill>
                  <a:schemeClr val="bg1"/>
                </a:solidFill>
                <a:latin typeface="+mj-ea"/>
                <a:ea typeface="+mj-ea"/>
              </a:defRPr>
            </a:lvl1pPr>
          </a:lstStyle>
          <a:p>
            <a:pPr lvl="0"/>
            <a:r>
              <a:rPr lang="en-US" altLang="zh-CN" dirty="0"/>
              <a:t>00</a:t>
            </a:r>
            <a:endParaRPr lang="zh-CN" altLang="en-US" dirty="0"/>
          </a:p>
        </p:txBody>
      </p:sp>
    </p:spTree>
    <p:extLst>
      <p:ext uri="{BB962C8B-B14F-4D97-AF65-F5344CB8AC3E}">
        <p14:creationId xmlns:p14="http://schemas.microsoft.com/office/powerpoint/2010/main" val="12125008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结尾页">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D4D9A057-221F-4ADE-AED7-675D330410DA}"/>
              </a:ext>
            </a:extLst>
          </p:cNvPr>
          <p:cNvGrpSpPr/>
          <p:nvPr userDrawn="1"/>
        </p:nvGrpSpPr>
        <p:grpSpPr>
          <a:xfrm>
            <a:off x="-2724466" y="0"/>
            <a:ext cx="17827862" cy="7649887"/>
            <a:chOff x="-2724466" y="0"/>
            <a:chExt cx="17827862" cy="7649887"/>
          </a:xfrm>
        </p:grpSpPr>
        <p:sp>
          <p:nvSpPr>
            <p:cNvPr id="9" name="矩形: 圆角 8">
              <a:extLst>
                <a:ext uri="{FF2B5EF4-FFF2-40B4-BE49-F238E27FC236}">
                  <a16:creationId xmlns:a16="http://schemas.microsoft.com/office/drawing/2014/main" id="{DEF4EBE4-C63A-4E65-A041-5D154F67DB97}"/>
                </a:ext>
              </a:extLst>
            </p:cNvPr>
            <p:cNvSpPr/>
            <p:nvPr/>
          </p:nvSpPr>
          <p:spPr>
            <a:xfrm>
              <a:off x="0" y="0"/>
              <a:ext cx="12192000" cy="6858000"/>
            </a:xfrm>
            <a:prstGeom prst="roundRect">
              <a:avLst>
                <a:gd name="adj" fmla="val 0"/>
              </a:avLst>
            </a:prstGeom>
            <a:solidFill>
              <a:schemeClr val="accent1"/>
            </a:solidFill>
            <a:ln>
              <a:noFill/>
            </a:ln>
            <a:effectLst>
              <a:outerShdw blurRad="254000" algn="ctr" rotWithShape="0">
                <a:schemeClr val="accent1">
                  <a:lumMod val="7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grpSp>
          <p:nvGrpSpPr>
            <p:cNvPr id="13" name="组合 12">
              <a:extLst>
                <a:ext uri="{FF2B5EF4-FFF2-40B4-BE49-F238E27FC236}">
                  <a16:creationId xmlns:a16="http://schemas.microsoft.com/office/drawing/2014/main" id="{198BB9E3-5254-4A98-8C0F-DB9DC9C69645}"/>
                </a:ext>
              </a:extLst>
            </p:cNvPr>
            <p:cNvGrpSpPr/>
            <p:nvPr/>
          </p:nvGrpSpPr>
          <p:grpSpPr>
            <a:xfrm>
              <a:off x="7779846" y="4109275"/>
              <a:ext cx="7323550" cy="3540612"/>
              <a:chOff x="-2317116" y="-35796"/>
              <a:chExt cx="7323550" cy="3540612"/>
            </a:xfrm>
          </p:grpSpPr>
          <p:sp>
            <p:nvSpPr>
              <p:cNvPr id="26" name="矩形: 圆角 25">
                <a:extLst>
                  <a:ext uri="{FF2B5EF4-FFF2-40B4-BE49-F238E27FC236}">
                    <a16:creationId xmlns:a16="http://schemas.microsoft.com/office/drawing/2014/main" id="{2E3CB17B-7B1E-4759-982E-C7E4D012C691}"/>
                  </a:ext>
                </a:extLst>
              </p:cNvPr>
              <p:cNvSpPr/>
              <p:nvPr/>
            </p:nvSpPr>
            <p:spPr>
              <a:xfrm rot="2836031">
                <a:off x="2312719" y="-2205440"/>
                <a:ext cx="524071" cy="4863359"/>
              </a:xfrm>
              <a:prstGeom prst="roundRect">
                <a:avLst>
                  <a:gd name="adj" fmla="val 50000"/>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圆角 26">
                <a:extLst>
                  <a:ext uri="{FF2B5EF4-FFF2-40B4-BE49-F238E27FC236}">
                    <a16:creationId xmlns:a16="http://schemas.microsoft.com/office/drawing/2014/main" id="{84103BCB-F4A4-407D-B074-6BB5C2621103}"/>
                  </a:ext>
                </a:extLst>
              </p:cNvPr>
              <p:cNvSpPr/>
              <p:nvPr/>
            </p:nvSpPr>
            <p:spPr>
              <a:xfrm rot="2836031">
                <a:off x="10655" y="969227"/>
                <a:ext cx="207818" cy="4863359"/>
              </a:xfrm>
              <a:prstGeom prst="roundRect">
                <a:avLst>
                  <a:gd name="adj" fmla="val 50000"/>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a:extLst>
                  <a:ext uri="{FF2B5EF4-FFF2-40B4-BE49-F238E27FC236}">
                    <a16:creationId xmlns:a16="http://schemas.microsoft.com/office/drawing/2014/main" id="{68BAF908-2D19-4DE9-85B3-7D3E4C7C6A49}"/>
                  </a:ext>
                </a:extLst>
              </p:cNvPr>
              <p:cNvSpPr/>
              <p:nvPr/>
            </p:nvSpPr>
            <p:spPr>
              <a:xfrm>
                <a:off x="265377" y="1887747"/>
                <a:ext cx="497964" cy="497964"/>
              </a:xfrm>
              <a:prstGeom prst="ellipse">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圆角 13">
              <a:extLst>
                <a:ext uri="{FF2B5EF4-FFF2-40B4-BE49-F238E27FC236}">
                  <a16:creationId xmlns:a16="http://schemas.microsoft.com/office/drawing/2014/main" id="{F120FE9A-099D-4DBE-BCF4-4D4C12CF4830}"/>
                </a:ext>
              </a:extLst>
            </p:cNvPr>
            <p:cNvSpPr/>
            <p:nvPr/>
          </p:nvSpPr>
          <p:spPr>
            <a:xfrm rot="2836031">
              <a:off x="-554822" y="79885"/>
              <a:ext cx="524071" cy="4863359"/>
            </a:xfrm>
            <a:prstGeom prst="roundRect">
              <a:avLst>
                <a:gd name="adj" fmla="val 50000"/>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2F781FB8-055B-479A-AA4B-65C3234FBFCB}"/>
                </a:ext>
              </a:extLst>
            </p:cNvPr>
            <p:cNvSpPr/>
            <p:nvPr/>
          </p:nvSpPr>
          <p:spPr>
            <a:xfrm>
              <a:off x="1509489" y="261574"/>
              <a:ext cx="497964" cy="497964"/>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A2A61BFD-3D8A-4184-A647-89AED7AB861F}"/>
                </a:ext>
              </a:extLst>
            </p:cNvPr>
            <p:cNvSpPr/>
            <p:nvPr/>
          </p:nvSpPr>
          <p:spPr>
            <a:xfrm flipH="1">
              <a:off x="1803329" y="1310700"/>
              <a:ext cx="463998" cy="463998"/>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C85A752A-DA00-44D8-9E68-5DA9A23DEB39}"/>
                </a:ext>
              </a:extLst>
            </p:cNvPr>
            <p:cNvSpPr/>
            <p:nvPr/>
          </p:nvSpPr>
          <p:spPr>
            <a:xfrm>
              <a:off x="-509834" y="905666"/>
              <a:ext cx="692361" cy="692361"/>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9E9B65F8-92FF-4FE7-BC1A-24179B29ADF5}"/>
                </a:ext>
              </a:extLst>
            </p:cNvPr>
            <p:cNvSpPr/>
            <p:nvPr/>
          </p:nvSpPr>
          <p:spPr>
            <a:xfrm>
              <a:off x="717224" y="277792"/>
              <a:ext cx="216378" cy="216378"/>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C8CD722B-0955-478B-9DED-B16462702F27}"/>
                </a:ext>
              </a:extLst>
            </p:cNvPr>
            <p:cNvSpPr/>
            <p:nvPr/>
          </p:nvSpPr>
          <p:spPr>
            <a:xfrm>
              <a:off x="10754334" y="4479001"/>
              <a:ext cx="447826" cy="44782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D4691CF2-E93A-48B4-B8A8-2CF572CF3ED3}"/>
                </a:ext>
              </a:extLst>
            </p:cNvPr>
            <p:cNvSpPr/>
            <p:nvPr/>
          </p:nvSpPr>
          <p:spPr>
            <a:xfrm>
              <a:off x="10159320" y="5059632"/>
              <a:ext cx="181020" cy="181020"/>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1" name="图片 70">
              <a:extLst>
                <a:ext uri="{FF2B5EF4-FFF2-40B4-BE49-F238E27FC236}">
                  <a16:creationId xmlns:a16="http://schemas.microsoft.com/office/drawing/2014/main" id="{B03D85AB-46AE-43E8-8777-AD5F9E5F2112}"/>
                </a:ext>
              </a:extLst>
            </p:cNvPr>
            <p:cNvPicPr>
              <a:picLocks noChangeAspect="1"/>
            </p:cNvPicPr>
            <p:nvPr userDrawn="1"/>
          </p:nvPicPr>
          <p:blipFill>
            <a:blip r:embed="rId2">
              <a:alphaModFix amt="7000"/>
              <a:extLst>
                <a:ext uri="{28A0092B-C50C-407E-A947-70E740481C1C}">
                  <a14:useLocalDpi xmlns:a14="http://schemas.microsoft.com/office/drawing/2010/main" val="0"/>
                </a:ext>
              </a:extLst>
            </a:blip>
            <a:stretch>
              <a:fillRect/>
            </a:stretch>
          </p:blipFill>
          <p:spPr>
            <a:xfrm>
              <a:off x="3197021" y="1081126"/>
              <a:ext cx="3608680" cy="739012"/>
            </a:xfrm>
            <a:prstGeom prst="rect">
              <a:avLst/>
            </a:prstGeom>
          </p:spPr>
        </p:pic>
        <p:pic>
          <p:nvPicPr>
            <p:cNvPr id="72" name="图片 71">
              <a:extLst>
                <a:ext uri="{FF2B5EF4-FFF2-40B4-BE49-F238E27FC236}">
                  <a16:creationId xmlns:a16="http://schemas.microsoft.com/office/drawing/2014/main" id="{BEEF0103-7C14-4D29-BADE-EE920535897D}"/>
                </a:ext>
              </a:extLst>
            </p:cNvPr>
            <p:cNvPicPr>
              <a:picLocks noChangeAspect="1"/>
            </p:cNvPicPr>
            <p:nvPr userDrawn="1"/>
          </p:nvPicPr>
          <p:blipFill>
            <a:blip r:embed="rId2">
              <a:alphaModFix amt="5000"/>
              <a:extLst>
                <a:ext uri="{28A0092B-C50C-407E-A947-70E740481C1C}">
                  <a14:useLocalDpi xmlns:a14="http://schemas.microsoft.com/office/drawing/2010/main" val="0"/>
                </a:ext>
              </a:extLst>
            </a:blip>
            <a:stretch>
              <a:fillRect/>
            </a:stretch>
          </p:blipFill>
          <p:spPr>
            <a:xfrm>
              <a:off x="7354008" y="3246051"/>
              <a:ext cx="4274703" cy="875405"/>
            </a:xfrm>
            <a:prstGeom prst="rect">
              <a:avLst/>
            </a:prstGeom>
          </p:spPr>
        </p:pic>
        <p:pic>
          <p:nvPicPr>
            <p:cNvPr id="73" name="图片 72">
              <a:extLst>
                <a:ext uri="{FF2B5EF4-FFF2-40B4-BE49-F238E27FC236}">
                  <a16:creationId xmlns:a16="http://schemas.microsoft.com/office/drawing/2014/main" id="{8FA8EF15-574B-4532-9947-415B15BFF8AA}"/>
                </a:ext>
              </a:extLst>
            </p:cNvPr>
            <p:cNvPicPr>
              <a:picLocks noChangeAspect="1"/>
            </p:cNvPicPr>
            <p:nvPr userDrawn="1"/>
          </p:nvPicPr>
          <p:blipFill>
            <a:blip r:embed="rId2">
              <a:alphaModFix amt="10000"/>
              <a:extLst>
                <a:ext uri="{28A0092B-C50C-407E-A947-70E740481C1C}">
                  <a14:useLocalDpi xmlns:a14="http://schemas.microsoft.com/office/drawing/2010/main" val="0"/>
                </a:ext>
              </a:extLst>
            </a:blip>
            <a:stretch>
              <a:fillRect/>
            </a:stretch>
          </p:blipFill>
          <p:spPr>
            <a:xfrm>
              <a:off x="-1525807" y="5450232"/>
              <a:ext cx="2654860" cy="543682"/>
            </a:xfrm>
            <a:prstGeom prst="rect">
              <a:avLst/>
            </a:prstGeom>
          </p:spPr>
        </p:pic>
        <p:pic>
          <p:nvPicPr>
            <p:cNvPr id="75" name="图片 74">
              <a:extLst>
                <a:ext uri="{FF2B5EF4-FFF2-40B4-BE49-F238E27FC236}">
                  <a16:creationId xmlns:a16="http://schemas.microsoft.com/office/drawing/2014/main" id="{9FBCEAB7-DD8B-416D-BD8D-9B92D6F0F84F}"/>
                </a:ext>
              </a:extLst>
            </p:cNvPr>
            <p:cNvPicPr>
              <a:picLocks noChangeAspect="1"/>
            </p:cNvPicPr>
            <p:nvPr userDrawn="1"/>
          </p:nvPicPr>
          <p:blipFill>
            <a:blip r:embed="rId3">
              <a:alphaModFix amt="5000"/>
              <a:extLst>
                <a:ext uri="{28A0092B-C50C-407E-A947-70E740481C1C}">
                  <a14:useLocalDpi xmlns:a14="http://schemas.microsoft.com/office/drawing/2010/main" val="0"/>
                </a:ext>
              </a:extLst>
            </a:blip>
            <a:stretch>
              <a:fillRect/>
            </a:stretch>
          </p:blipFill>
          <p:spPr>
            <a:xfrm>
              <a:off x="2831498" y="5416733"/>
              <a:ext cx="3710078" cy="477436"/>
            </a:xfrm>
            <a:prstGeom prst="rect">
              <a:avLst/>
            </a:prstGeom>
          </p:spPr>
        </p:pic>
        <p:pic>
          <p:nvPicPr>
            <p:cNvPr id="76" name="图片 75">
              <a:extLst>
                <a:ext uri="{FF2B5EF4-FFF2-40B4-BE49-F238E27FC236}">
                  <a16:creationId xmlns:a16="http://schemas.microsoft.com/office/drawing/2014/main" id="{F52C9A7B-8E8A-472A-B90A-5ACA847CE897}"/>
                </a:ext>
              </a:extLst>
            </p:cNvPr>
            <p:cNvPicPr>
              <a:picLocks noChangeAspect="1"/>
            </p:cNvPicPr>
            <p:nvPr userDrawn="1"/>
          </p:nvPicPr>
          <p:blipFill>
            <a:blip r:embed="rId3">
              <a:alphaModFix amt="4000"/>
              <a:extLst>
                <a:ext uri="{28A0092B-C50C-407E-A947-70E740481C1C}">
                  <a14:useLocalDpi xmlns:a14="http://schemas.microsoft.com/office/drawing/2010/main" val="0"/>
                </a:ext>
              </a:extLst>
            </a:blip>
            <a:stretch>
              <a:fillRect/>
            </a:stretch>
          </p:blipFill>
          <p:spPr>
            <a:xfrm>
              <a:off x="965770" y="3546482"/>
              <a:ext cx="3014827" cy="387967"/>
            </a:xfrm>
            <a:prstGeom prst="rect">
              <a:avLst/>
            </a:prstGeom>
          </p:spPr>
        </p:pic>
        <p:pic>
          <p:nvPicPr>
            <p:cNvPr id="77" name="图片 76">
              <a:extLst>
                <a:ext uri="{FF2B5EF4-FFF2-40B4-BE49-F238E27FC236}">
                  <a16:creationId xmlns:a16="http://schemas.microsoft.com/office/drawing/2014/main" id="{C0D0A042-BA26-4FBB-B257-439216B0D791}"/>
                </a:ext>
              </a:extLst>
            </p:cNvPr>
            <p:cNvPicPr>
              <a:picLocks noChangeAspect="1"/>
            </p:cNvPicPr>
            <p:nvPr userDrawn="1"/>
          </p:nvPicPr>
          <p:blipFill>
            <a:blip r:embed="rId3">
              <a:alphaModFix amt="11000"/>
              <a:extLst>
                <a:ext uri="{28A0092B-C50C-407E-A947-70E740481C1C}">
                  <a14:useLocalDpi xmlns:a14="http://schemas.microsoft.com/office/drawing/2010/main" val="0"/>
                </a:ext>
              </a:extLst>
            </a:blip>
            <a:stretch>
              <a:fillRect/>
            </a:stretch>
          </p:blipFill>
          <p:spPr>
            <a:xfrm>
              <a:off x="6220504" y="4820051"/>
              <a:ext cx="2801192" cy="360475"/>
            </a:xfrm>
            <a:prstGeom prst="rect">
              <a:avLst/>
            </a:prstGeom>
          </p:spPr>
        </p:pic>
        <p:pic>
          <p:nvPicPr>
            <p:cNvPr id="78" name="图片 77">
              <a:extLst>
                <a:ext uri="{FF2B5EF4-FFF2-40B4-BE49-F238E27FC236}">
                  <a16:creationId xmlns:a16="http://schemas.microsoft.com/office/drawing/2014/main" id="{D4442962-AE3A-44F6-A1D5-429916DD7949}"/>
                </a:ext>
              </a:extLst>
            </p:cNvPr>
            <p:cNvPicPr>
              <a:picLocks noChangeAspect="1"/>
            </p:cNvPicPr>
            <p:nvPr userDrawn="1"/>
          </p:nvPicPr>
          <p:blipFill>
            <a:blip r:embed="rId3">
              <a:alphaModFix amt="11000"/>
              <a:extLst>
                <a:ext uri="{28A0092B-C50C-407E-A947-70E740481C1C}">
                  <a14:useLocalDpi xmlns:a14="http://schemas.microsoft.com/office/drawing/2010/main" val="0"/>
                </a:ext>
              </a:extLst>
            </a:blip>
            <a:stretch>
              <a:fillRect/>
            </a:stretch>
          </p:blipFill>
          <p:spPr>
            <a:xfrm>
              <a:off x="7464772" y="1929507"/>
              <a:ext cx="2475496" cy="318562"/>
            </a:xfrm>
            <a:prstGeom prst="rect">
              <a:avLst/>
            </a:prstGeom>
          </p:spPr>
        </p:pic>
        <p:pic>
          <p:nvPicPr>
            <p:cNvPr id="79" name="图片 78">
              <a:extLst>
                <a:ext uri="{FF2B5EF4-FFF2-40B4-BE49-F238E27FC236}">
                  <a16:creationId xmlns:a16="http://schemas.microsoft.com/office/drawing/2014/main" id="{865EBCB9-A068-4A80-921B-282D859DB72E}"/>
                </a:ext>
              </a:extLst>
            </p:cNvPr>
            <p:cNvPicPr>
              <a:picLocks noChangeAspect="1"/>
            </p:cNvPicPr>
            <p:nvPr userDrawn="1"/>
          </p:nvPicPr>
          <p:blipFill>
            <a:blip r:embed="rId3">
              <a:alphaModFix amt="8000"/>
              <a:extLst>
                <a:ext uri="{28A0092B-C50C-407E-A947-70E740481C1C}">
                  <a14:useLocalDpi xmlns:a14="http://schemas.microsoft.com/office/drawing/2010/main" val="0"/>
                </a:ext>
              </a:extLst>
            </a:blip>
            <a:stretch>
              <a:fillRect/>
            </a:stretch>
          </p:blipFill>
          <p:spPr>
            <a:xfrm>
              <a:off x="10590724" y="648891"/>
              <a:ext cx="3202552" cy="412124"/>
            </a:xfrm>
            <a:prstGeom prst="rect">
              <a:avLst/>
            </a:prstGeom>
          </p:spPr>
        </p:pic>
      </p:grpSp>
      <p:sp>
        <p:nvSpPr>
          <p:cNvPr id="2" name="标题 1">
            <a:extLst>
              <a:ext uri="{FF2B5EF4-FFF2-40B4-BE49-F238E27FC236}">
                <a16:creationId xmlns:a16="http://schemas.microsoft.com/office/drawing/2014/main" id="{4604E059-09E1-4D1A-927B-C2586EED7798}"/>
              </a:ext>
            </a:extLst>
          </p:cNvPr>
          <p:cNvSpPr>
            <a:spLocks noGrp="1"/>
          </p:cNvSpPr>
          <p:nvPr userDrawn="1">
            <p:ph type="title" hasCustomPrompt="1"/>
          </p:nvPr>
        </p:nvSpPr>
        <p:spPr>
          <a:xfrm>
            <a:off x="1256060" y="2867813"/>
            <a:ext cx="9679880" cy="840230"/>
          </a:xfrm>
          <a:noFill/>
        </p:spPr>
        <p:txBody>
          <a:bodyPr wrap="square" rtlCol="0">
            <a:spAutoFit/>
          </a:bodyPr>
          <a:lstStyle>
            <a:lvl1pPr algn="ctr">
              <a:defRPr lang="zh-CN" altLang="en-US" sz="5400">
                <a:solidFill>
                  <a:schemeClr val="bg1"/>
                </a:solidFill>
                <a:cs typeface="+mn-cs"/>
              </a:defRPr>
            </a:lvl1pPr>
          </a:lstStyle>
          <a:p>
            <a:pPr marL="0" lvl="0" algn="ctr"/>
            <a:r>
              <a:rPr lang="zh-CN" altLang="en-US" dirty="0"/>
              <a:t>单击此处加入总结文字</a:t>
            </a:r>
          </a:p>
        </p:txBody>
      </p:sp>
    </p:spTree>
    <p:extLst>
      <p:ext uri="{BB962C8B-B14F-4D97-AF65-F5344CB8AC3E}">
        <p14:creationId xmlns:p14="http://schemas.microsoft.com/office/powerpoint/2010/main" val="40552273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11" name="平行四边形 10">
            <a:extLst>
              <a:ext uri="{FF2B5EF4-FFF2-40B4-BE49-F238E27FC236}">
                <a16:creationId xmlns:a16="http://schemas.microsoft.com/office/drawing/2014/main" id="{8A6A2B2D-7FE0-4F8B-8AA2-E8D8F88081D0}"/>
              </a:ext>
            </a:extLst>
          </p:cNvPr>
          <p:cNvSpPr/>
          <p:nvPr userDrawn="1"/>
        </p:nvSpPr>
        <p:spPr>
          <a:xfrm>
            <a:off x="10338087" y="246277"/>
            <a:ext cx="2057016" cy="532344"/>
          </a:xfrm>
          <a:prstGeom prst="parallelogram">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标题占位符 1">
            <a:extLst>
              <a:ext uri="{FF2B5EF4-FFF2-40B4-BE49-F238E27FC236}">
                <a16:creationId xmlns:a16="http://schemas.microsoft.com/office/drawing/2014/main" id="{8F537AC9-F4CF-4E6D-9D12-3789E4BCB4C6}"/>
              </a:ext>
            </a:extLst>
          </p:cNvPr>
          <p:cNvSpPr>
            <a:spLocks noGrp="1"/>
          </p:cNvSpPr>
          <p:nvPr>
            <p:ph type="title"/>
          </p:nvPr>
        </p:nvSpPr>
        <p:spPr>
          <a:xfrm>
            <a:off x="660400" y="191529"/>
            <a:ext cx="9679880" cy="687820"/>
          </a:xfrm>
          <a:prstGeom prst="rect">
            <a:avLst/>
          </a:prstGeom>
        </p:spPr>
        <p:txBody>
          <a:bodyPr vert="horz" lIns="72000" tIns="45720" rIns="91440" bIns="45720" rtlCol="0" anchor="ctr">
            <a:normAutofit/>
          </a:bodyPr>
          <a:lstStyle/>
          <a:p>
            <a:r>
              <a:rPr lang="zh-CN" altLang="en-US" dirty="0"/>
              <a:t>单击此处编辑母版标题样式</a:t>
            </a:r>
          </a:p>
        </p:txBody>
      </p:sp>
      <p:grpSp>
        <p:nvGrpSpPr>
          <p:cNvPr id="13" name="组合 12">
            <a:extLst>
              <a:ext uri="{FF2B5EF4-FFF2-40B4-BE49-F238E27FC236}">
                <a16:creationId xmlns:a16="http://schemas.microsoft.com/office/drawing/2014/main" id="{32107533-2A5F-4F5E-8D64-FE40847CBA7B}"/>
              </a:ext>
            </a:extLst>
          </p:cNvPr>
          <p:cNvGrpSpPr/>
          <p:nvPr userDrawn="1"/>
        </p:nvGrpSpPr>
        <p:grpSpPr>
          <a:xfrm>
            <a:off x="10594643" y="344809"/>
            <a:ext cx="1468924" cy="335280"/>
            <a:chOff x="335077" y="270942"/>
            <a:chExt cx="1827552" cy="417136"/>
          </a:xfrm>
          <a:solidFill>
            <a:schemeClr val="bg1"/>
          </a:solidFill>
        </p:grpSpPr>
        <p:grpSp>
          <p:nvGrpSpPr>
            <p:cNvPr id="14" name="组合 13">
              <a:extLst>
                <a:ext uri="{FF2B5EF4-FFF2-40B4-BE49-F238E27FC236}">
                  <a16:creationId xmlns:a16="http://schemas.microsoft.com/office/drawing/2014/main" id="{94DD8629-BB3C-452B-8586-1048FF69EE0A}"/>
                </a:ext>
              </a:extLst>
            </p:cNvPr>
            <p:cNvGrpSpPr/>
            <p:nvPr/>
          </p:nvGrpSpPr>
          <p:grpSpPr>
            <a:xfrm>
              <a:off x="831799" y="288037"/>
              <a:ext cx="1330830" cy="363588"/>
              <a:chOff x="5402262" y="5211762"/>
              <a:chExt cx="3059113" cy="835761"/>
            </a:xfrm>
            <a:grpFill/>
          </p:grpSpPr>
          <p:sp>
            <p:nvSpPr>
              <p:cNvPr id="44" name="Freeform 32">
                <a:extLst>
                  <a:ext uri="{FF2B5EF4-FFF2-40B4-BE49-F238E27FC236}">
                    <a16:creationId xmlns:a16="http://schemas.microsoft.com/office/drawing/2014/main" id="{69F26826-0301-4889-A503-97654C6F374D}"/>
                  </a:ext>
                </a:extLst>
              </p:cNvPr>
              <p:cNvSpPr>
                <a:spLocks noEditPoints="1"/>
              </p:cNvSpPr>
              <p:nvPr/>
            </p:nvSpPr>
            <p:spPr bwMode="auto">
              <a:xfrm>
                <a:off x="5402262" y="5347186"/>
                <a:ext cx="814480" cy="570716"/>
              </a:xfrm>
              <a:custGeom>
                <a:avLst/>
                <a:gdLst>
                  <a:gd name="T0" fmla="*/ 1607 w 2875"/>
                  <a:gd name="T1" fmla="*/ 1769 h 2008"/>
                  <a:gd name="T2" fmla="*/ 1683 w 2875"/>
                  <a:gd name="T3" fmla="*/ 1769 h 2008"/>
                  <a:gd name="T4" fmla="*/ 1494 w 2875"/>
                  <a:gd name="T5" fmla="*/ 1579 h 2008"/>
                  <a:gd name="T6" fmla="*/ 1223 w 2875"/>
                  <a:gd name="T7" fmla="*/ 1628 h 2008"/>
                  <a:gd name="T8" fmla="*/ 1178 w 2875"/>
                  <a:gd name="T9" fmla="*/ 1615 h 2008"/>
                  <a:gd name="T10" fmla="*/ 1065 w 2875"/>
                  <a:gd name="T11" fmla="*/ 1371 h 2008"/>
                  <a:gd name="T12" fmla="*/ 1454 w 2875"/>
                  <a:gd name="T13" fmla="*/ 1219 h 2008"/>
                  <a:gd name="T14" fmla="*/ 1537 w 2875"/>
                  <a:gd name="T15" fmla="*/ 1242 h 2008"/>
                  <a:gd name="T16" fmla="*/ 1480 w 2875"/>
                  <a:gd name="T17" fmla="*/ 1524 h 2008"/>
                  <a:gd name="T18" fmla="*/ 1734 w 2875"/>
                  <a:gd name="T19" fmla="*/ 1515 h 2008"/>
                  <a:gd name="T20" fmla="*/ 1824 w 2875"/>
                  <a:gd name="T21" fmla="*/ 1300 h 2008"/>
                  <a:gd name="T22" fmla="*/ 2079 w 2875"/>
                  <a:gd name="T23" fmla="*/ 946 h 2008"/>
                  <a:gd name="T24" fmla="*/ 2340 w 2875"/>
                  <a:gd name="T25" fmla="*/ 1258 h 2008"/>
                  <a:gd name="T26" fmla="*/ 2055 w 2875"/>
                  <a:gd name="T27" fmla="*/ 1396 h 2008"/>
                  <a:gd name="T28" fmla="*/ 1497 w 2875"/>
                  <a:gd name="T29" fmla="*/ 643 h 2008"/>
                  <a:gd name="T30" fmla="*/ 1494 w 2875"/>
                  <a:gd name="T31" fmla="*/ 722 h 2008"/>
                  <a:gd name="T32" fmla="*/ 1336 w 2875"/>
                  <a:gd name="T33" fmla="*/ 279 h 2008"/>
                  <a:gd name="T34" fmla="*/ 844 w 2875"/>
                  <a:gd name="T35" fmla="*/ 337 h 2008"/>
                  <a:gd name="T36" fmla="*/ 752 w 2875"/>
                  <a:gd name="T37" fmla="*/ 499 h 2008"/>
                  <a:gd name="T38" fmla="*/ 1074 w 2875"/>
                  <a:gd name="T39" fmla="*/ 559 h 2008"/>
                  <a:gd name="T40" fmla="*/ 1074 w 2875"/>
                  <a:gd name="T41" fmla="*/ 855 h 2008"/>
                  <a:gd name="T42" fmla="*/ 625 w 2875"/>
                  <a:gd name="T43" fmla="*/ 1219 h 2008"/>
                  <a:gd name="T44" fmla="*/ 447 w 2875"/>
                  <a:gd name="T45" fmla="*/ 1058 h 2008"/>
                  <a:gd name="T46" fmla="*/ 532 w 2875"/>
                  <a:gd name="T47" fmla="*/ 830 h 2008"/>
                  <a:gd name="T48" fmla="*/ 107 w 2875"/>
                  <a:gd name="T49" fmla="*/ 1057 h 2008"/>
                  <a:gd name="T50" fmla="*/ 455 w 2875"/>
                  <a:gd name="T51" fmla="*/ 1786 h 2008"/>
                  <a:gd name="T52" fmla="*/ 665 w 2875"/>
                  <a:gd name="T53" fmla="*/ 1941 h 2008"/>
                  <a:gd name="T54" fmla="*/ 988 w 2875"/>
                  <a:gd name="T55" fmla="*/ 1988 h 2008"/>
                  <a:gd name="T56" fmla="*/ 1124 w 2875"/>
                  <a:gd name="T57" fmla="*/ 1963 h 2008"/>
                  <a:gd name="T58" fmla="*/ 1162 w 2875"/>
                  <a:gd name="T59" fmla="*/ 1951 h 2008"/>
                  <a:gd name="T60" fmla="*/ 1404 w 2875"/>
                  <a:gd name="T61" fmla="*/ 1914 h 2008"/>
                  <a:gd name="T62" fmla="*/ 1672 w 2875"/>
                  <a:gd name="T63" fmla="*/ 1902 h 2008"/>
                  <a:gd name="T64" fmla="*/ 2014 w 2875"/>
                  <a:gd name="T65" fmla="*/ 1888 h 2008"/>
                  <a:gd name="T66" fmla="*/ 1987 w 2875"/>
                  <a:gd name="T67" fmla="*/ 1668 h 2008"/>
                  <a:gd name="T68" fmla="*/ 1986 w 2875"/>
                  <a:gd name="T69" fmla="*/ 1607 h 2008"/>
                  <a:gd name="T70" fmla="*/ 2307 w 2875"/>
                  <a:gd name="T71" fmla="*/ 1488 h 2008"/>
                  <a:gd name="T72" fmla="*/ 2774 w 2875"/>
                  <a:gd name="T73" fmla="*/ 1000 h 2008"/>
                  <a:gd name="T74" fmla="*/ 2594 w 2875"/>
                  <a:gd name="T75" fmla="*/ 833 h 2008"/>
                  <a:gd name="T76" fmla="*/ 2394 w 2875"/>
                  <a:gd name="T77" fmla="*/ 728 h 2008"/>
                  <a:gd name="T78" fmla="*/ 2038 w 2875"/>
                  <a:gd name="T79" fmla="*/ 737 h 2008"/>
                  <a:gd name="T80" fmla="*/ 2116 w 2875"/>
                  <a:gd name="T81" fmla="*/ 560 h 2008"/>
                  <a:gd name="T82" fmla="*/ 2380 w 2875"/>
                  <a:gd name="T83" fmla="*/ 358 h 2008"/>
                  <a:gd name="T84" fmla="*/ 2359 w 2875"/>
                  <a:gd name="T85" fmla="*/ 103 h 2008"/>
                  <a:gd name="T86" fmla="*/ 1756 w 2875"/>
                  <a:gd name="T87" fmla="*/ 166 h 2008"/>
                  <a:gd name="T88" fmla="*/ 1403 w 2875"/>
                  <a:gd name="T89" fmla="*/ 290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5" h="2008">
                    <a:moveTo>
                      <a:pt x="1683" y="1769"/>
                    </a:moveTo>
                    <a:lnTo>
                      <a:pt x="1607" y="1769"/>
                    </a:lnTo>
                    <a:cubicBezTo>
                      <a:pt x="1613" y="1747"/>
                      <a:pt x="1619" y="1739"/>
                      <a:pt x="1642" y="1737"/>
                    </a:cubicBezTo>
                    <a:cubicBezTo>
                      <a:pt x="1670" y="1735"/>
                      <a:pt x="1673" y="1751"/>
                      <a:pt x="1683" y="1769"/>
                    </a:cubicBezTo>
                    <a:close/>
                    <a:moveTo>
                      <a:pt x="1480" y="1524"/>
                    </a:moveTo>
                    <a:cubicBezTo>
                      <a:pt x="1480" y="1558"/>
                      <a:pt x="1482" y="1552"/>
                      <a:pt x="1494" y="1579"/>
                    </a:cubicBezTo>
                    <a:cubicBezTo>
                      <a:pt x="1507" y="1611"/>
                      <a:pt x="1537" y="1644"/>
                      <a:pt x="1426" y="1656"/>
                    </a:cubicBezTo>
                    <a:cubicBezTo>
                      <a:pt x="1391" y="1660"/>
                      <a:pt x="1255" y="1641"/>
                      <a:pt x="1223" y="1628"/>
                    </a:cubicBezTo>
                    <a:cubicBezTo>
                      <a:pt x="1221" y="1627"/>
                      <a:pt x="1219" y="1626"/>
                      <a:pt x="1218" y="1626"/>
                    </a:cubicBezTo>
                    <a:lnTo>
                      <a:pt x="1178" y="1615"/>
                    </a:lnTo>
                    <a:cubicBezTo>
                      <a:pt x="1146" y="1606"/>
                      <a:pt x="939" y="1503"/>
                      <a:pt x="985" y="1419"/>
                    </a:cubicBezTo>
                    <a:cubicBezTo>
                      <a:pt x="1003" y="1386"/>
                      <a:pt x="1023" y="1375"/>
                      <a:pt x="1065" y="1371"/>
                    </a:cubicBezTo>
                    <a:cubicBezTo>
                      <a:pt x="1070" y="1389"/>
                      <a:pt x="1133" y="1549"/>
                      <a:pt x="1209" y="1549"/>
                    </a:cubicBezTo>
                    <a:cubicBezTo>
                      <a:pt x="1343" y="1549"/>
                      <a:pt x="1431" y="1255"/>
                      <a:pt x="1454" y="1219"/>
                    </a:cubicBezTo>
                    <a:cubicBezTo>
                      <a:pt x="1478" y="1182"/>
                      <a:pt x="1506" y="1136"/>
                      <a:pt x="1565" y="1134"/>
                    </a:cubicBezTo>
                    <a:cubicBezTo>
                      <a:pt x="1565" y="1223"/>
                      <a:pt x="1557" y="1194"/>
                      <a:pt x="1537" y="1242"/>
                    </a:cubicBezTo>
                    <a:lnTo>
                      <a:pt x="1514" y="1329"/>
                    </a:lnTo>
                    <a:cubicBezTo>
                      <a:pt x="1506" y="1444"/>
                      <a:pt x="1480" y="1483"/>
                      <a:pt x="1480" y="1524"/>
                    </a:cubicBezTo>
                    <a:close/>
                    <a:moveTo>
                      <a:pt x="1768" y="1541"/>
                    </a:moveTo>
                    <a:cubicBezTo>
                      <a:pt x="1760" y="1510"/>
                      <a:pt x="1767" y="1518"/>
                      <a:pt x="1734" y="1515"/>
                    </a:cubicBezTo>
                    <a:cubicBezTo>
                      <a:pt x="1736" y="1450"/>
                      <a:pt x="1756" y="1449"/>
                      <a:pt x="1779" y="1408"/>
                    </a:cubicBezTo>
                    <a:cubicBezTo>
                      <a:pt x="1800" y="1371"/>
                      <a:pt x="1800" y="1336"/>
                      <a:pt x="1824" y="1300"/>
                    </a:cubicBezTo>
                    <a:cubicBezTo>
                      <a:pt x="1910" y="1168"/>
                      <a:pt x="1857" y="1222"/>
                      <a:pt x="1920" y="1092"/>
                    </a:cubicBezTo>
                    <a:cubicBezTo>
                      <a:pt x="1959" y="1013"/>
                      <a:pt x="1998" y="965"/>
                      <a:pt x="2079" y="946"/>
                    </a:cubicBezTo>
                    <a:cubicBezTo>
                      <a:pt x="2213" y="915"/>
                      <a:pt x="2535" y="852"/>
                      <a:pt x="2582" y="1031"/>
                    </a:cubicBezTo>
                    <a:cubicBezTo>
                      <a:pt x="2615" y="1155"/>
                      <a:pt x="2436" y="1229"/>
                      <a:pt x="2340" y="1258"/>
                    </a:cubicBezTo>
                    <a:cubicBezTo>
                      <a:pt x="2296" y="1271"/>
                      <a:pt x="2250" y="1314"/>
                      <a:pt x="2203" y="1333"/>
                    </a:cubicBezTo>
                    <a:cubicBezTo>
                      <a:pt x="2136" y="1360"/>
                      <a:pt x="2187" y="1351"/>
                      <a:pt x="2055" y="1396"/>
                    </a:cubicBezTo>
                    <a:cubicBezTo>
                      <a:pt x="1823" y="1474"/>
                      <a:pt x="1945" y="1422"/>
                      <a:pt x="1768" y="1541"/>
                    </a:cubicBezTo>
                    <a:close/>
                    <a:moveTo>
                      <a:pt x="1497" y="643"/>
                    </a:moveTo>
                    <a:cubicBezTo>
                      <a:pt x="1581" y="643"/>
                      <a:pt x="1701" y="635"/>
                      <a:pt x="1654" y="800"/>
                    </a:cubicBezTo>
                    <a:cubicBezTo>
                      <a:pt x="1625" y="904"/>
                      <a:pt x="1529" y="865"/>
                      <a:pt x="1494" y="722"/>
                    </a:cubicBezTo>
                    <a:cubicBezTo>
                      <a:pt x="1486" y="686"/>
                      <a:pt x="1496" y="684"/>
                      <a:pt x="1497" y="643"/>
                    </a:cubicBezTo>
                    <a:close/>
                    <a:moveTo>
                      <a:pt x="1336" y="279"/>
                    </a:moveTo>
                    <a:cubicBezTo>
                      <a:pt x="1171" y="279"/>
                      <a:pt x="1108" y="288"/>
                      <a:pt x="955" y="296"/>
                    </a:cubicBezTo>
                    <a:cubicBezTo>
                      <a:pt x="904" y="299"/>
                      <a:pt x="875" y="313"/>
                      <a:pt x="844" y="337"/>
                    </a:cubicBezTo>
                    <a:cubicBezTo>
                      <a:pt x="821" y="355"/>
                      <a:pt x="779" y="391"/>
                      <a:pt x="752" y="398"/>
                    </a:cubicBezTo>
                    <a:lnTo>
                      <a:pt x="752" y="499"/>
                    </a:lnTo>
                    <a:lnTo>
                      <a:pt x="870" y="508"/>
                    </a:lnTo>
                    <a:cubicBezTo>
                      <a:pt x="933" y="511"/>
                      <a:pt x="1023" y="527"/>
                      <a:pt x="1074" y="559"/>
                    </a:cubicBezTo>
                    <a:cubicBezTo>
                      <a:pt x="1093" y="571"/>
                      <a:pt x="1124" y="606"/>
                      <a:pt x="1124" y="635"/>
                    </a:cubicBezTo>
                    <a:cubicBezTo>
                      <a:pt x="1124" y="663"/>
                      <a:pt x="1073" y="719"/>
                      <a:pt x="1074" y="855"/>
                    </a:cubicBezTo>
                    <a:cubicBezTo>
                      <a:pt x="1074" y="992"/>
                      <a:pt x="1087" y="994"/>
                      <a:pt x="992" y="1044"/>
                    </a:cubicBezTo>
                    <a:cubicBezTo>
                      <a:pt x="916" y="1084"/>
                      <a:pt x="685" y="1219"/>
                      <a:pt x="625" y="1219"/>
                    </a:cubicBezTo>
                    <a:cubicBezTo>
                      <a:pt x="550" y="1219"/>
                      <a:pt x="606" y="1220"/>
                      <a:pt x="526" y="1141"/>
                    </a:cubicBezTo>
                    <a:cubicBezTo>
                      <a:pt x="497" y="1113"/>
                      <a:pt x="468" y="1090"/>
                      <a:pt x="447" y="1058"/>
                    </a:cubicBezTo>
                    <a:cubicBezTo>
                      <a:pt x="497" y="954"/>
                      <a:pt x="540" y="981"/>
                      <a:pt x="540" y="906"/>
                    </a:cubicBezTo>
                    <a:cubicBezTo>
                      <a:pt x="540" y="863"/>
                      <a:pt x="533" y="868"/>
                      <a:pt x="532" y="830"/>
                    </a:cubicBezTo>
                    <a:cubicBezTo>
                      <a:pt x="337" y="830"/>
                      <a:pt x="355" y="820"/>
                      <a:pt x="184" y="956"/>
                    </a:cubicBezTo>
                    <a:lnTo>
                      <a:pt x="107" y="1057"/>
                    </a:lnTo>
                    <a:cubicBezTo>
                      <a:pt x="0" y="1252"/>
                      <a:pt x="145" y="1411"/>
                      <a:pt x="268" y="1576"/>
                    </a:cubicBezTo>
                    <a:cubicBezTo>
                      <a:pt x="303" y="1623"/>
                      <a:pt x="418" y="1759"/>
                      <a:pt x="455" y="1786"/>
                    </a:cubicBezTo>
                    <a:cubicBezTo>
                      <a:pt x="495" y="1816"/>
                      <a:pt x="529" y="1843"/>
                      <a:pt x="571" y="1875"/>
                    </a:cubicBezTo>
                    <a:lnTo>
                      <a:pt x="665" y="1941"/>
                    </a:lnTo>
                    <a:cubicBezTo>
                      <a:pt x="709" y="1971"/>
                      <a:pt x="734" y="1969"/>
                      <a:pt x="764" y="1978"/>
                    </a:cubicBezTo>
                    <a:cubicBezTo>
                      <a:pt x="843" y="2001"/>
                      <a:pt x="879" y="2008"/>
                      <a:pt x="988" y="1988"/>
                    </a:cubicBezTo>
                    <a:cubicBezTo>
                      <a:pt x="1024" y="1981"/>
                      <a:pt x="997" y="1977"/>
                      <a:pt x="1040" y="1973"/>
                    </a:cubicBezTo>
                    <a:cubicBezTo>
                      <a:pt x="1087" y="1968"/>
                      <a:pt x="1074" y="1982"/>
                      <a:pt x="1124" y="1963"/>
                    </a:cubicBezTo>
                    <a:cubicBezTo>
                      <a:pt x="1126" y="1962"/>
                      <a:pt x="1124" y="1962"/>
                      <a:pt x="1142" y="1956"/>
                    </a:cubicBezTo>
                    <a:cubicBezTo>
                      <a:pt x="1143" y="1956"/>
                      <a:pt x="1162" y="1951"/>
                      <a:pt x="1162" y="1951"/>
                    </a:cubicBezTo>
                    <a:lnTo>
                      <a:pt x="1263" y="1925"/>
                    </a:lnTo>
                    <a:cubicBezTo>
                      <a:pt x="1339" y="1903"/>
                      <a:pt x="1309" y="1915"/>
                      <a:pt x="1404" y="1914"/>
                    </a:cubicBezTo>
                    <a:cubicBezTo>
                      <a:pt x="1448" y="1913"/>
                      <a:pt x="1451" y="1907"/>
                      <a:pt x="1489" y="1905"/>
                    </a:cubicBezTo>
                    <a:cubicBezTo>
                      <a:pt x="1549" y="1902"/>
                      <a:pt x="1613" y="1911"/>
                      <a:pt x="1672" y="1902"/>
                    </a:cubicBezTo>
                    <a:cubicBezTo>
                      <a:pt x="1839" y="1874"/>
                      <a:pt x="1760" y="1874"/>
                      <a:pt x="1921" y="1887"/>
                    </a:cubicBezTo>
                    <a:cubicBezTo>
                      <a:pt x="1951" y="1890"/>
                      <a:pt x="1984" y="1886"/>
                      <a:pt x="2014" y="1888"/>
                    </a:cubicBezTo>
                    <a:cubicBezTo>
                      <a:pt x="2181" y="1897"/>
                      <a:pt x="2334" y="1970"/>
                      <a:pt x="2267" y="1685"/>
                    </a:cubicBezTo>
                    <a:cubicBezTo>
                      <a:pt x="2134" y="1685"/>
                      <a:pt x="2220" y="1648"/>
                      <a:pt x="1987" y="1668"/>
                    </a:cubicBezTo>
                    <a:cubicBezTo>
                      <a:pt x="1935" y="1672"/>
                      <a:pt x="1932" y="1663"/>
                      <a:pt x="1912" y="1634"/>
                    </a:cubicBezTo>
                    <a:cubicBezTo>
                      <a:pt x="1948" y="1617"/>
                      <a:pt x="1934" y="1639"/>
                      <a:pt x="1986" y="1607"/>
                    </a:cubicBezTo>
                    <a:cubicBezTo>
                      <a:pt x="1992" y="1603"/>
                      <a:pt x="2001" y="1598"/>
                      <a:pt x="2008" y="1594"/>
                    </a:cubicBezTo>
                    <a:cubicBezTo>
                      <a:pt x="2048" y="1573"/>
                      <a:pt x="2216" y="1527"/>
                      <a:pt x="2307" y="1488"/>
                    </a:cubicBezTo>
                    <a:cubicBezTo>
                      <a:pt x="2384" y="1455"/>
                      <a:pt x="2600" y="1349"/>
                      <a:pt x="2659" y="1289"/>
                    </a:cubicBezTo>
                    <a:cubicBezTo>
                      <a:pt x="2716" y="1230"/>
                      <a:pt x="2875" y="1156"/>
                      <a:pt x="2774" y="1000"/>
                    </a:cubicBezTo>
                    <a:cubicBezTo>
                      <a:pt x="2730" y="932"/>
                      <a:pt x="2781" y="926"/>
                      <a:pt x="2667" y="895"/>
                    </a:cubicBezTo>
                    <a:cubicBezTo>
                      <a:pt x="2627" y="884"/>
                      <a:pt x="2620" y="864"/>
                      <a:pt x="2594" y="833"/>
                    </a:cubicBezTo>
                    <a:cubicBezTo>
                      <a:pt x="2566" y="798"/>
                      <a:pt x="2540" y="805"/>
                      <a:pt x="2512" y="780"/>
                    </a:cubicBezTo>
                    <a:cubicBezTo>
                      <a:pt x="2467" y="742"/>
                      <a:pt x="2503" y="728"/>
                      <a:pt x="2394" y="728"/>
                    </a:cubicBezTo>
                    <a:cubicBezTo>
                      <a:pt x="2319" y="728"/>
                      <a:pt x="2223" y="729"/>
                      <a:pt x="2153" y="740"/>
                    </a:cubicBezTo>
                    <a:cubicBezTo>
                      <a:pt x="2117" y="745"/>
                      <a:pt x="2066" y="751"/>
                      <a:pt x="2038" y="737"/>
                    </a:cubicBezTo>
                    <a:cubicBezTo>
                      <a:pt x="2015" y="725"/>
                      <a:pt x="1988" y="682"/>
                      <a:pt x="1988" y="635"/>
                    </a:cubicBezTo>
                    <a:cubicBezTo>
                      <a:pt x="1988" y="602"/>
                      <a:pt x="2089" y="571"/>
                      <a:pt x="2116" y="560"/>
                    </a:cubicBezTo>
                    <a:cubicBezTo>
                      <a:pt x="2173" y="537"/>
                      <a:pt x="2210" y="519"/>
                      <a:pt x="2259" y="491"/>
                    </a:cubicBezTo>
                    <a:cubicBezTo>
                      <a:pt x="2310" y="460"/>
                      <a:pt x="2356" y="413"/>
                      <a:pt x="2380" y="358"/>
                    </a:cubicBezTo>
                    <a:lnTo>
                      <a:pt x="2394" y="321"/>
                    </a:lnTo>
                    <a:cubicBezTo>
                      <a:pt x="2428" y="246"/>
                      <a:pt x="2439" y="184"/>
                      <a:pt x="2359" y="103"/>
                    </a:cubicBezTo>
                    <a:cubicBezTo>
                      <a:pt x="2257" y="0"/>
                      <a:pt x="2097" y="47"/>
                      <a:pt x="1968" y="90"/>
                    </a:cubicBezTo>
                    <a:cubicBezTo>
                      <a:pt x="1881" y="119"/>
                      <a:pt x="1887" y="128"/>
                      <a:pt x="1756" y="166"/>
                    </a:cubicBezTo>
                    <a:cubicBezTo>
                      <a:pt x="1626" y="205"/>
                      <a:pt x="1575" y="246"/>
                      <a:pt x="1452" y="294"/>
                    </a:cubicBezTo>
                    <a:cubicBezTo>
                      <a:pt x="1422" y="306"/>
                      <a:pt x="1436" y="301"/>
                      <a:pt x="1403" y="290"/>
                    </a:cubicBezTo>
                    <a:cubicBezTo>
                      <a:pt x="1377" y="282"/>
                      <a:pt x="1367" y="279"/>
                      <a:pt x="1336" y="2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5" name="Freeform 33">
                <a:extLst>
                  <a:ext uri="{FF2B5EF4-FFF2-40B4-BE49-F238E27FC236}">
                    <a16:creationId xmlns:a16="http://schemas.microsoft.com/office/drawing/2014/main" id="{C0EF657A-851C-4A2A-84E2-6D2AA7C5B855}"/>
                  </a:ext>
                </a:extLst>
              </p:cNvPr>
              <p:cNvSpPr>
                <a:spLocks noEditPoints="1"/>
              </p:cNvSpPr>
              <p:nvPr/>
            </p:nvSpPr>
            <p:spPr bwMode="auto">
              <a:xfrm>
                <a:off x="6270909" y="5256259"/>
                <a:ext cx="650035" cy="791264"/>
              </a:xfrm>
              <a:custGeom>
                <a:avLst/>
                <a:gdLst>
                  <a:gd name="T0" fmla="*/ 943 w 2302"/>
                  <a:gd name="T1" fmla="*/ 2093 h 2775"/>
                  <a:gd name="T2" fmla="*/ 935 w 2302"/>
                  <a:gd name="T3" fmla="*/ 1957 h 2775"/>
                  <a:gd name="T4" fmla="*/ 1214 w 2302"/>
                  <a:gd name="T5" fmla="*/ 1898 h 2775"/>
                  <a:gd name="T6" fmla="*/ 1250 w 2302"/>
                  <a:gd name="T7" fmla="*/ 1993 h 2775"/>
                  <a:gd name="T8" fmla="*/ 923 w 2302"/>
                  <a:gd name="T9" fmla="*/ 1327 h 2775"/>
                  <a:gd name="T10" fmla="*/ 1019 w 2302"/>
                  <a:gd name="T11" fmla="*/ 1246 h 2775"/>
                  <a:gd name="T12" fmla="*/ 1517 w 2302"/>
                  <a:gd name="T13" fmla="*/ 1067 h 2775"/>
                  <a:gd name="T14" fmla="*/ 2022 w 2302"/>
                  <a:gd name="T15" fmla="*/ 1529 h 2775"/>
                  <a:gd name="T16" fmla="*/ 1975 w 2302"/>
                  <a:gd name="T17" fmla="*/ 1651 h 2775"/>
                  <a:gd name="T18" fmla="*/ 1638 w 2302"/>
                  <a:gd name="T19" fmla="*/ 2178 h 2775"/>
                  <a:gd name="T20" fmla="*/ 1392 w 2302"/>
                  <a:gd name="T21" fmla="*/ 1830 h 2775"/>
                  <a:gd name="T22" fmla="*/ 1392 w 2302"/>
                  <a:gd name="T23" fmla="*/ 1551 h 2775"/>
                  <a:gd name="T24" fmla="*/ 1534 w 2302"/>
                  <a:gd name="T25" fmla="*/ 1282 h 2775"/>
                  <a:gd name="T26" fmla="*/ 1211 w 2302"/>
                  <a:gd name="T27" fmla="*/ 1293 h 2775"/>
                  <a:gd name="T28" fmla="*/ 893 w 2302"/>
                  <a:gd name="T29" fmla="*/ 1466 h 2775"/>
                  <a:gd name="T30" fmla="*/ 1488 w 2302"/>
                  <a:gd name="T31" fmla="*/ 301 h 2775"/>
                  <a:gd name="T32" fmla="*/ 1307 w 2302"/>
                  <a:gd name="T33" fmla="*/ 391 h 2775"/>
                  <a:gd name="T34" fmla="*/ 1198 w 2302"/>
                  <a:gd name="T35" fmla="*/ 53 h 2775"/>
                  <a:gd name="T36" fmla="*/ 1169 w 2302"/>
                  <a:gd name="T37" fmla="*/ 75 h 2775"/>
                  <a:gd name="T38" fmla="*/ 989 w 2302"/>
                  <a:gd name="T39" fmla="*/ 420 h 2775"/>
                  <a:gd name="T40" fmla="*/ 571 w 2302"/>
                  <a:gd name="T41" fmla="*/ 603 h 2775"/>
                  <a:gd name="T42" fmla="*/ 696 w 2302"/>
                  <a:gd name="T43" fmla="*/ 800 h 2775"/>
                  <a:gd name="T44" fmla="*/ 901 w 2302"/>
                  <a:gd name="T45" fmla="*/ 1043 h 2775"/>
                  <a:gd name="T46" fmla="*/ 359 w 2302"/>
                  <a:gd name="T47" fmla="*/ 1111 h 2775"/>
                  <a:gd name="T48" fmla="*/ 80 w 2302"/>
                  <a:gd name="T49" fmla="*/ 1381 h 2775"/>
                  <a:gd name="T50" fmla="*/ 26 w 2302"/>
                  <a:gd name="T51" fmla="*/ 1834 h 2775"/>
                  <a:gd name="T52" fmla="*/ 317 w 2302"/>
                  <a:gd name="T53" fmla="*/ 2203 h 2775"/>
                  <a:gd name="T54" fmla="*/ 545 w 2302"/>
                  <a:gd name="T55" fmla="*/ 1839 h 2775"/>
                  <a:gd name="T56" fmla="*/ 684 w 2302"/>
                  <a:gd name="T57" fmla="*/ 1452 h 2775"/>
                  <a:gd name="T58" fmla="*/ 740 w 2302"/>
                  <a:gd name="T59" fmla="*/ 1754 h 2775"/>
                  <a:gd name="T60" fmla="*/ 930 w 2302"/>
                  <a:gd name="T61" fmla="*/ 1656 h 2775"/>
                  <a:gd name="T62" fmla="*/ 1265 w 2302"/>
                  <a:gd name="T63" fmla="*/ 1458 h 2775"/>
                  <a:gd name="T64" fmla="*/ 1049 w 2302"/>
                  <a:gd name="T65" fmla="*/ 1665 h 2775"/>
                  <a:gd name="T66" fmla="*/ 918 w 2302"/>
                  <a:gd name="T67" fmla="*/ 1746 h 2775"/>
                  <a:gd name="T68" fmla="*/ 579 w 2302"/>
                  <a:gd name="T69" fmla="*/ 1898 h 2775"/>
                  <a:gd name="T70" fmla="*/ 664 w 2302"/>
                  <a:gd name="T71" fmla="*/ 2237 h 2775"/>
                  <a:gd name="T72" fmla="*/ 848 w 2302"/>
                  <a:gd name="T73" fmla="*/ 2374 h 2775"/>
                  <a:gd name="T74" fmla="*/ 893 w 2302"/>
                  <a:gd name="T75" fmla="*/ 2677 h 2775"/>
                  <a:gd name="T76" fmla="*/ 1183 w 2302"/>
                  <a:gd name="T77" fmla="*/ 2604 h 2775"/>
                  <a:gd name="T78" fmla="*/ 1612 w 2302"/>
                  <a:gd name="T79" fmla="*/ 2482 h 2775"/>
                  <a:gd name="T80" fmla="*/ 2056 w 2302"/>
                  <a:gd name="T81" fmla="*/ 1894 h 2775"/>
                  <a:gd name="T82" fmla="*/ 2175 w 2302"/>
                  <a:gd name="T83" fmla="*/ 1529 h 2775"/>
                  <a:gd name="T84" fmla="*/ 2227 w 2302"/>
                  <a:gd name="T85" fmla="*/ 1277 h 2775"/>
                  <a:gd name="T86" fmla="*/ 2024 w 2302"/>
                  <a:gd name="T87" fmla="*/ 945 h 2775"/>
                  <a:gd name="T88" fmla="*/ 1731 w 2302"/>
                  <a:gd name="T89" fmla="*/ 899 h 2775"/>
                  <a:gd name="T90" fmla="*/ 1282 w 2302"/>
                  <a:gd name="T91" fmla="*/ 933 h 2775"/>
                  <a:gd name="T92" fmla="*/ 1553 w 2302"/>
                  <a:gd name="T93" fmla="*/ 636 h 2775"/>
                  <a:gd name="T94" fmla="*/ 1683 w 2302"/>
                  <a:gd name="T95" fmla="*/ 563 h 2775"/>
                  <a:gd name="T96" fmla="*/ 1633 w 2302"/>
                  <a:gd name="T97" fmla="*/ 40 h 2775"/>
                  <a:gd name="T98" fmla="*/ 1502 w 2302"/>
                  <a:gd name="T99" fmla="*/ 78 h 2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02" h="2775">
                    <a:moveTo>
                      <a:pt x="935" y="1957"/>
                    </a:moveTo>
                    <a:cubicBezTo>
                      <a:pt x="1034" y="2024"/>
                      <a:pt x="961" y="2093"/>
                      <a:pt x="943" y="2093"/>
                    </a:cubicBezTo>
                    <a:cubicBezTo>
                      <a:pt x="884" y="2093"/>
                      <a:pt x="897" y="2096"/>
                      <a:pt x="876" y="2067"/>
                    </a:cubicBezTo>
                    <a:cubicBezTo>
                      <a:pt x="838" y="2013"/>
                      <a:pt x="877" y="1971"/>
                      <a:pt x="935" y="1957"/>
                    </a:cubicBezTo>
                    <a:close/>
                    <a:moveTo>
                      <a:pt x="1250" y="1993"/>
                    </a:moveTo>
                    <a:cubicBezTo>
                      <a:pt x="1158" y="1970"/>
                      <a:pt x="1189" y="1946"/>
                      <a:pt x="1214" y="1898"/>
                    </a:cubicBezTo>
                    <a:cubicBezTo>
                      <a:pt x="1252" y="1907"/>
                      <a:pt x="1272" y="1930"/>
                      <a:pt x="1290" y="1957"/>
                    </a:cubicBezTo>
                    <a:lnTo>
                      <a:pt x="1250" y="1993"/>
                    </a:lnTo>
                    <a:close/>
                    <a:moveTo>
                      <a:pt x="893" y="1466"/>
                    </a:moveTo>
                    <a:lnTo>
                      <a:pt x="923" y="1327"/>
                    </a:lnTo>
                    <a:cubicBezTo>
                      <a:pt x="931" y="1299"/>
                      <a:pt x="934" y="1330"/>
                      <a:pt x="935" y="1280"/>
                    </a:cubicBezTo>
                    <a:cubicBezTo>
                      <a:pt x="998" y="1280"/>
                      <a:pt x="970" y="1269"/>
                      <a:pt x="1019" y="1246"/>
                    </a:cubicBezTo>
                    <a:cubicBezTo>
                      <a:pt x="1040" y="1236"/>
                      <a:pt x="1067" y="1229"/>
                      <a:pt x="1088" y="1222"/>
                    </a:cubicBezTo>
                    <a:cubicBezTo>
                      <a:pt x="1209" y="1179"/>
                      <a:pt x="1402" y="1081"/>
                      <a:pt x="1517" y="1067"/>
                    </a:cubicBezTo>
                    <a:cubicBezTo>
                      <a:pt x="1653" y="1050"/>
                      <a:pt x="1887" y="1045"/>
                      <a:pt x="2002" y="1127"/>
                    </a:cubicBezTo>
                    <a:cubicBezTo>
                      <a:pt x="2130" y="1220"/>
                      <a:pt x="2068" y="1347"/>
                      <a:pt x="2022" y="1529"/>
                    </a:cubicBezTo>
                    <a:cubicBezTo>
                      <a:pt x="2015" y="1556"/>
                      <a:pt x="2011" y="1575"/>
                      <a:pt x="2003" y="1595"/>
                    </a:cubicBezTo>
                    <a:cubicBezTo>
                      <a:pt x="1991" y="1626"/>
                      <a:pt x="1985" y="1625"/>
                      <a:pt x="1975" y="1651"/>
                    </a:cubicBezTo>
                    <a:cubicBezTo>
                      <a:pt x="1964" y="1681"/>
                      <a:pt x="1962" y="1716"/>
                      <a:pt x="1934" y="1788"/>
                    </a:cubicBezTo>
                    <a:cubicBezTo>
                      <a:pt x="1898" y="1880"/>
                      <a:pt x="1725" y="2178"/>
                      <a:pt x="1638" y="2178"/>
                    </a:cubicBezTo>
                    <a:cubicBezTo>
                      <a:pt x="1506" y="2178"/>
                      <a:pt x="1485" y="2185"/>
                      <a:pt x="1417" y="2084"/>
                    </a:cubicBezTo>
                    <a:cubicBezTo>
                      <a:pt x="1527" y="2011"/>
                      <a:pt x="1551" y="1867"/>
                      <a:pt x="1392" y="1830"/>
                    </a:cubicBezTo>
                    <a:cubicBezTo>
                      <a:pt x="1414" y="1735"/>
                      <a:pt x="1468" y="1850"/>
                      <a:pt x="1468" y="1678"/>
                    </a:cubicBezTo>
                    <a:cubicBezTo>
                      <a:pt x="1468" y="1651"/>
                      <a:pt x="1408" y="1618"/>
                      <a:pt x="1392" y="1551"/>
                    </a:cubicBezTo>
                    <a:cubicBezTo>
                      <a:pt x="1465" y="1502"/>
                      <a:pt x="1467" y="1491"/>
                      <a:pt x="1556" y="1444"/>
                    </a:cubicBezTo>
                    <a:cubicBezTo>
                      <a:pt x="1666" y="1385"/>
                      <a:pt x="1571" y="1315"/>
                      <a:pt x="1534" y="1282"/>
                    </a:cubicBezTo>
                    <a:cubicBezTo>
                      <a:pt x="1448" y="1206"/>
                      <a:pt x="1434" y="1221"/>
                      <a:pt x="1299" y="1221"/>
                    </a:cubicBezTo>
                    <a:cubicBezTo>
                      <a:pt x="1270" y="1221"/>
                      <a:pt x="1236" y="1276"/>
                      <a:pt x="1211" y="1293"/>
                    </a:cubicBezTo>
                    <a:cubicBezTo>
                      <a:pt x="1158" y="1330"/>
                      <a:pt x="1104" y="1349"/>
                      <a:pt x="1011" y="1416"/>
                    </a:cubicBezTo>
                    <a:cubicBezTo>
                      <a:pt x="978" y="1439"/>
                      <a:pt x="944" y="1462"/>
                      <a:pt x="893" y="1466"/>
                    </a:cubicBezTo>
                    <a:close/>
                    <a:moveTo>
                      <a:pt x="1502" y="78"/>
                    </a:moveTo>
                    <a:cubicBezTo>
                      <a:pt x="1502" y="179"/>
                      <a:pt x="1543" y="206"/>
                      <a:pt x="1488" y="301"/>
                    </a:cubicBezTo>
                    <a:cubicBezTo>
                      <a:pt x="1474" y="325"/>
                      <a:pt x="1462" y="338"/>
                      <a:pt x="1439" y="354"/>
                    </a:cubicBezTo>
                    <a:cubicBezTo>
                      <a:pt x="1395" y="384"/>
                      <a:pt x="1363" y="418"/>
                      <a:pt x="1307" y="391"/>
                    </a:cubicBezTo>
                    <a:cubicBezTo>
                      <a:pt x="1327" y="306"/>
                      <a:pt x="1350" y="200"/>
                      <a:pt x="1350" y="112"/>
                    </a:cubicBezTo>
                    <a:cubicBezTo>
                      <a:pt x="1350" y="14"/>
                      <a:pt x="1261" y="17"/>
                      <a:pt x="1198" y="53"/>
                    </a:cubicBezTo>
                    <a:lnTo>
                      <a:pt x="1187" y="59"/>
                    </a:lnTo>
                    <a:cubicBezTo>
                      <a:pt x="1173" y="69"/>
                      <a:pt x="1180" y="62"/>
                      <a:pt x="1169" y="75"/>
                    </a:cubicBezTo>
                    <a:cubicBezTo>
                      <a:pt x="1162" y="85"/>
                      <a:pt x="1164" y="85"/>
                      <a:pt x="1157" y="97"/>
                    </a:cubicBezTo>
                    <a:lnTo>
                      <a:pt x="989" y="420"/>
                    </a:lnTo>
                    <a:cubicBezTo>
                      <a:pt x="932" y="571"/>
                      <a:pt x="876" y="450"/>
                      <a:pt x="698" y="450"/>
                    </a:cubicBezTo>
                    <a:cubicBezTo>
                      <a:pt x="577" y="450"/>
                      <a:pt x="571" y="457"/>
                      <a:pt x="571" y="603"/>
                    </a:cubicBezTo>
                    <a:cubicBezTo>
                      <a:pt x="571" y="613"/>
                      <a:pt x="618" y="689"/>
                      <a:pt x="627" y="707"/>
                    </a:cubicBezTo>
                    <a:cubicBezTo>
                      <a:pt x="647" y="743"/>
                      <a:pt x="668" y="772"/>
                      <a:pt x="696" y="800"/>
                    </a:cubicBezTo>
                    <a:cubicBezTo>
                      <a:pt x="749" y="853"/>
                      <a:pt x="825" y="898"/>
                      <a:pt x="901" y="916"/>
                    </a:cubicBezTo>
                    <a:lnTo>
                      <a:pt x="901" y="1043"/>
                    </a:lnTo>
                    <a:cubicBezTo>
                      <a:pt x="825" y="1083"/>
                      <a:pt x="633" y="1238"/>
                      <a:pt x="571" y="1238"/>
                    </a:cubicBezTo>
                    <a:cubicBezTo>
                      <a:pt x="497" y="1238"/>
                      <a:pt x="453" y="1111"/>
                      <a:pt x="359" y="1111"/>
                    </a:cubicBezTo>
                    <a:cubicBezTo>
                      <a:pt x="257" y="1111"/>
                      <a:pt x="166" y="1245"/>
                      <a:pt x="115" y="1307"/>
                    </a:cubicBezTo>
                    <a:cubicBezTo>
                      <a:pt x="90" y="1338"/>
                      <a:pt x="95" y="1346"/>
                      <a:pt x="80" y="1381"/>
                    </a:cubicBezTo>
                    <a:cubicBezTo>
                      <a:pt x="35" y="1484"/>
                      <a:pt x="49" y="1554"/>
                      <a:pt x="25" y="1658"/>
                    </a:cubicBezTo>
                    <a:cubicBezTo>
                      <a:pt x="3" y="1755"/>
                      <a:pt x="0" y="1733"/>
                      <a:pt x="26" y="1834"/>
                    </a:cubicBezTo>
                    <a:cubicBezTo>
                      <a:pt x="49" y="1925"/>
                      <a:pt x="47" y="1918"/>
                      <a:pt x="89" y="1991"/>
                    </a:cubicBezTo>
                    <a:cubicBezTo>
                      <a:pt x="124" y="2053"/>
                      <a:pt x="229" y="2203"/>
                      <a:pt x="317" y="2203"/>
                    </a:cubicBezTo>
                    <a:cubicBezTo>
                      <a:pt x="436" y="2203"/>
                      <a:pt x="477" y="2208"/>
                      <a:pt x="507" y="2088"/>
                    </a:cubicBezTo>
                    <a:cubicBezTo>
                      <a:pt x="526" y="2011"/>
                      <a:pt x="545" y="1926"/>
                      <a:pt x="545" y="1839"/>
                    </a:cubicBezTo>
                    <a:cubicBezTo>
                      <a:pt x="545" y="1720"/>
                      <a:pt x="477" y="1710"/>
                      <a:pt x="551" y="1599"/>
                    </a:cubicBezTo>
                    <a:lnTo>
                      <a:pt x="684" y="1452"/>
                    </a:lnTo>
                    <a:cubicBezTo>
                      <a:pt x="784" y="1375"/>
                      <a:pt x="689" y="1568"/>
                      <a:pt x="689" y="1653"/>
                    </a:cubicBezTo>
                    <a:cubicBezTo>
                      <a:pt x="689" y="1702"/>
                      <a:pt x="727" y="1706"/>
                      <a:pt x="740" y="1754"/>
                    </a:cubicBezTo>
                    <a:lnTo>
                      <a:pt x="850" y="1754"/>
                    </a:lnTo>
                    <a:cubicBezTo>
                      <a:pt x="880" y="1709"/>
                      <a:pt x="883" y="1692"/>
                      <a:pt x="930" y="1656"/>
                    </a:cubicBezTo>
                    <a:cubicBezTo>
                      <a:pt x="1000" y="1602"/>
                      <a:pt x="1081" y="1572"/>
                      <a:pt x="1150" y="1521"/>
                    </a:cubicBezTo>
                    <a:cubicBezTo>
                      <a:pt x="1181" y="1498"/>
                      <a:pt x="1226" y="1467"/>
                      <a:pt x="1265" y="1458"/>
                    </a:cubicBezTo>
                    <a:cubicBezTo>
                      <a:pt x="1214" y="1554"/>
                      <a:pt x="1214" y="1572"/>
                      <a:pt x="1122" y="1628"/>
                    </a:cubicBezTo>
                    <a:lnTo>
                      <a:pt x="1049" y="1665"/>
                    </a:lnTo>
                    <a:cubicBezTo>
                      <a:pt x="1027" y="1678"/>
                      <a:pt x="1014" y="1691"/>
                      <a:pt x="988" y="1706"/>
                    </a:cubicBezTo>
                    <a:cubicBezTo>
                      <a:pt x="962" y="1722"/>
                      <a:pt x="943" y="1732"/>
                      <a:pt x="918" y="1746"/>
                    </a:cubicBezTo>
                    <a:cubicBezTo>
                      <a:pt x="744" y="1848"/>
                      <a:pt x="769" y="1780"/>
                      <a:pt x="658" y="1798"/>
                    </a:cubicBezTo>
                    <a:cubicBezTo>
                      <a:pt x="583" y="1810"/>
                      <a:pt x="579" y="1836"/>
                      <a:pt x="579" y="1898"/>
                    </a:cubicBezTo>
                    <a:cubicBezTo>
                      <a:pt x="579" y="1928"/>
                      <a:pt x="671" y="1995"/>
                      <a:pt x="692" y="2023"/>
                    </a:cubicBezTo>
                    <a:cubicBezTo>
                      <a:pt x="718" y="2059"/>
                      <a:pt x="664" y="2123"/>
                      <a:pt x="664" y="2237"/>
                    </a:cubicBezTo>
                    <a:cubicBezTo>
                      <a:pt x="664" y="2262"/>
                      <a:pt x="739" y="2337"/>
                      <a:pt x="762" y="2350"/>
                    </a:cubicBezTo>
                    <a:cubicBezTo>
                      <a:pt x="795" y="2368"/>
                      <a:pt x="812" y="2364"/>
                      <a:pt x="848" y="2374"/>
                    </a:cubicBezTo>
                    <a:cubicBezTo>
                      <a:pt x="895" y="2387"/>
                      <a:pt x="877" y="2404"/>
                      <a:pt x="918" y="2415"/>
                    </a:cubicBezTo>
                    <a:cubicBezTo>
                      <a:pt x="918" y="2482"/>
                      <a:pt x="893" y="2510"/>
                      <a:pt x="893" y="2677"/>
                    </a:cubicBezTo>
                    <a:cubicBezTo>
                      <a:pt x="893" y="2707"/>
                      <a:pt x="963" y="2775"/>
                      <a:pt x="1103" y="2684"/>
                    </a:cubicBezTo>
                    <a:cubicBezTo>
                      <a:pt x="1126" y="2669"/>
                      <a:pt x="1171" y="2629"/>
                      <a:pt x="1183" y="2604"/>
                    </a:cubicBezTo>
                    <a:cubicBezTo>
                      <a:pt x="1212" y="2540"/>
                      <a:pt x="1174" y="2425"/>
                      <a:pt x="1207" y="2339"/>
                    </a:cubicBezTo>
                    <a:cubicBezTo>
                      <a:pt x="1276" y="2153"/>
                      <a:pt x="1454" y="2482"/>
                      <a:pt x="1612" y="2482"/>
                    </a:cubicBezTo>
                    <a:cubicBezTo>
                      <a:pt x="1720" y="2482"/>
                      <a:pt x="1833" y="2340"/>
                      <a:pt x="1877" y="2265"/>
                    </a:cubicBezTo>
                    <a:cubicBezTo>
                      <a:pt x="1929" y="2179"/>
                      <a:pt x="2023" y="1992"/>
                      <a:pt x="2056" y="1894"/>
                    </a:cubicBezTo>
                    <a:cubicBezTo>
                      <a:pt x="2086" y="1807"/>
                      <a:pt x="2115" y="1781"/>
                      <a:pt x="2149" y="1630"/>
                    </a:cubicBezTo>
                    <a:lnTo>
                      <a:pt x="2175" y="1529"/>
                    </a:lnTo>
                    <a:cubicBezTo>
                      <a:pt x="2179" y="1510"/>
                      <a:pt x="2184" y="1501"/>
                      <a:pt x="2189" y="1484"/>
                    </a:cubicBezTo>
                    <a:cubicBezTo>
                      <a:pt x="2208" y="1426"/>
                      <a:pt x="2202" y="1341"/>
                      <a:pt x="2227" y="1277"/>
                    </a:cubicBezTo>
                    <a:cubicBezTo>
                      <a:pt x="2260" y="1189"/>
                      <a:pt x="2302" y="1157"/>
                      <a:pt x="2199" y="1058"/>
                    </a:cubicBezTo>
                    <a:cubicBezTo>
                      <a:pt x="2177" y="1036"/>
                      <a:pt x="2048" y="950"/>
                      <a:pt x="2024" y="945"/>
                    </a:cubicBezTo>
                    <a:cubicBezTo>
                      <a:pt x="1993" y="938"/>
                      <a:pt x="1965" y="939"/>
                      <a:pt x="1934" y="932"/>
                    </a:cubicBezTo>
                    <a:cubicBezTo>
                      <a:pt x="1873" y="919"/>
                      <a:pt x="1805" y="899"/>
                      <a:pt x="1731" y="899"/>
                    </a:cubicBezTo>
                    <a:cubicBezTo>
                      <a:pt x="1626" y="899"/>
                      <a:pt x="1547" y="941"/>
                      <a:pt x="1358" y="941"/>
                    </a:cubicBezTo>
                    <a:cubicBezTo>
                      <a:pt x="1316" y="941"/>
                      <a:pt x="1320" y="934"/>
                      <a:pt x="1282" y="933"/>
                    </a:cubicBezTo>
                    <a:cubicBezTo>
                      <a:pt x="1282" y="859"/>
                      <a:pt x="1262" y="813"/>
                      <a:pt x="1351" y="757"/>
                    </a:cubicBezTo>
                    <a:lnTo>
                      <a:pt x="1553" y="636"/>
                    </a:lnTo>
                    <a:cubicBezTo>
                      <a:pt x="1593" y="610"/>
                      <a:pt x="1589" y="605"/>
                      <a:pt x="1637" y="586"/>
                    </a:cubicBezTo>
                    <a:cubicBezTo>
                      <a:pt x="1650" y="580"/>
                      <a:pt x="1668" y="571"/>
                      <a:pt x="1683" y="563"/>
                    </a:cubicBezTo>
                    <a:cubicBezTo>
                      <a:pt x="1786" y="506"/>
                      <a:pt x="1790" y="441"/>
                      <a:pt x="1790" y="332"/>
                    </a:cubicBezTo>
                    <a:cubicBezTo>
                      <a:pt x="1790" y="213"/>
                      <a:pt x="1724" y="96"/>
                      <a:pt x="1633" y="40"/>
                    </a:cubicBezTo>
                    <a:lnTo>
                      <a:pt x="1617" y="30"/>
                    </a:lnTo>
                    <a:cubicBezTo>
                      <a:pt x="1567" y="0"/>
                      <a:pt x="1502" y="18"/>
                      <a:pt x="1502"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nvGrpSpPr>
              <p:cNvPr id="46" name="组合 45">
                <a:extLst>
                  <a:ext uri="{FF2B5EF4-FFF2-40B4-BE49-F238E27FC236}">
                    <a16:creationId xmlns:a16="http://schemas.microsoft.com/office/drawing/2014/main" id="{74E71AA4-911F-47CB-9442-DA8563DC90BE}"/>
                  </a:ext>
                </a:extLst>
              </p:cNvPr>
              <p:cNvGrpSpPr/>
              <p:nvPr/>
            </p:nvGrpSpPr>
            <p:grpSpPr>
              <a:xfrm>
                <a:off x="7683654" y="5211762"/>
                <a:ext cx="777721" cy="795133"/>
                <a:chOff x="8128154" y="5211762"/>
                <a:chExt cx="777721" cy="795133"/>
              </a:xfrm>
              <a:grpFill/>
            </p:grpSpPr>
            <p:sp>
              <p:nvSpPr>
                <p:cNvPr id="50" name="Freeform 34">
                  <a:extLst>
                    <a:ext uri="{FF2B5EF4-FFF2-40B4-BE49-F238E27FC236}">
                      <a16:creationId xmlns:a16="http://schemas.microsoft.com/office/drawing/2014/main" id="{0469B42D-D284-4B91-A91F-13E87B31D871}"/>
                    </a:ext>
                  </a:extLst>
                </p:cNvPr>
                <p:cNvSpPr>
                  <a:spLocks noEditPoints="1"/>
                </p:cNvSpPr>
                <p:nvPr/>
              </p:nvSpPr>
              <p:spPr bwMode="auto">
                <a:xfrm>
                  <a:off x="8128154" y="5211762"/>
                  <a:ext cx="777721" cy="644232"/>
                </a:xfrm>
                <a:custGeom>
                  <a:avLst/>
                  <a:gdLst>
                    <a:gd name="T0" fmla="*/ 1651 w 2752"/>
                    <a:gd name="T1" fmla="*/ 1193 h 2259"/>
                    <a:gd name="T2" fmla="*/ 1795 w 2752"/>
                    <a:gd name="T3" fmla="*/ 939 h 2259"/>
                    <a:gd name="T4" fmla="*/ 1758 w 2752"/>
                    <a:gd name="T5" fmla="*/ 1045 h 2259"/>
                    <a:gd name="T6" fmla="*/ 1728 w 2752"/>
                    <a:gd name="T7" fmla="*/ 1184 h 2259"/>
                    <a:gd name="T8" fmla="*/ 2752 w 2752"/>
                    <a:gd name="T9" fmla="*/ 1370 h 2259"/>
                    <a:gd name="T10" fmla="*/ 2252 w 2752"/>
                    <a:gd name="T11" fmla="*/ 1498 h 2259"/>
                    <a:gd name="T12" fmla="*/ 1965 w 2752"/>
                    <a:gd name="T13" fmla="*/ 1396 h 2259"/>
                    <a:gd name="T14" fmla="*/ 2405 w 2752"/>
                    <a:gd name="T15" fmla="*/ 1303 h 2259"/>
                    <a:gd name="T16" fmla="*/ 1880 w 2752"/>
                    <a:gd name="T17" fmla="*/ 1286 h 2259"/>
                    <a:gd name="T18" fmla="*/ 1753 w 2752"/>
                    <a:gd name="T19" fmla="*/ 1430 h 2259"/>
                    <a:gd name="T20" fmla="*/ 1448 w 2752"/>
                    <a:gd name="T21" fmla="*/ 1429 h 2259"/>
                    <a:gd name="T22" fmla="*/ 1169 w 2752"/>
                    <a:gd name="T23" fmla="*/ 1480 h 2259"/>
                    <a:gd name="T24" fmla="*/ 911 w 2752"/>
                    <a:gd name="T25" fmla="*/ 1646 h 2259"/>
                    <a:gd name="T26" fmla="*/ 780 w 2752"/>
                    <a:gd name="T27" fmla="*/ 1726 h 2259"/>
                    <a:gd name="T28" fmla="*/ 518 w 2752"/>
                    <a:gd name="T29" fmla="*/ 1998 h 2259"/>
                    <a:gd name="T30" fmla="*/ 263 w 2752"/>
                    <a:gd name="T31" fmla="*/ 2259 h 2259"/>
                    <a:gd name="T32" fmla="*/ 0 w 2752"/>
                    <a:gd name="T33" fmla="*/ 2031 h 2259"/>
                    <a:gd name="T34" fmla="*/ 81 w 2752"/>
                    <a:gd name="T35" fmla="*/ 1781 h 2259"/>
                    <a:gd name="T36" fmla="*/ 314 w 2752"/>
                    <a:gd name="T37" fmla="*/ 1599 h 2259"/>
                    <a:gd name="T38" fmla="*/ 544 w 2752"/>
                    <a:gd name="T39" fmla="*/ 1685 h 2259"/>
                    <a:gd name="T40" fmla="*/ 763 w 2752"/>
                    <a:gd name="T41" fmla="*/ 1548 h 2259"/>
                    <a:gd name="T42" fmla="*/ 931 w 2752"/>
                    <a:gd name="T43" fmla="*/ 1480 h 2259"/>
                    <a:gd name="T44" fmla="*/ 1135 w 2752"/>
                    <a:gd name="T45" fmla="*/ 1447 h 2259"/>
                    <a:gd name="T46" fmla="*/ 1262 w 2752"/>
                    <a:gd name="T47" fmla="*/ 1396 h 2259"/>
                    <a:gd name="T48" fmla="*/ 1381 w 2752"/>
                    <a:gd name="T49" fmla="*/ 1345 h 2259"/>
                    <a:gd name="T50" fmla="*/ 1482 w 2752"/>
                    <a:gd name="T51" fmla="*/ 1133 h 2259"/>
                    <a:gd name="T52" fmla="*/ 1423 w 2752"/>
                    <a:gd name="T53" fmla="*/ 1226 h 2259"/>
                    <a:gd name="T54" fmla="*/ 1326 w 2752"/>
                    <a:gd name="T55" fmla="*/ 1151 h 2259"/>
                    <a:gd name="T56" fmla="*/ 1351 w 2752"/>
                    <a:gd name="T57" fmla="*/ 866 h 2259"/>
                    <a:gd name="T58" fmla="*/ 1541 w 2752"/>
                    <a:gd name="T59" fmla="*/ 845 h 2259"/>
                    <a:gd name="T60" fmla="*/ 1635 w 2752"/>
                    <a:gd name="T61" fmla="*/ 727 h 2259"/>
                    <a:gd name="T62" fmla="*/ 1582 w 2752"/>
                    <a:gd name="T63" fmla="*/ 538 h 2259"/>
                    <a:gd name="T64" fmla="*/ 1406 w 2752"/>
                    <a:gd name="T65" fmla="*/ 685 h 2259"/>
                    <a:gd name="T66" fmla="*/ 1262 w 2752"/>
                    <a:gd name="T67" fmla="*/ 1134 h 2259"/>
                    <a:gd name="T68" fmla="*/ 1177 w 2752"/>
                    <a:gd name="T69" fmla="*/ 1311 h 2259"/>
                    <a:gd name="T70" fmla="*/ 1135 w 2752"/>
                    <a:gd name="T71" fmla="*/ 1133 h 2259"/>
                    <a:gd name="T72" fmla="*/ 1008 w 2752"/>
                    <a:gd name="T73" fmla="*/ 1387 h 2259"/>
                    <a:gd name="T74" fmla="*/ 788 w 2752"/>
                    <a:gd name="T75" fmla="*/ 1218 h 2259"/>
                    <a:gd name="T76" fmla="*/ 915 w 2752"/>
                    <a:gd name="T77" fmla="*/ 888 h 2259"/>
                    <a:gd name="T78" fmla="*/ 1101 w 2752"/>
                    <a:gd name="T79" fmla="*/ 659 h 2259"/>
                    <a:gd name="T80" fmla="*/ 1067 w 2752"/>
                    <a:gd name="T81" fmla="*/ 337 h 2259"/>
                    <a:gd name="T82" fmla="*/ 1389 w 2752"/>
                    <a:gd name="T83" fmla="*/ 617 h 2259"/>
                    <a:gd name="T84" fmla="*/ 1618 w 2752"/>
                    <a:gd name="T85" fmla="*/ 337 h 2259"/>
                    <a:gd name="T86" fmla="*/ 1767 w 2752"/>
                    <a:gd name="T87" fmla="*/ 21 h 2259"/>
                    <a:gd name="T88" fmla="*/ 1814 w 2752"/>
                    <a:gd name="T89" fmla="*/ 331 h 2259"/>
                    <a:gd name="T90" fmla="*/ 1849 w 2752"/>
                    <a:gd name="T91" fmla="*/ 552 h 2259"/>
                    <a:gd name="T92" fmla="*/ 1990 w 2752"/>
                    <a:gd name="T93" fmla="*/ 329 h 2259"/>
                    <a:gd name="T94" fmla="*/ 2192 w 2752"/>
                    <a:gd name="T95" fmla="*/ 211 h 2259"/>
                    <a:gd name="T96" fmla="*/ 2021 w 2752"/>
                    <a:gd name="T97" fmla="*/ 783 h 2259"/>
                    <a:gd name="T98" fmla="*/ 1922 w 2752"/>
                    <a:gd name="T99" fmla="*/ 1057 h 2259"/>
                    <a:gd name="T100" fmla="*/ 2372 w 2752"/>
                    <a:gd name="T101" fmla="*/ 1115 h 2259"/>
                    <a:gd name="T102" fmla="*/ 2491 w 2752"/>
                    <a:gd name="T103" fmla="*/ 1152 h 2259"/>
                    <a:gd name="T104" fmla="*/ 2615 w 2752"/>
                    <a:gd name="T105" fmla="*/ 1178 h 2259"/>
                    <a:gd name="T106" fmla="*/ 2752 w 2752"/>
                    <a:gd name="T107" fmla="*/ 1349 h 2259"/>
                    <a:gd name="T108" fmla="*/ 1592 w 2752"/>
                    <a:gd name="T109" fmla="*/ 1049 h 2259"/>
                    <a:gd name="T110" fmla="*/ 1540 w 2752"/>
                    <a:gd name="T111" fmla="*/ 954 h 2259"/>
                    <a:gd name="T112" fmla="*/ 1609 w 2752"/>
                    <a:gd name="T113" fmla="*/ 922 h 2259"/>
                    <a:gd name="T114" fmla="*/ 1863 w 2752"/>
                    <a:gd name="T115" fmla="*/ 820 h 2259"/>
                    <a:gd name="T116" fmla="*/ 1838 w 2752"/>
                    <a:gd name="T117" fmla="*/ 693 h 2259"/>
                    <a:gd name="T118" fmla="*/ 1863 w 2752"/>
                    <a:gd name="T119" fmla="*/ 820 h 2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52" h="2259">
                      <a:moveTo>
                        <a:pt x="1728" y="1184"/>
                      </a:moveTo>
                      <a:cubicBezTo>
                        <a:pt x="1690" y="1184"/>
                        <a:pt x="1678" y="1180"/>
                        <a:pt x="1651" y="1193"/>
                      </a:cubicBezTo>
                      <a:cubicBezTo>
                        <a:pt x="1651" y="1141"/>
                        <a:pt x="1646" y="1151"/>
                        <a:pt x="1674" y="1122"/>
                      </a:cubicBezTo>
                      <a:cubicBezTo>
                        <a:pt x="1794" y="1002"/>
                        <a:pt x="1745" y="952"/>
                        <a:pt x="1795" y="939"/>
                      </a:cubicBezTo>
                      <a:cubicBezTo>
                        <a:pt x="1796" y="972"/>
                        <a:pt x="1809" y="981"/>
                        <a:pt x="1799" y="1002"/>
                      </a:cubicBezTo>
                      <a:cubicBezTo>
                        <a:pt x="1788" y="1025"/>
                        <a:pt x="1773" y="1009"/>
                        <a:pt x="1758" y="1045"/>
                      </a:cubicBezTo>
                      <a:cubicBezTo>
                        <a:pt x="1747" y="1073"/>
                        <a:pt x="1756" y="1095"/>
                        <a:pt x="1753" y="1125"/>
                      </a:cubicBezTo>
                      <a:cubicBezTo>
                        <a:pt x="1748" y="1177"/>
                        <a:pt x="1740" y="1139"/>
                        <a:pt x="1728" y="1184"/>
                      </a:cubicBezTo>
                      <a:close/>
                      <a:moveTo>
                        <a:pt x="2752" y="1349"/>
                      </a:moveTo>
                      <a:lnTo>
                        <a:pt x="2752" y="1370"/>
                      </a:lnTo>
                      <a:cubicBezTo>
                        <a:pt x="2749" y="1398"/>
                        <a:pt x="2729" y="1424"/>
                        <a:pt x="2686" y="1448"/>
                      </a:cubicBezTo>
                      <a:cubicBezTo>
                        <a:pt x="2529" y="1535"/>
                        <a:pt x="2421" y="1512"/>
                        <a:pt x="2252" y="1498"/>
                      </a:cubicBezTo>
                      <a:cubicBezTo>
                        <a:pt x="2153" y="1489"/>
                        <a:pt x="2076" y="1534"/>
                        <a:pt x="1965" y="1480"/>
                      </a:cubicBezTo>
                      <a:lnTo>
                        <a:pt x="1965" y="1396"/>
                      </a:lnTo>
                      <a:cubicBezTo>
                        <a:pt x="2044" y="1389"/>
                        <a:pt x="2121" y="1370"/>
                        <a:pt x="2210" y="1370"/>
                      </a:cubicBezTo>
                      <a:cubicBezTo>
                        <a:pt x="2286" y="1371"/>
                        <a:pt x="2369" y="1371"/>
                        <a:pt x="2405" y="1303"/>
                      </a:cubicBezTo>
                      <a:cubicBezTo>
                        <a:pt x="2343" y="1210"/>
                        <a:pt x="2133" y="1231"/>
                        <a:pt x="2029" y="1248"/>
                      </a:cubicBezTo>
                      <a:cubicBezTo>
                        <a:pt x="1977" y="1256"/>
                        <a:pt x="1916" y="1283"/>
                        <a:pt x="1880" y="1286"/>
                      </a:cubicBezTo>
                      <a:cubicBezTo>
                        <a:pt x="1874" y="1364"/>
                        <a:pt x="1860" y="1372"/>
                        <a:pt x="1829" y="1430"/>
                      </a:cubicBezTo>
                      <a:lnTo>
                        <a:pt x="1753" y="1430"/>
                      </a:lnTo>
                      <a:cubicBezTo>
                        <a:pt x="1740" y="1380"/>
                        <a:pt x="1634" y="1350"/>
                        <a:pt x="1561" y="1398"/>
                      </a:cubicBezTo>
                      <a:cubicBezTo>
                        <a:pt x="1532" y="1417"/>
                        <a:pt x="1512" y="1410"/>
                        <a:pt x="1448" y="1429"/>
                      </a:cubicBezTo>
                      <a:cubicBezTo>
                        <a:pt x="1402" y="1442"/>
                        <a:pt x="1359" y="1438"/>
                        <a:pt x="1313" y="1438"/>
                      </a:cubicBezTo>
                      <a:cubicBezTo>
                        <a:pt x="1298" y="1495"/>
                        <a:pt x="1239" y="1480"/>
                        <a:pt x="1169" y="1480"/>
                      </a:cubicBezTo>
                      <a:cubicBezTo>
                        <a:pt x="1150" y="1562"/>
                        <a:pt x="1109" y="1526"/>
                        <a:pt x="1042" y="1565"/>
                      </a:cubicBezTo>
                      <a:cubicBezTo>
                        <a:pt x="998" y="1591"/>
                        <a:pt x="957" y="1618"/>
                        <a:pt x="911" y="1646"/>
                      </a:cubicBezTo>
                      <a:cubicBezTo>
                        <a:pt x="885" y="1662"/>
                        <a:pt x="869" y="1671"/>
                        <a:pt x="842" y="1687"/>
                      </a:cubicBezTo>
                      <a:cubicBezTo>
                        <a:pt x="817" y="1703"/>
                        <a:pt x="805" y="1713"/>
                        <a:pt x="780" y="1726"/>
                      </a:cubicBezTo>
                      <a:cubicBezTo>
                        <a:pt x="727" y="1753"/>
                        <a:pt x="696" y="1770"/>
                        <a:pt x="648" y="1807"/>
                      </a:cubicBezTo>
                      <a:cubicBezTo>
                        <a:pt x="586" y="1854"/>
                        <a:pt x="564" y="1937"/>
                        <a:pt x="518" y="1998"/>
                      </a:cubicBezTo>
                      <a:cubicBezTo>
                        <a:pt x="463" y="2072"/>
                        <a:pt x="490" y="2060"/>
                        <a:pt x="464" y="2105"/>
                      </a:cubicBezTo>
                      <a:cubicBezTo>
                        <a:pt x="418" y="2185"/>
                        <a:pt x="374" y="2259"/>
                        <a:pt x="263" y="2259"/>
                      </a:cubicBezTo>
                      <a:cubicBezTo>
                        <a:pt x="171" y="2259"/>
                        <a:pt x="130" y="2237"/>
                        <a:pt x="90" y="2170"/>
                      </a:cubicBezTo>
                      <a:cubicBezTo>
                        <a:pt x="66" y="2129"/>
                        <a:pt x="0" y="2071"/>
                        <a:pt x="0" y="2031"/>
                      </a:cubicBezTo>
                      <a:cubicBezTo>
                        <a:pt x="0" y="1981"/>
                        <a:pt x="7" y="1918"/>
                        <a:pt x="23" y="1876"/>
                      </a:cubicBezTo>
                      <a:cubicBezTo>
                        <a:pt x="37" y="1839"/>
                        <a:pt x="61" y="1811"/>
                        <a:pt x="81" y="1781"/>
                      </a:cubicBezTo>
                      <a:lnTo>
                        <a:pt x="195" y="1599"/>
                      </a:lnTo>
                      <a:lnTo>
                        <a:pt x="314" y="1599"/>
                      </a:lnTo>
                      <a:cubicBezTo>
                        <a:pt x="320" y="1622"/>
                        <a:pt x="344" y="1660"/>
                        <a:pt x="359" y="1680"/>
                      </a:cubicBezTo>
                      <a:cubicBezTo>
                        <a:pt x="404" y="1740"/>
                        <a:pt x="493" y="1742"/>
                        <a:pt x="544" y="1685"/>
                      </a:cubicBezTo>
                      <a:cubicBezTo>
                        <a:pt x="568" y="1658"/>
                        <a:pt x="563" y="1644"/>
                        <a:pt x="607" y="1629"/>
                      </a:cubicBezTo>
                      <a:cubicBezTo>
                        <a:pt x="666" y="1610"/>
                        <a:pt x="710" y="1576"/>
                        <a:pt x="763" y="1548"/>
                      </a:cubicBezTo>
                      <a:cubicBezTo>
                        <a:pt x="795" y="1531"/>
                        <a:pt x="820" y="1536"/>
                        <a:pt x="853" y="1520"/>
                      </a:cubicBezTo>
                      <a:cubicBezTo>
                        <a:pt x="886" y="1505"/>
                        <a:pt x="890" y="1491"/>
                        <a:pt x="931" y="1480"/>
                      </a:cubicBezTo>
                      <a:cubicBezTo>
                        <a:pt x="951" y="1474"/>
                        <a:pt x="958" y="1475"/>
                        <a:pt x="983" y="1472"/>
                      </a:cubicBezTo>
                      <a:cubicBezTo>
                        <a:pt x="1057" y="1464"/>
                        <a:pt x="1021" y="1447"/>
                        <a:pt x="1135" y="1447"/>
                      </a:cubicBezTo>
                      <a:cubicBezTo>
                        <a:pt x="1137" y="1418"/>
                        <a:pt x="1141" y="1416"/>
                        <a:pt x="1152" y="1396"/>
                      </a:cubicBezTo>
                      <a:lnTo>
                        <a:pt x="1262" y="1396"/>
                      </a:lnTo>
                      <a:cubicBezTo>
                        <a:pt x="1264" y="1367"/>
                        <a:pt x="1268" y="1365"/>
                        <a:pt x="1279" y="1345"/>
                      </a:cubicBezTo>
                      <a:lnTo>
                        <a:pt x="1381" y="1345"/>
                      </a:lnTo>
                      <a:cubicBezTo>
                        <a:pt x="1414" y="1282"/>
                        <a:pt x="1429" y="1260"/>
                        <a:pt x="1524" y="1260"/>
                      </a:cubicBezTo>
                      <a:cubicBezTo>
                        <a:pt x="1498" y="1210"/>
                        <a:pt x="1496" y="1195"/>
                        <a:pt x="1482" y="1133"/>
                      </a:cubicBezTo>
                      <a:lnTo>
                        <a:pt x="1423" y="1133"/>
                      </a:lnTo>
                      <a:lnTo>
                        <a:pt x="1423" y="1226"/>
                      </a:lnTo>
                      <a:lnTo>
                        <a:pt x="1338" y="1226"/>
                      </a:lnTo>
                      <a:cubicBezTo>
                        <a:pt x="1336" y="1201"/>
                        <a:pt x="1324" y="1169"/>
                        <a:pt x="1326" y="1151"/>
                      </a:cubicBezTo>
                      <a:cubicBezTo>
                        <a:pt x="1333" y="1083"/>
                        <a:pt x="1345" y="1194"/>
                        <a:pt x="1346" y="913"/>
                      </a:cubicBezTo>
                      <a:cubicBezTo>
                        <a:pt x="1346" y="892"/>
                        <a:pt x="1345" y="885"/>
                        <a:pt x="1351" y="866"/>
                      </a:cubicBezTo>
                      <a:lnTo>
                        <a:pt x="1364" y="838"/>
                      </a:lnTo>
                      <a:cubicBezTo>
                        <a:pt x="1414" y="762"/>
                        <a:pt x="1489" y="841"/>
                        <a:pt x="1541" y="845"/>
                      </a:cubicBezTo>
                      <a:cubicBezTo>
                        <a:pt x="1543" y="795"/>
                        <a:pt x="1565" y="773"/>
                        <a:pt x="1575" y="727"/>
                      </a:cubicBezTo>
                      <a:lnTo>
                        <a:pt x="1635" y="727"/>
                      </a:lnTo>
                      <a:lnTo>
                        <a:pt x="1636" y="618"/>
                      </a:lnTo>
                      <a:cubicBezTo>
                        <a:pt x="1642" y="566"/>
                        <a:pt x="1666" y="484"/>
                        <a:pt x="1582" y="538"/>
                      </a:cubicBezTo>
                      <a:cubicBezTo>
                        <a:pt x="1512" y="584"/>
                        <a:pt x="1495" y="651"/>
                        <a:pt x="1406" y="651"/>
                      </a:cubicBezTo>
                      <a:lnTo>
                        <a:pt x="1406" y="685"/>
                      </a:lnTo>
                      <a:cubicBezTo>
                        <a:pt x="1406" y="754"/>
                        <a:pt x="1270" y="828"/>
                        <a:pt x="1262" y="939"/>
                      </a:cubicBezTo>
                      <a:cubicBezTo>
                        <a:pt x="1258" y="1000"/>
                        <a:pt x="1264" y="1071"/>
                        <a:pt x="1262" y="1134"/>
                      </a:cubicBezTo>
                      <a:cubicBezTo>
                        <a:pt x="1261" y="1186"/>
                        <a:pt x="1246" y="1261"/>
                        <a:pt x="1245" y="1311"/>
                      </a:cubicBezTo>
                      <a:lnTo>
                        <a:pt x="1177" y="1311"/>
                      </a:lnTo>
                      <a:cubicBezTo>
                        <a:pt x="1169" y="1274"/>
                        <a:pt x="1159" y="1265"/>
                        <a:pt x="1152" y="1227"/>
                      </a:cubicBezTo>
                      <a:cubicBezTo>
                        <a:pt x="1146" y="1194"/>
                        <a:pt x="1142" y="1164"/>
                        <a:pt x="1135" y="1133"/>
                      </a:cubicBezTo>
                      <a:cubicBezTo>
                        <a:pt x="1097" y="1154"/>
                        <a:pt x="1106" y="1143"/>
                        <a:pt x="1089" y="1189"/>
                      </a:cubicBezTo>
                      <a:cubicBezTo>
                        <a:pt x="1064" y="1254"/>
                        <a:pt x="1023" y="1321"/>
                        <a:pt x="1008" y="1387"/>
                      </a:cubicBezTo>
                      <a:cubicBezTo>
                        <a:pt x="946" y="1387"/>
                        <a:pt x="897" y="1393"/>
                        <a:pt x="857" y="1344"/>
                      </a:cubicBezTo>
                      <a:cubicBezTo>
                        <a:pt x="838" y="1321"/>
                        <a:pt x="788" y="1254"/>
                        <a:pt x="788" y="1218"/>
                      </a:cubicBezTo>
                      <a:cubicBezTo>
                        <a:pt x="788" y="1082"/>
                        <a:pt x="852" y="1144"/>
                        <a:pt x="863" y="1039"/>
                      </a:cubicBezTo>
                      <a:cubicBezTo>
                        <a:pt x="870" y="984"/>
                        <a:pt x="855" y="888"/>
                        <a:pt x="915" y="888"/>
                      </a:cubicBezTo>
                      <a:cubicBezTo>
                        <a:pt x="970" y="888"/>
                        <a:pt x="998" y="911"/>
                        <a:pt x="1042" y="922"/>
                      </a:cubicBezTo>
                      <a:cubicBezTo>
                        <a:pt x="1151" y="849"/>
                        <a:pt x="1110" y="799"/>
                        <a:pt x="1101" y="659"/>
                      </a:cubicBezTo>
                      <a:cubicBezTo>
                        <a:pt x="1098" y="606"/>
                        <a:pt x="1089" y="550"/>
                        <a:pt x="1084" y="498"/>
                      </a:cubicBezTo>
                      <a:cubicBezTo>
                        <a:pt x="1080" y="449"/>
                        <a:pt x="1068" y="383"/>
                        <a:pt x="1067" y="337"/>
                      </a:cubicBezTo>
                      <a:cubicBezTo>
                        <a:pt x="1105" y="317"/>
                        <a:pt x="1264" y="143"/>
                        <a:pt x="1313" y="430"/>
                      </a:cubicBezTo>
                      <a:cubicBezTo>
                        <a:pt x="1326" y="509"/>
                        <a:pt x="1307" y="615"/>
                        <a:pt x="1389" y="617"/>
                      </a:cubicBezTo>
                      <a:cubicBezTo>
                        <a:pt x="1394" y="555"/>
                        <a:pt x="1433" y="500"/>
                        <a:pt x="1499" y="498"/>
                      </a:cubicBezTo>
                      <a:cubicBezTo>
                        <a:pt x="1516" y="426"/>
                        <a:pt x="1540" y="356"/>
                        <a:pt x="1618" y="337"/>
                      </a:cubicBezTo>
                      <a:cubicBezTo>
                        <a:pt x="1618" y="193"/>
                        <a:pt x="1655" y="196"/>
                        <a:pt x="1722" y="111"/>
                      </a:cubicBezTo>
                      <a:cubicBezTo>
                        <a:pt x="1750" y="75"/>
                        <a:pt x="1714" y="35"/>
                        <a:pt x="1767" y="21"/>
                      </a:cubicBezTo>
                      <a:cubicBezTo>
                        <a:pt x="1843" y="0"/>
                        <a:pt x="1885" y="50"/>
                        <a:pt x="1948" y="83"/>
                      </a:cubicBezTo>
                      <a:cubicBezTo>
                        <a:pt x="1944" y="240"/>
                        <a:pt x="1908" y="245"/>
                        <a:pt x="1814" y="331"/>
                      </a:cubicBezTo>
                      <a:cubicBezTo>
                        <a:pt x="1697" y="439"/>
                        <a:pt x="1770" y="464"/>
                        <a:pt x="1770" y="617"/>
                      </a:cubicBezTo>
                      <a:lnTo>
                        <a:pt x="1849" y="552"/>
                      </a:lnTo>
                      <a:cubicBezTo>
                        <a:pt x="1878" y="516"/>
                        <a:pt x="1907" y="498"/>
                        <a:pt x="1956" y="498"/>
                      </a:cubicBezTo>
                      <a:cubicBezTo>
                        <a:pt x="1956" y="393"/>
                        <a:pt x="1944" y="418"/>
                        <a:pt x="1990" y="329"/>
                      </a:cubicBezTo>
                      <a:cubicBezTo>
                        <a:pt x="2025" y="262"/>
                        <a:pt x="2031" y="206"/>
                        <a:pt x="2123" y="190"/>
                      </a:cubicBezTo>
                      <a:cubicBezTo>
                        <a:pt x="2162" y="183"/>
                        <a:pt x="2171" y="190"/>
                        <a:pt x="2192" y="211"/>
                      </a:cubicBezTo>
                      <a:cubicBezTo>
                        <a:pt x="2251" y="271"/>
                        <a:pt x="2325" y="422"/>
                        <a:pt x="2216" y="479"/>
                      </a:cubicBezTo>
                      <a:cubicBezTo>
                        <a:pt x="1964" y="611"/>
                        <a:pt x="2076" y="697"/>
                        <a:pt x="2021" y="783"/>
                      </a:cubicBezTo>
                      <a:cubicBezTo>
                        <a:pt x="1988" y="835"/>
                        <a:pt x="1988" y="782"/>
                        <a:pt x="1981" y="870"/>
                      </a:cubicBezTo>
                      <a:cubicBezTo>
                        <a:pt x="1975" y="942"/>
                        <a:pt x="1922" y="981"/>
                        <a:pt x="1922" y="1057"/>
                      </a:cubicBezTo>
                      <a:cubicBezTo>
                        <a:pt x="1922" y="1133"/>
                        <a:pt x="2037" y="1099"/>
                        <a:pt x="2109" y="1099"/>
                      </a:cubicBezTo>
                      <a:cubicBezTo>
                        <a:pt x="2195" y="1099"/>
                        <a:pt x="2292" y="1102"/>
                        <a:pt x="2372" y="1115"/>
                      </a:cubicBezTo>
                      <a:cubicBezTo>
                        <a:pt x="2401" y="1120"/>
                        <a:pt x="2417" y="1121"/>
                        <a:pt x="2441" y="1131"/>
                      </a:cubicBezTo>
                      <a:cubicBezTo>
                        <a:pt x="2459" y="1138"/>
                        <a:pt x="2474" y="1150"/>
                        <a:pt x="2491" y="1152"/>
                      </a:cubicBezTo>
                      <a:cubicBezTo>
                        <a:pt x="2518" y="1156"/>
                        <a:pt x="2511" y="1144"/>
                        <a:pt x="2555" y="1161"/>
                      </a:cubicBezTo>
                      <a:cubicBezTo>
                        <a:pt x="2583" y="1171"/>
                        <a:pt x="2583" y="1170"/>
                        <a:pt x="2615" y="1178"/>
                      </a:cubicBezTo>
                      <a:cubicBezTo>
                        <a:pt x="2657" y="1189"/>
                        <a:pt x="2675" y="1211"/>
                        <a:pt x="2700" y="1244"/>
                      </a:cubicBezTo>
                      <a:cubicBezTo>
                        <a:pt x="2728" y="1281"/>
                        <a:pt x="2748" y="1317"/>
                        <a:pt x="2752" y="1349"/>
                      </a:cubicBezTo>
                      <a:close/>
                      <a:moveTo>
                        <a:pt x="1592" y="998"/>
                      </a:moveTo>
                      <a:lnTo>
                        <a:pt x="1592" y="1049"/>
                      </a:lnTo>
                      <a:cubicBezTo>
                        <a:pt x="1548" y="1048"/>
                        <a:pt x="1508" y="1033"/>
                        <a:pt x="1508" y="989"/>
                      </a:cubicBezTo>
                      <a:cubicBezTo>
                        <a:pt x="1508" y="962"/>
                        <a:pt x="1526" y="969"/>
                        <a:pt x="1540" y="954"/>
                      </a:cubicBezTo>
                      <a:cubicBezTo>
                        <a:pt x="1554" y="939"/>
                        <a:pt x="1552" y="932"/>
                        <a:pt x="1558" y="905"/>
                      </a:cubicBezTo>
                      <a:cubicBezTo>
                        <a:pt x="1575" y="913"/>
                        <a:pt x="1589" y="917"/>
                        <a:pt x="1609" y="922"/>
                      </a:cubicBezTo>
                      <a:cubicBezTo>
                        <a:pt x="1602" y="952"/>
                        <a:pt x="1592" y="961"/>
                        <a:pt x="1592" y="998"/>
                      </a:cubicBezTo>
                      <a:close/>
                      <a:moveTo>
                        <a:pt x="1863" y="820"/>
                      </a:moveTo>
                      <a:cubicBezTo>
                        <a:pt x="1814" y="820"/>
                        <a:pt x="1798" y="815"/>
                        <a:pt x="1762" y="812"/>
                      </a:cubicBezTo>
                      <a:cubicBezTo>
                        <a:pt x="1764" y="719"/>
                        <a:pt x="1836" y="782"/>
                        <a:pt x="1838" y="693"/>
                      </a:cubicBezTo>
                      <a:cubicBezTo>
                        <a:pt x="1854" y="701"/>
                        <a:pt x="1883" y="708"/>
                        <a:pt x="1905" y="710"/>
                      </a:cubicBezTo>
                      <a:cubicBezTo>
                        <a:pt x="1902" y="756"/>
                        <a:pt x="1874" y="775"/>
                        <a:pt x="1863" y="8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51" name="Freeform 36">
                  <a:extLst>
                    <a:ext uri="{FF2B5EF4-FFF2-40B4-BE49-F238E27FC236}">
                      <a16:creationId xmlns:a16="http://schemas.microsoft.com/office/drawing/2014/main" id="{092CB0D6-E758-4C2F-A0C3-49B95C34CDEE}"/>
                    </a:ext>
                  </a:extLst>
                </p:cNvPr>
                <p:cNvSpPr>
                  <a:spLocks/>
                </p:cNvSpPr>
                <p:nvPr/>
              </p:nvSpPr>
              <p:spPr bwMode="auto">
                <a:xfrm>
                  <a:off x="8364179" y="5627708"/>
                  <a:ext cx="381123" cy="379187"/>
                </a:xfrm>
                <a:custGeom>
                  <a:avLst/>
                  <a:gdLst>
                    <a:gd name="T0" fmla="*/ 224 w 1353"/>
                    <a:gd name="T1" fmla="*/ 424 h 1330"/>
                    <a:gd name="T2" fmla="*/ 406 w 1353"/>
                    <a:gd name="T3" fmla="*/ 335 h 1330"/>
                    <a:gd name="T4" fmla="*/ 491 w 1353"/>
                    <a:gd name="T5" fmla="*/ 285 h 1330"/>
                    <a:gd name="T6" fmla="*/ 656 w 1353"/>
                    <a:gd name="T7" fmla="*/ 254 h 1330"/>
                    <a:gd name="T8" fmla="*/ 552 w 1353"/>
                    <a:gd name="T9" fmla="*/ 320 h 1330"/>
                    <a:gd name="T10" fmla="*/ 497 w 1353"/>
                    <a:gd name="T11" fmla="*/ 383 h 1330"/>
                    <a:gd name="T12" fmla="*/ 496 w 1353"/>
                    <a:gd name="T13" fmla="*/ 542 h 1330"/>
                    <a:gd name="T14" fmla="*/ 313 w 1353"/>
                    <a:gd name="T15" fmla="*/ 597 h 1330"/>
                    <a:gd name="T16" fmla="*/ 97 w 1353"/>
                    <a:gd name="T17" fmla="*/ 551 h 1330"/>
                    <a:gd name="T18" fmla="*/ 78 w 1353"/>
                    <a:gd name="T19" fmla="*/ 747 h 1330"/>
                    <a:gd name="T20" fmla="*/ 266 w 1353"/>
                    <a:gd name="T21" fmla="*/ 898 h 1330"/>
                    <a:gd name="T22" fmla="*/ 586 w 1353"/>
                    <a:gd name="T23" fmla="*/ 860 h 1330"/>
                    <a:gd name="T24" fmla="*/ 527 w 1353"/>
                    <a:gd name="T25" fmla="*/ 1006 h 1330"/>
                    <a:gd name="T26" fmla="*/ 269 w 1353"/>
                    <a:gd name="T27" fmla="*/ 1133 h 1330"/>
                    <a:gd name="T28" fmla="*/ 4 w 1353"/>
                    <a:gd name="T29" fmla="*/ 1127 h 1330"/>
                    <a:gd name="T30" fmla="*/ 92 w 1353"/>
                    <a:gd name="T31" fmla="*/ 1216 h 1330"/>
                    <a:gd name="T32" fmla="*/ 162 w 1353"/>
                    <a:gd name="T33" fmla="*/ 1239 h 1330"/>
                    <a:gd name="T34" fmla="*/ 191 w 1353"/>
                    <a:gd name="T35" fmla="*/ 1253 h 1330"/>
                    <a:gd name="T36" fmla="*/ 272 w 1353"/>
                    <a:gd name="T37" fmla="*/ 1273 h 1330"/>
                    <a:gd name="T38" fmla="*/ 373 w 1353"/>
                    <a:gd name="T39" fmla="*/ 1298 h 1330"/>
                    <a:gd name="T40" fmla="*/ 588 w 1353"/>
                    <a:gd name="T41" fmla="*/ 1330 h 1330"/>
                    <a:gd name="T42" fmla="*/ 701 w 1353"/>
                    <a:gd name="T43" fmla="*/ 1282 h 1330"/>
                    <a:gd name="T44" fmla="*/ 771 w 1353"/>
                    <a:gd name="T45" fmla="*/ 1175 h 1330"/>
                    <a:gd name="T46" fmla="*/ 848 w 1353"/>
                    <a:gd name="T47" fmla="*/ 980 h 1330"/>
                    <a:gd name="T48" fmla="*/ 867 w 1353"/>
                    <a:gd name="T49" fmla="*/ 906 h 1330"/>
                    <a:gd name="T50" fmla="*/ 1104 w 1353"/>
                    <a:gd name="T51" fmla="*/ 635 h 1330"/>
                    <a:gd name="T52" fmla="*/ 1236 w 1353"/>
                    <a:gd name="T53" fmla="*/ 650 h 1330"/>
                    <a:gd name="T54" fmla="*/ 1301 w 1353"/>
                    <a:gd name="T55" fmla="*/ 464 h 1330"/>
                    <a:gd name="T56" fmla="*/ 1045 w 1353"/>
                    <a:gd name="T57" fmla="*/ 348 h 1330"/>
                    <a:gd name="T58" fmla="*/ 801 w 1353"/>
                    <a:gd name="T59" fmla="*/ 426 h 1330"/>
                    <a:gd name="T60" fmla="*/ 789 w 1353"/>
                    <a:gd name="T61" fmla="*/ 328 h 1330"/>
                    <a:gd name="T62" fmla="*/ 865 w 1353"/>
                    <a:gd name="T63" fmla="*/ 278 h 1330"/>
                    <a:gd name="T64" fmla="*/ 928 w 1353"/>
                    <a:gd name="T65" fmla="*/ 222 h 1330"/>
                    <a:gd name="T66" fmla="*/ 910 w 1353"/>
                    <a:gd name="T67" fmla="*/ 51 h 1330"/>
                    <a:gd name="T68" fmla="*/ 791 w 1353"/>
                    <a:gd name="T69" fmla="*/ 0 h 1330"/>
                    <a:gd name="T70" fmla="*/ 537 w 1353"/>
                    <a:gd name="T71" fmla="*/ 51 h 1330"/>
                    <a:gd name="T72" fmla="*/ 290 w 1353"/>
                    <a:gd name="T73" fmla="*/ 177 h 1330"/>
                    <a:gd name="T74" fmla="*/ 192 w 1353"/>
                    <a:gd name="T75" fmla="*/ 332 h 1330"/>
                    <a:gd name="T76" fmla="*/ 224 w 1353"/>
                    <a:gd name="T77" fmla="*/ 424 h 1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53" h="1330">
                      <a:moveTo>
                        <a:pt x="224" y="424"/>
                      </a:moveTo>
                      <a:cubicBezTo>
                        <a:pt x="314" y="416"/>
                        <a:pt x="324" y="385"/>
                        <a:pt x="406" y="335"/>
                      </a:cubicBezTo>
                      <a:cubicBezTo>
                        <a:pt x="438" y="317"/>
                        <a:pt x="459" y="304"/>
                        <a:pt x="491" y="285"/>
                      </a:cubicBezTo>
                      <a:cubicBezTo>
                        <a:pt x="588" y="225"/>
                        <a:pt x="614" y="254"/>
                        <a:pt x="656" y="254"/>
                      </a:cubicBezTo>
                      <a:cubicBezTo>
                        <a:pt x="654" y="323"/>
                        <a:pt x="646" y="286"/>
                        <a:pt x="552" y="320"/>
                      </a:cubicBezTo>
                      <a:cubicBezTo>
                        <a:pt x="516" y="333"/>
                        <a:pt x="506" y="337"/>
                        <a:pt x="497" y="383"/>
                      </a:cubicBezTo>
                      <a:cubicBezTo>
                        <a:pt x="480" y="466"/>
                        <a:pt x="485" y="467"/>
                        <a:pt x="496" y="542"/>
                      </a:cubicBezTo>
                      <a:cubicBezTo>
                        <a:pt x="428" y="558"/>
                        <a:pt x="395" y="589"/>
                        <a:pt x="313" y="597"/>
                      </a:cubicBezTo>
                      <a:cubicBezTo>
                        <a:pt x="220" y="605"/>
                        <a:pt x="234" y="551"/>
                        <a:pt x="97" y="551"/>
                      </a:cubicBezTo>
                      <a:cubicBezTo>
                        <a:pt x="10" y="551"/>
                        <a:pt x="0" y="649"/>
                        <a:pt x="78" y="747"/>
                      </a:cubicBezTo>
                      <a:cubicBezTo>
                        <a:pt x="103" y="778"/>
                        <a:pt x="226" y="898"/>
                        <a:pt x="266" y="898"/>
                      </a:cubicBezTo>
                      <a:cubicBezTo>
                        <a:pt x="408" y="898"/>
                        <a:pt x="597" y="749"/>
                        <a:pt x="586" y="860"/>
                      </a:cubicBezTo>
                      <a:cubicBezTo>
                        <a:pt x="575" y="968"/>
                        <a:pt x="564" y="969"/>
                        <a:pt x="527" y="1006"/>
                      </a:cubicBezTo>
                      <a:cubicBezTo>
                        <a:pt x="470" y="1062"/>
                        <a:pt x="381" y="1175"/>
                        <a:pt x="269" y="1133"/>
                      </a:cubicBezTo>
                      <a:cubicBezTo>
                        <a:pt x="243" y="1123"/>
                        <a:pt x="4" y="963"/>
                        <a:pt x="4" y="1127"/>
                      </a:cubicBezTo>
                      <a:cubicBezTo>
                        <a:pt x="4" y="1179"/>
                        <a:pt x="51" y="1201"/>
                        <a:pt x="92" y="1216"/>
                      </a:cubicBezTo>
                      <a:cubicBezTo>
                        <a:pt x="120" y="1227"/>
                        <a:pt x="136" y="1227"/>
                        <a:pt x="162" y="1239"/>
                      </a:cubicBezTo>
                      <a:lnTo>
                        <a:pt x="191" y="1253"/>
                      </a:lnTo>
                      <a:cubicBezTo>
                        <a:pt x="223" y="1263"/>
                        <a:pt x="218" y="1253"/>
                        <a:pt x="272" y="1273"/>
                      </a:cubicBezTo>
                      <a:lnTo>
                        <a:pt x="373" y="1298"/>
                      </a:lnTo>
                      <a:cubicBezTo>
                        <a:pt x="489" y="1319"/>
                        <a:pt x="418" y="1330"/>
                        <a:pt x="588" y="1330"/>
                      </a:cubicBezTo>
                      <a:cubicBezTo>
                        <a:pt x="604" y="1330"/>
                        <a:pt x="684" y="1300"/>
                        <a:pt x="701" y="1282"/>
                      </a:cubicBezTo>
                      <a:cubicBezTo>
                        <a:pt x="743" y="1238"/>
                        <a:pt x="743" y="1231"/>
                        <a:pt x="771" y="1175"/>
                      </a:cubicBezTo>
                      <a:cubicBezTo>
                        <a:pt x="802" y="1114"/>
                        <a:pt x="832" y="1048"/>
                        <a:pt x="848" y="980"/>
                      </a:cubicBezTo>
                      <a:cubicBezTo>
                        <a:pt x="858" y="939"/>
                        <a:pt x="867" y="930"/>
                        <a:pt x="867" y="906"/>
                      </a:cubicBezTo>
                      <a:cubicBezTo>
                        <a:pt x="867" y="706"/>
                        <a:pt x="786" y="635"/>
                        <a:pt x="1104" y="635"/>
                      </a:cubicBezTo>
                      <a:cubicBezTo>
                        <a:pt x="1156" y="635"/>
                        <a:pt x="1200" y="656"/>
                        <a:pt x="1236" y="650"/>
                      </a:cubicBezTo>
                      <a:cubicBezTo>
                        <a:pt x="1353" y="628"/>
                        <a:pt x="1334" y="509"/>
                        <a:pt x="1301" y="464"/>
                      </a:cubicBezTo>
                      <a:cubicBezTo>
                        <a:pt x="1262" y="410"/>
                        <a:pt x="1126" y="348"/>
                        <a:pt x="1045" y="348"/>
                      </a:cubicBezTo>
                      <a:cubicBezTo>
                        <a:pt x="796" y="348"/>
                        <a:pt x="865" y="402"/>
                        <a:pt x="801" y="426"/>
                      </a:cubicBezTo>
                      <a:cubicBezTo>
                        <a:pt x="745" y="447"/>
                        <a:pt x="723" y="391"/>
                        <a:pt x="789" y="328"/>
                      </a:cubicBezTo>
                      <a:cubicBezTo>
                        <a:pt x="820" y="298"/>
                        <a:pt x="836" y="302"/>
                        <a:pt x="865" y="278"/>
                      </a:cubicBezTo>
                      <a:cubicBezTo>
                        <a:pt x="890" y="257"/>
                        <a:pt x="900" y="244"/>
                        <a:pt x="928" y="222"/>
                      </a:cubicBezTo>
                      <a:cubicBezTo>
                        <a:pt x="1010" y="158"/>
                        <a:pt x="975" y="91"/>
                        <a:pt x="910" y="51"/>
                      </a:cubicBezTo>
                      <a:lnTo>
                        <a:pt x="791" y="0"/>
                      </a:lnTo>
                      <a:lnTo>
                        <a:pt x="537" y="51"/>
                      </a:lnTo>
                      <a:cubicBezTo>
                        <a:pt x="477" y="68"/>
                        <a:pt x="325" y="151"/>
                        <a:pt x="290" y="177"/>
                      </a:cubicBezTo>
                      <a:cubicBezTo>
                        <a:pt x="241" y="214"/>
                        <a:pt x="196" y="269"/>
                        <a:pt x="192" y="332"/>
                      </a:cubicBezTo>
                      <a:cubicBezTo>
                        <a:pt x="190" y="364"/>
                        <a:pt x="212" y="401"/>
                        <a:pt x="224" y="4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grpSp>
            <p:nvGrpSpPr>
              <p:cNvPr id="47" name="组合 46">
                <a:extLst>
                  <a:ext uri="{FF2B5EF4-FFF2-40B4-BE49-F238E27FC236}">
                    <a16:creationId xmlns:a16="http://schemas.microsoft.com/office/drawing/2014/main" id="{11F0DC23-7E43-48F2-AFFF-44C857585DFF}"/>
                  </a:ext>
                </a:extLst>
              </p:cNvPr>
              <p:cNvGrpSpPr/>
              <p:nvPr/>
            </p:nvGrpSpPr>
            <p:grpSpPr>
              <a:xfrm>
                <a:off x="7088496" y="5329775"/>
                <a:ext cx="487527" cy="574585"/>
                <a:chOff x="7333022" y="5329775"/>
                <a:chExt cx="487527" cy="574585"/>
              </a:xfrm>
              <a:grpFill/>
            </p:grpSpPr>
            <p:sp>
              <p:nvSpPr>
                <p:cNvPr id="48" name="Freeform 35">
                  <a:extLst>
                    <a:ext uri="{FF2B5EF4-FFF2-40B4-BE49-F238E27FC236}">
                      <a16:creationId xmlns:a16="http://schemas.microsoft.com/office/drawing/2014/main" id="{AFF09535-4EBF-460E-BCA2-F8E4530BAE9D}"/>
                    </a:ext>
                  </a:extLst>
                </p:cNvPr>
                <p:cNvSpPr>
                  <a:spLocks/>
                </p:cNvSpPr>
                <p:nvPr/>
              </p:nvSpPr>
              <p:spPr bwMode="auto">
                <a:xfrm>
                  <a:off x="7333022" y="5329775"/>
                  <a:ext cx="487527" cy="574585"/>
                </a:xfrm>
                <a:custGeom>
                  <a:avLst/>
                  <a:gdLst>
                    <a:gd name="T0" fmla="*/ 730 w 1729"/>
                    <a:gd name="T1" fmla="*/ 127 h 2015"/>
                    <a:gd name="T2" fmla="*/ 750 w 1729"/>
                    <a:gd name="T3" fmla="*/ 200 h 2015"/>
                    <a:gd name="T4" fmla="*/ 772 w 1729"/>
                    <a:gd name="T5" fmla="*/ 627 h 2015"/>
                    <a:gd name="T6" fmla="*/ 771 w 1729"/>
                    <a:gd name="T7" fmla="*/ 718 h 2015"/>
                    <a:gd name="T8" fmla="*/ 341 w 1729"/>
                    <a:gd name="T9" fmla="*/ 914 h 2015"/>
                    <a:gd name="T10" fmla="*/ 162 w 1729"/>
                    <a:gd name="T11" fmla="*/ 813 h 2015"/>
                    <a:gd name="T12" fmla="*/ 80 w 1729"/>
                    <a:gd name="T13" fmla="*/ 806 h 2015"/>
                    <a:gd name="T14" fmla="*/ 10 w 1729"/>
                    <a:gd name="T15" fmla="*/ 1024 h 2015"/>
                    <a:gd name="T16" fmla="*/ 122 w 1729"/>
                    <a:gd name="T17" fmla="*/ 1208 h 2015"/>
                    <a:gd name="T18" fmla="*/ 569 w 1729"/>
                    <a:gd name="T19" fmla="*/ 1227 h 2015"/>
                    <a:gd name="T20" fmla="*/ 637 w 1729"/>
                    <a:gd name="T21" fmla="*/ 1193 h 2015"/>
                    <a:gd name="T22" fmla="*/ 395 w 1729"/>
                    <a:gd name="T23" fmla="*/ 1536 h 2015"/>
                    <a:gd name="T24" fmla="*/ 312 w 1729"/>
                    <a:gd name="T25" fmla="*/ 1597 h 2015"/>
                    <a:gd name="T26" fmla="*/ 263 w 1729"/>
                    <a:gd name="T27" fmla="*/ 1624 h 2015"/>
                    <a:gd name="T28" fmla="*/ 61 w 1729"/>
                    <a:gd name="T29" fmla="*/ 1795 h 2015"/>
                    <a:gd name="T30" fmla="*/ 256 w 1729"/>
                    <a:gd name="T31" fmla="*/ 2015 h 2015"/>
                    <a:gd name="T32" fmla="*/ 438 w 1729"/>
                    <a:gd name="T33" fmla="*/ 1986 h 2015"/>
                    <a:gd name="T34" fmla="*/ 560 w 1729"/>
                    <a:gd name="T35" fmla="*/ 1938 h 2015"/>
                    <a:gd name="T36" fmla="*/ 609 w 1729"/>
                    <a:gd name="T37" fmla="*/ 1903 h 2015"/>
                    <a:gd name="T38" fmla="*/ 667 w 1729"/>
                    <a:gd name="T39" fmla="*/ 1876 h 2015"/>
                    <a:gd name="T40" fmla="*/ 822 w 1729"/>
                    <a:gd name="T41" fmla="*/ 1692 h 2015"/>
                    <a:gd name="T42" fmla="*/ 891 w 1729"/>
                    <a:gd name="T43" fmla="*/ 1591 h 2015"/>
                    <a:gd name="T44" fmla="*/ 1006 w 1729"/>
                    <a:gd name="T45" fmla="*/ 1360 h 2015"/>
                    <a:gd name="T46" fmla="*/ 1037 w 1729"/>
                    <a:gd name="T47" fmla="*/ 1306 h 2015"/>
                    <a:gd name="T48" fmla="*/ 1132 w 1729"/>
                    <a:gd name="T49" fmla="*/ 1063 h 2015"/>
                    <a:gd name="T50" fmla="*/ 1155 w 1729"/>
                    <a:gd name="T51" fmla="*/ 1001 h 2015"/>
                    <a:gd name="T52" fmla="*/ 1236 w 1729"/>
                    <a:gd name="T53" fmla="*/ 912 h 2015"/>
                    <a:gd name="T54" fmla="*/ 1729 w 1729"/>
                    <a:gd name="T55" fmla="*/ 694 h 2015"/>
                    <a:gd name="T56" fmla="*/ 1378 w 1729"/>
                    <a:gd name="T57" fmla="*/ 564 h 2015"/>
                    <a:gd name="T58" fmla="*/ 1187 w 1729"/>
                    <a:gd name="T59" fmla="*/ 575 h 2015"/>
                    <a:gd name="T60" fmla="*/ 1151 w 1729"/>
                    <a:gd name="T61" fmla="*/ 247 h 2015"/>
                    <a:gd name="T62" fmla="*/ 978 w 1729"/>
                    <a:gd name="T63" fmla="*/ 65 h 2015"/>
                    <a:gd name="T64" fmla="*/ 857 w 1729"/>
                    <a:gd name="T65" fmla="*/ 0 h 2015"/>
                    <a:gd name="T66" fmla="*/ 767 w 1729"/>
                    <a:gd name="T67" fmla="*/ 36 h 2015"/>
                    <a:gd name="T68" fmla="*/ 730 w 1729"/>
                    <a:gd name="T69" fmla="*/ 127 h 2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29" h="2015">
                      <a:moveTo>
                        <a:pt x="730" y="127"/>
                      </a:moveTo>
                      <a:cubicBezTo>
                        <a:pt x="730" y="151"/>
                        <a:pt x="742" y="175"/>
                        <a:pt x="750" y="200"/>
                      </a:cubicBezTo>
                      <a:cubicBezTo>
                        <a:pt x="790" y="330"/>
                        <a:pt x="783" y="495"/>
                        <a:pt x="772" y="627"/>
                      </a:cubicBezTo>
                      <a:cubicBezTo>
                        <a:pt x="770" y="654"/>
                        <a:pt x="775" y="693"/>
                        <a:pt x="771" y="718"/>
                      </a:cubicBezTo>
                      <a:cubicBezTo>
                        <a:pt x="751" y="835"/>
                        <a:pt x="454" y="939"/>
                        <a:pt x="341" y="914"/>
                      </a:cubicBezTo>
                      <a:cubicBezTo>
                        <a:pt x="234" y="890"/>
                        <a:pt x="244" y="821"/>
                        <a:pt x="162" y="813"/>
                      </a:cubicBezTo>
                      <a:cubicBezTo>
                        <a:pt x="144" y="811"/>
                        <a:pt x="86" y="804"/>
                        <a:pt x="80" y="806"/>
                      </a:cubicBezTo>
                      <a:cubicBezTo>
                        <a:pt x="0" y="824"/>
                        <a:pt x="10" y="958"/>
                        <a:pt x="10" y="1024"/>
                      </a:cubicBezTo>
                      <a:cubicBezTo>
                        <a:pt x="10" y="1052"/>
                        <a:pt x="72" y="1166"/>
                        <a:pt x="122" y="1208"/>
                      </a:cubicBezTo>
                      <a:cubicBezTo>
                        <a:pt x="256" y="1320"/>
                        <a:pt x="426" y="1342"/>
                        <a:pt x="569" y="1227"/>
                      </a:cubicBezTo>
                      <a:cubicBezTo>
                        <a:pt x="598" y="1204"/>
                        <a:pt x="591" y="1194"/>
                        <a:pt x="637" y="1193"/>
                      </a:cubicBezTo>
                      <a:cubicBezTo>
                        <a:pt x="630" y="1276"/>
                        <a:pt x="466" y="1480"/>
                        <a:pt x="395" y="1536"/>
                      </a:cubicBezTo>
                      <a:cubicBezTo>
                        <a:pt x="361" y="1562"/>
                        <a:pt x="354" y="1575"/>
                        <a:pt x="312" y="1597"/>
                      </a:cubicBezTo>
                      <a:cubicBezTo>
                        <a:pt x="291" y="1608"/>
                        <a:pt x="281" y="1612"/>
                        <a:pt x="263" y="1624"/>
                      </a:cubicBezTo>
                      <a:cubicBezTo>
                        <a:pt x="164" y="1684"/>
                        <a:pt x="61" y="1608"/>
                        <a:pt x="61" y="1795"/>
                      </a:cubicBezTo>
                      <a:cubicBezTo>
                        <a:pt x="61" y="1902"/>
                        <a:pt x="158" y="2015"/>
                        <a:pt x="256" y="2015"/>
                      </a:cubicBezTo>
                      <a:cubicBezTo>
                        <a:pt x="397" y="2015"/>
                        <a:pt x="317" y="2003"/>
                        <a:pt x="438" y="1986"/>
                      </a:cubicBezTo>
                      <a:lnTo>
                        <a:pt x="560" y="1938"/>
                      </a:lnTo>
                      <a:cubicBezTo>
                        <a:pt x="578" y="1927"/>
                        <a:pt x="588" y="1915"/>
                        <a:pt x="609" y="1903"/>
                      </a:cubicBezTo>
                      <a:cubicBezTo>
                        <a:pt x="633" y="1888"/>
                        <a:pt x="645" y="1890"/>
                        <a:pt x="667" y="1876"/>
                      </a:cubicBezTo>
                      <a:cubicBezTo>
                        <a:pt x="738" y="1831"/>
                        <a:pt x="790" y="1735"/>
                        <a:pt x="822" y="1692"/>
                      </a:cubicBezTo>
                      <a:cubicBezTo>
                        <a:pt x="851" y="1652"/>
                        <a:pt x="867" y="1640"/>
                        <a:pt x="891" y="1591"/>
                      </a:cubicBezTo>
                      <a:cubicBezTo>
                        <a:pt x="929" y="1514"/>
                        <a:pt x="966" y="1439"/>
                        <a:pt x="1006" y="1360"/>
                      </a:cubicBezTo>
                      <a:cubicBezTo>
                        <a:pt x="1019" y="1335"/>
                        <a:pt x="1026" y="1328"/>
                        <a:pt x="1037" y="1306"/>
                      </a:cubicBezTo>
                      <a:cubicBezTo>
                        <a:pt x="1073" y="1230"/>
                        <a:pt x="1111" y="1145"/>
                        <a:pt x="1132" y="1063"/>
                      </a:cubicBezTo>
                      <a:cubicBezTo>
                        <a:pt x="1144" y="1016"/>
                        <a:pt x="1135" y="1039"/>
                        <a:pt x="1155" y="1001"/>
                      </a:cubicBezTo>
                      <a:cubicBezTo>
                        <a:pt x="1178" y="959"/>
                        <a:pt x="1194" y="935"/>
                        <a:pt x="1236" y="912"/>
                      </a:cubicBezTo>
                      <a:cubicBezTo>
                        <a:pt x="1404" y="823"/>
                        <a:pt x="1729" y="909"/>
                        <a:pt x="1729" y="694"/>
                      </a:cubicBezTo>
                      <a:cubicBezTo>
                        <a:pt x="1729" y="591"/>
                        <a:pt x="1501" y="532"/>
                        <a:pt x="1378" y="564"/>
                      </a:cubicBezTo>
                      <a:cubicBezTo>
                        <a:pt x="1356" y="570"/>
                        <a:pt x="1187" y="640"/>
                        <a:pt x="1187" y="575"/>
                      </a:cubicBezTo>
                      <a:cubicBezTo>
                        <a:pt x="1187" y="414"/>
                        <a:pt x="1289" y="383"/>
                        <a:pt x="1151" y="247"/>
                      </a:cubicBezTo>
                      <a:cubicBezTo>
                        <a:pt x="1090" y="188"/>
                        <a:pt x="1075" y="147"/>
                        <a:pt x="978" y="65"/>
                      </a:cubicBezTo>
                      <a:cubicBezTo>
                        <a:pt x="941" y="34"/>
                        <a:pt x="921" y="0"/>
                        <a:pt x="857" y="0"/>
                      </a:cubicBezTo>
                      <a:cubicBezTo>
                        <a:pt x="817" y="0"/>
                        <a:pt x="786" y="12"/>
                        <a:pt x="767" y="36"/>
                      </a:cubicBezTo>
                      <a:cubicBezTo>
                        <a:pt x="751" y="56"/>
                        <a:pt x="730" y="95"/>
                        <a:pt x="730"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9" name="Freeform 37">
                  <a:extLst>
                    <a:ext uri="{FF2B5EF4-FFF2-40B4-BE49-F238E27FC236}">
                      <a16:creationId xmlns:a16="http://schemas.microsoft.com/office/drawing/2014/main" id="{82DB0AFD-D47F-4043-B772-D5BAD2ED61D6}"/>
                    </a:ext>
                  </a:extLst>
                </p:cNvPr>
                <p:cNvSpPr>
                  <a:spLocks/>
                </p:cNvSpPr>
                <p:nvPr/>
              </p:nvSpPr>
              <p:spPr bwMode="auto">
                <a:xfrm>
                  <a:off x="7654170" y="5739916"/>
                  <a:ext cx="154770" cy="147032"/>
                </a:xfrm>
                <a:custGeom>
                  <a:avLst/>
                  <a:gdLst>
                    <a:gd name="T0" fmla="*/ 363 w 550"/>
                    <a:gd name="T1" fmla="*/ 516 h 516"/>
                    <a:gd name="T2" fmla="*/ 524 w 550"/>
                    <a:gd name="T3" fmla="*/ 262 h 516"/>
                    <a:gd name="T4" fmla="*/ 450 w 550"/>
                    <a:gd name="T5" fmla="*/ 176 h 516"/>
                    <a:gd name="T6" fmla="*/ 67 w 550"/>
                    <a:gd name="T7" fmla="*/ 0 h 516"/>
                    <a:gd name="T8" fmla="*/ 20 w 550"/>
                    <a:gd name="T9" fmla="*/ 157 h 516"/>
                    <a:gd name="T10" fmla="*/ 63 w 550"/>
                    <a:gd name="T11" fmla="*/ 233 h 516"/>
                    <a:gd name="T12" fmla="*/ 99 w 550"/>
                    <a:gd name="T13" fmla="*/ 315 h 516"/>
                    <a:gd name="T14" fmla="*/ 363 w 550"/>
                    <a:gd name="T15" fmla="*/ 516 h 5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0" h="516">
                      <a:moveTo>
                        <a:pt x="363" y="516"/>
                      </a:moveTo>
                      <a:cubicBezTo>
                        <a:pt x="550" y="516"/>
                        <a:pt x="524" y="376"/>
                        <a:pt x="524" y="262"/>
                      </a:cubicBezTo>
                      <a:cubicBezTo>
                        <a:pt x="524" y="246"/>
                        <a:pt x="491" y="223"/>
                        <a:pt x="450" y="176"/>
                      </a:cubicBezTo>
                      <a:cubicBezTo>
                        <a:pt x="343" y="53"/>
                        <a:pt x="249" y="0"/>
                        <a:pt x="67" y="0"/>
                      </a:cubicBezTo>
                      <a:cubicBezTo>
                        <a:pt x="9" y="0"/>
                        <a:pt x="0" y="107"/>
                        <a:pt x="20" y="157"/>
                      </a:cubicBezTo>
                      <a:cubicBezTo>
                        <a:pt x="30" y="183"/>
                        <a:pt x="49" y="206"/>
                        <a:pt x="63" y="233"/>
                      </a:cubicBezTo>
                      <a:cubicBezTo>
                        <a:pt x="78" y="263"/>
                        <a:pt x="82" y="288"/>
                        <a:pt x="99" y="315"/>
                      </a:cubicBezTo>
                      <a:cubicBezTo>
                        <a:pt x="138" y="380"/>
                        <a:pt x="276" y="516"/>
                        <a:pt x="363"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grpSp>
        <p:grpSp>
          <p:nvGrpSpPr>
            <p:cNvPr id="15" name="组合 14">
              <a:extLst>
                <a:ext uri="{FF2B5EF4-FFF2-40B4-BE49-F238E27FC236}">
                  <a16:creationId xmlns:a16="http://schemas.microsoft.com/office/drawing/2014/main" id="{C398EF85-AC47-45C2-9C1F-899B6A84A18D}"/>
                </a:ext>
              </a:extLst>
            </p:cNvPr>
            <p:cNvGrpSpPr/>
            <p:nvPr/>
          </p:nvGrpSpPr>
          <p:grpSpPr>
            <a:xfrm>
              <a:off x="335077" y="270942"/>
              <a:ext cx="421971" cy="417136"/>
              <a:chOff x="4065588" y="1646238"/>
              <a:chExt cx="969963" cy="958850"/>
            </a:xfrm>
            <a:grpFill/>
          </p:grpSpPr>
          <p:sp>
            <p:nvSpPr>
              <p:cNvPr id="16" name="Freeform 5">
                <a:extLst>
                  <a:ext uri="{FF2B5EF4-FFF2-40B4-BE49-F238E27FC236}">
                    <a16:creationId xmlns:a16="http://schemas.microsoft.com/office/drawing/2014/main" id="{EA17E22C-0D8D-46BC-A685-6621E16269D3}"/>
                  </a:ext>
                </a:extLst>
              </p:cNvPr>
              <p:cNvSpPr>
                <a:spLocks/>
              </p:cNvSpPr>
              <p:nvPr/>
            </p:nvSpPr>
            <p:spPr bwMode="auto">
              <a:xfrm>
                <a:off x="4478338" y="1900238"/>
                <a:ext cx="134938" cy="63500"/>
              </a:xfrm>
              <a:custGeom>
                <a:avLst/>
                <a:gdLst>
                  <a:gd name="T0" fmla="*/ 0 w 584"/>
                  <a:gd name="T1" fmla="*/ 272 h 272"/>
                  <a:gd name="T2" fmla="*/ 122 w 584"/>
                  <a:gd name="T3" fmla="*/ 233 h 272"/>
                  <a:gd name="T4" fmla="*/ 584 w 584"/>
                  <a:gd name="T5" fmla="*/ 272 h 272"/>
                  <a:gd name="T6" fmla="*/ 471 w 584"/>
                  <a:gd name="T7" fmla="*/ 123 h 272"/>
                  <a:gd name="T8" fmla="*/ 116 w 584"/>
                  <a:gd name="T9" fmla="*/ 134 h 272"/>
                  <a:gd name="T10" fmla="*/ 0 w 584"/>
                  <a:gd name="T11" fmla="*/ 272 h 272"/>
                </a:gdLst>
                <a:ahLst/>
                <a:cxnLst>
                  <a:cxn ang="0">
                    <a:pos x="T0" y="T1"/>
                  </a:cxn>
                  <a:cxn ang="0">
                    <a:pos x="T2" y="T3"/>
                  </a:cxn>
                  <a:cxn ang="0">
                    <a:pos x="T4" y="T5"/>
                  </a:cxn>
                  <a:cxn ang="0">
                    <a:pos x="T6" y="T7"/>
                  </a:cxn>
                  <a:cxn ang="0">
                    <a:pos x="T8" y="T9"/>
                  </a:cxn>
                  <a:cxn ang="0">
                    <a:pos x="T10" y="T11"/>
                  </a:cxn>
                </a:cxnLst>
                <a:rect l="0" t="0" r="r" b="b"/>
                <a:pathLst>
                  <a:path w="584" h="272">
                    <a:moveTo>
                      <a:pt x="0" y="272"/>
                    </a:moveTo>
                    <a:lnTo>
                      <a:pt x="122" y="233"/>
                    </a:lnTo>
                    <a:cubicBezTo>
                      <a:pt x="349" y="156"/>
                      <a:pt x="436" y="269"/>
                      <a:pt x="584" y="272"/>
                    </a:cubicBezTo>
                    <a:cubicBezTo>
                      <a:pt x="584" y="179"/>
                      <a:pt x="535" y="154"/>
                      <a:pt x="471" y="123"/>
                    </a:cubicBezTo>
                    <a:cubicBezTo>
                      <a:pt x="224" y="0"/>
                      <a:pt x="315" y="35"/>
                      <a:pt x="116" y="134"/>
                    </a:cubicBezTo>
                    <a:cubicBezTo>
                      <a:pt x="51" y="166"/>
                      <a:pt x="7" y="183"/>
                      <a:pt x="0" y="2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7" name="Freeform 6">
                <a:extLst>
                  <a:ext uri="{FF2B5EF4-FFF2-40B4-BE49-F238E27FC236}">
                    <a16:creationId xmlns:a16="http://schemas.microsoft.com/office/drawing/2014/main" id="{9F85B695-35E9-488B-A654-E861A804547B}"/>
                  </a:ext>
                </a:extLst>
              </p:cNvPr>
              <p:cNvSpPr>
                <a:spLocks/>
              </p:cNvSpPr>
              <p:nvPr/>
            </p:nvSpPr>
            <p:spPr bwMode="auto">
              <a:xfrm>
                <a:off x="4413250" y="2001838"/>
                <a:ext cx="39688" cy="90488"/>
              </a:xfrm>
              <a:custGeom>
                <a:avLst/>
                <a:gdLst>
                  <a:gd name="T0" fmla="*/ 0 w 169"/>
                  <a:gd name="T1" fmla="*/ 389 h 389"/>
                  <a:gd name="T2" fmla="*/ 76 w 169"/>
                  <a:gd name="T3" fmla="*/ 330 h 389"/>
                  <a:gd name="T4" fmla="*/ 169 w 169"/>
                  <a:gd name="T5" fmla="*/ 279 h 389"/>
                  <a:gd name="T6" fmla="*/ 169 w 169"/>
                  <a:gd name="T7" fmla="*/ 0 h 389"/>
                  <a:gd name="T8" fmla="*/ 34 w 169"/>
                  <a:gd name="T9" fmla="*/ 145 h 389"/>
                  <a:gd name="T10" fmla="*/ 0 w 169"/>
                  <a:gd name="T11" fmla="*/ 389 h 389"/>
                </a:gdLst>
                <a:ahLst/>
                <a:cxnLst>
                  <a:cxn ang="0">
                    <a:pos x="T0" y="T1"/>
                  </a:cxn>
                  <a:cxn ang="0">
                    <a:pos x="T2" y="T3"/>
                  </a:cxn>
                  <a:cxn ang="0">
                    <a:pos x="T4" y="T5"/>
                  </a:cxn>
                  <a:cxn ang="0">
                    <a:pos x="T6" y="T7"/>
                  </a:cxn>
                  <a:cxn ang="0">
                    <a:pos x="T8" y="T9"/>
                  </a:cxn>
                  <a:cxn ang="0">
                    <a:pos x="T10" y="T11"/>
                  </a:cxn>
                </a:cxnLst>
                <a:rect l="0" t="0" r="r" b="b"/>
                <a:pathLst>
                  <a:path w="169" h="389">
                    <a:moveTo>
                      <a:pt x="0" y="389"/>
                    </a:moveTo>
                    <a:cubicBezTo>
                      <a:pt x="36" y="380"/>
                      <a:pt x="47" y="348"/>
                      <a:pt x="76" y="330"/>
                    </a:cubicBezTo>
                    <a:cubicBezTo>
                      <a:pt x="107" y="311"/>
                      <a:pt x="137" y="301"/>
                      <a:pt x="169" y="279"/>
                    </a:cubicBezTo>
                    <a:lnTo>
                      <a:pt x="169" y="0"/>
                    </a:lnTo>
                    <a:cubicBezTo>
                      <a:pt x="103" y="5"/>
                      <a:pt x="54" y="92"/>
                      <a:pt x="34" y="145"/>
                    </a:cubicBezTo>
                    <a:cubicBezTo>
                      <a:pt x="9" y="216"/>
                      <a:pt x="0" y="294"/>
                      <a:pt x="0" y="3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8" name="Freeform 7">
                <a:extLst>
                  <a:ext uri="{FF2B5EF4-FFF2-40B4-BE49-F238E27FC236}">
                    <a16:creationId xmlns:a16="http://schemas.microsoft.com/office/drawing/2014/main" id="{F485C85C-BC2B-4F32-915C-0BFB17970D8E}"/>
                  </a:ext>
                </a:extLst>
              </p:cNvPr>
              <p:cNvSpPr>
                <a:spLocks/>
              </p:cNvSpPr>
              <p:nvPr/>
            </p:nvSpPr>
            <p:spPr bwMode="auto">
              <a:xfrm>
                <a:off x="4637088" y="2001838"/>
                <a:ext cx="41275" cy="88900"/>
              </a:xfrm>
              <a:custGeom>
                <a:avLst/>
                <a:gdLst>
                  <a:gd name="T0" fmla="*/ 0 w 178"/>
                  <a:gd name="T1" fmla="*/ 279 h 381"/>
                  <a:gd name="T2" fmla="*/ 178 w 178"/>
                  <a:gd name="T3" fmla="*/ 381 h 381"/>
                  <a:gd name="T4" fmla="*/ 17 w 178"/>
                  <a:gd name="T5" fmla="*/ 0 h 381"/>
                  <a:gd name="T6" fmla="*/ 0 w 178"/>
                  <a:gd name="T7" fmla="*/ 279 h 381"/>
                </a:gdLst>
                <a:ahLst/>
                <a:cxnLst>
                  <a:cxn ang="0">
                    <a:pos x="T0" y="T1"/>
                  </a:cxn>
                  <a:cxn ang="0">
                    <a:pos x="T2" y="T3"/>
                  </a:cxn>
                  <a:cxn ang="0">
                    <a:pos x="T4" y="T5"/>
                  </a:cxn>
                  <a:cxn ang="0">
                    <a:pos x="T6" y="T7"/>
                  </a:cxn>
                </a:cxnLst>
                <a:rect l="0" t="0" r="r" b="b"/>
                <a:pathLst>
                  <a:path w="178" h="381">
                    <a:moveTo>
                      <a:pt x="0" y="279"/>
                    </a:moveTo>
                    <a:cubicBezTo>
                      <a:pt x="51" y="306"/>
                      <a:pt x="127" y="369"/>
                      <a:pt x="178" y="381"/>
                    </a:cubicBezTo>
                    <a:cubicBezTo>
                      <a:pt x="178" y="237"/>
                      <a:pt x="125" y="25"/>
                      <a:pt x="17" y="0"/>
                    </a:cubicBezTo>
                    <a:lnTo>
                      <a:pt x="0" y="2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9" name="Freeform 8">
                <a:extLst>
                  <a:ext uri="{FF2B5EF4-FFF2-40B4-BE49-F238E27FC236}">
                    <a16:creationId xmlns:a16="http://schemas.microsoft.com/office/drawing/2014/main" id="{4DB7F7C7-BA68-4087-9F8A-CFE2875266ED}"/>
                  </a:ext>
                </a:extLst>
              </p:cNvPr>
              <p:cNvSpPr>
                <a:spLocks/>
              </p:cNvSpPr>
              <p:nvPr/>
            </p:nvSpPr>
            <p:spPr bwMode="auto">
              <a:xfrm>
                <a:off x="4557713" y="2289176"/>
                <a:ext cx="12700" cy="46038"/>
              </a:xfrm>
              <a:custGeom>
                <a:avLst/>
                <a:gdLst>
                  <a:gd name="T0" fmla="*/ 0 w 54"/>
                  <a:gd name="T1" fmla="*/ 192 h 192"/>
                  <a:gd name="T2" fmla="*/ 47 w 54"/>
                  <a:gd name="T3" fmla="*/ 116 h 192"/>
                  <a:gd name="T4" fmla="*/ 53 w 54"/>
                  <a:gd name="T5" fmla="*/ 0 h 192"/>
                  <a:gd name="T6" fmla="*/ 2 w 54"/>
                  <a:gd name="T7" fmla="*/ 22 h 192"/>
                  <a:gd name="T8" fmla="*/ 0 w 54"/>
                  <a:gd name="T9" fmla="*/ 192 h 192"/>
                </a:gdLst>
                <a:ahLst/>
                <a:cxnLst>
                  <a:cxn ang="0">
                    <a:pos x="T0" y="T1"/>
                  </a:cxn>
                  <a:cxn ang="0">
                    <a:pos x="T2" y="T3"/>
                  </a:cxn>
                  <a:cxn ang="0">
                    <a:pos x="T4" y="T5"/>
                  </a:cxn>
                  <a:cxn ang="0">
                    <a:pos x="T6" y="T7"/>
                  </a:cxn>
                  <a:cxn ang="0">
                    <a:pos x="T8" y="T9"/>
                  </a:cxn>
                </a:cxnLst>
                <a:rect l="0" t="0" r="r" b="b"/>
                <a:pathLst>
                  <a:path w="54" h="192">
                    <a:moveTo>
                      <a:pt x="0" y="192"/>
                    </a:moveTo>
                    <a:cubicBezTo>
                      <a:pt x="37" y="174"/>
                      <a:pt x="40" y="164"/>
                      <a:pt x="47" y="116"/>
                    </a:cubicBezTo>
                    <a:cubicBezTo>
                      <a:pt x="53" y="75"/>
                      <a:pt x="54" y="46"/>
                      <a:pt x="53" y="0"/>
                    </a:cubicBezTo>
                    <a:lnTo>
                      <a:pt x="2" y="22"/>
                    </a:lnTo>
                    <a:lnTo>
                      <a:pt x="0"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0" name="Freeform 9">
                <a:extLst>
                  <a:ext uri="{FF2B5EF4-FFF2-40B4-BE49-F238E27FC236}">
                    <a16:creationId xmlns:a16="http://schemas.microsoft.com/office/drawing/2014/main" id="{C54DE55B-3FF7-41E0-ABF9-BA9DEC89C9C6}"/>
                  </a:ext>
                </a:extLst>
              </p:cNvPr>
              <p:cNvSpPr>
                <a:spLocks/>
              </p:cNvSpPr>
              <p:nvPr/>
            </p:nvSpPr>
            <p:spPr bwMode="auto">
              <a:xfrm>
                <a:off x="4551363" y="2193926"/>
                <a:ext cx="20638" cy="17463"/>
              </a:xfrm>
              <a:custGeom>
                <a:avLst/>
                <a:gdLst>
                  <a:gd name="T0" fmla="*/ 0 w 84"/>
                  <a:gd name="T1" fmla="*/ 75 h 75"/>
                  <a:gd name="T2" fmla="*/ 84 w 84"/>
                  <a:gd name="T3" fmla="*/ 69 h 75"/>
                  <a:gd name="T4" fmla="*/ 0 w 84"/>
                  <a:gd name="T5" fmla="*/ 75 h 75"/>
                </a:gdLst>
                <a:ahLst/>
                <a:cxnLst>
                  <a:cxn ang="0">
                    <a:pos x="T0" y="T1"/>
                  </a:cxn>
                  <a:cxn ang="0">
                    <a:pos x="T2" y="T3"/>
                  </a:cxn>
                  <a:cxn ang="0">
                    <a:pos x="T4" y="T5"/>
                  </a:cxn>
                </a:cxnLst>
                <a:rect l="0" t="0" r="r" b="b"/>
                <a:pathLst>
                  <a:path w="84" h="75">
                    <a:moveTo>
                      <a:pt x="0" y="75"/>
                    </a:moveTo>
                    <a:lnTo>
                      <a:pt x="84" y="69"/>
                    </a:lnTo>
                    <a:cubicBezTo>
                      <a:pt x="56" y="13"/>
                      <a:pt x="15" y="0"/>
                      <a:pt x="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1" name="Freeform 10">
                <a:extLst>
                  <a:ext uri="{FF2B5EF4-FFF2-40B4-BE49-F238E27FC236}">
                    <a16:creationId xmlns:a16="http://schemas.microsoft.com/office/drawing/2014/main" id="{59929121-1F8C-4D5B-A1E7-CBF80924BF2B}"/>
                  </a:ext>
                </a:extLst>
              </p:cNvPr>
              <p:cNvSpPr>
                <a:spLocks/>
              </p:cNvSpPr>
              <p:nvPr/>
            </p:nvSpPr>
            <p:spPr bwMode="auto">
              <a:xfrm>
                <a:off x="4476750" y="1973263"/>
                <a:ext cx="146050" cy="93663"/>
              </a:xfrm>
              <a:custGeom>
                <a:avLst/>
                <a:gdLst>
                  <a:gd name="T0" fmla="*/ 0 w 631"/>
                  <a:gd name="T1" fmla="*/ 75 h 403"/>
                  <a:gd name="T2" fmla="*/ 0 w 631"/>
                  <a:gd name="T3" fmla="*/ 372 h 403"/>
                  <a:gd name="T4" fmla="*/ 330 w 631"/>
                  <a:gd name="T5" fmla="*/ 329 h 403"/>
                  <a:gd name="T6" fmla="*/ 592 w 631"/>
                  <a:gd name="T7" fmla="*/ 338 h 403"/>
                  <a:gd name="T8" fmla="*/ 469 w 631"/>
                  <a:gd name="T9" fmla="*/ 29 h 403"/>
                  <a:gd name="T10" fmla="*/ 65 w 631"/>
                  <a:gd name="T11" fmla="*/ 47 h 403"/>
                  <a:gd name="T12" fmla="*/ 0 w 631"/>
                  <a:gd name="T13" fmla="*/ 75 h 403"/>
                </a:gdLst>
                <a:ahLst/>
                <a:cxnLst>
                  <a:cxn ang="0">
                    <a:pos x="T0" y="T1"/>
                  </a:cxn>
                  <a:cxn ang="0">
                    <a:pos x="T2" y="T3"/>
                  </a:cxn>
                  <a:cxn ang="0">
                    <a:pos x="T4" y="T5"/>
                  </a:cxn>
                  <a:cxn ang="0">
                    <a:pos x="T6" y="T7"/>
                  </a:cxn>
                  <a:cxn ang="0">
                    <a:pos x="T8" y="T9"/>
                  </a:cxn>
                  <a:cxn ang="0">
                    <a:pos x="T10" y="T11"/>
                  </a:cxn>
                  <a:cxn ang="0">
                    <a:pos x="T12" y="T13"/>
                  </a:cxn>
                </a:cxnLst>
                <a:rect l="0" t="0" r="r" b="b"/>
                <a:pathLst>
                  <a:path w="631" h="403">
                    <a:moveTo>
                      <a:pt x="0" y="75"/>
                    </a:moveTo>
                    <a:lnTo>
                      <a:pt x="0" y="372"/>
                    </a:lnTo>
                    <a:cubicBezTo>
                      <a:pt x="68" y="372"/>
                      <a:pt x="180" y="329"/>
                      <a:pt x="330" y="329"/>
                    </a:cubicBezTo>
                    <a:cubicBezTo>
                      <a:pt x="435" y="329"/>
                      <a:pt x="592" y="403"/>
                      <a:pt x="592" y="338"/>
                    </a:cubicBezTo>
                    <a:cubicBezTo>
                      <a:pt x="592" y="31"/>
                      <a:pt x="631" y="64"/>
                      <a:pt x="469" y="29"/>
                    </a:cubicBezTo>
                    <a:cubicBezTo>
                      <a:pt x="360" y="6"/>
                      <a:pt x="174" y="0"/>
                      <a:pt x="65" y="47"/>
                    </a:cubicBezTo>
                    <a:cubicBezTo>
                      <a:pt x="37" y="59"/>
                      <a:pt x="29" y="68"/>
                      <a:pt x="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2" name="Freeform 11">
                <a:extLst>
                  <a:ext uri="{FF2B5EF4-FFF2-40B4-BE49-F238E27FC236}">
                    <a16:creationId xmlns:a16="http://schemas.microsoft.com/office/drawing/2014/main" id="{3D27B830-1759-48F0-B03A-D3892DCCF6F3}"/>
                  </a:ext>
                </a:extLst>
              </p:cNvPr>
              <p:cNvSpPr>
                <a:spLocks/>
              </p:cNvSpPr>
              <p:nvPr/>
            </p:nvSpPr>
            <p:spPr bwMode="auto">
              <a:xfrm>
                <a:off x="4486275" y="2066926"/>
                <a:ext cx="120650" cy="60325"/>
              </a:xfrm>
              <a:custGeom>
                <a:avLst/>
                <a:gdLst>
                  <a:gd name="T0" fmla="*/ 0 w 525"/>
                  <a:gd name="T1" fmla="*/ 80 h 257"/>
                  <a:gd name="T2" fmla="*/ 262 w 525"/>
                  <a:gd name="T3" fmla="*/ 257 h 257"/>
                  <a:gd name="T4" fmla="*/ 525 w 525"/>
                  <a:gd name="T5" fmla="*/ 54 h 257"/>
                  <a:gd name="T6" fmla="*/ 120 w 525"/>
                  <a:gd name="T7" fmla="*/ 30 h 257"/>
                  <a:gd name="T8" fmla="*/ 0 w 525"/>
                  <a:gd name="T9" fmla="*/ 80 h 257"/>
                </a:gdLst>
                <a:ahLst/>
                <a:cxnLst>
                  <a:cxn ang="0">
                    <a:pos x="T0" y="T1"/>
                  </a:cxn>
                  <a:cxn ang="0">
                    <a:pos x="T2" y="T3"/>
                  </a:cxn>
                  <a:cxn ang="0">
                    <a:pos x="T4" y="T5"/>
                  </a:cxn>
                  <a:cxn ang="0">
                    <a:pos x="T6" y="T7"/>
                  </a:cxn>
                  <a:cxn ang="0">
                    <a:pos x="T8" y="T9"/>
                  </a:cxn>
                </a:cxnLst>
                <a:rect l="0" t="0" r="r" b="b"/>
                <a:pathLst>
                  <a:path w="525" h="257">
                    <a:moveTo>
                      <a:pt x="0" y="80"/>
                    </a:moveTo>
                    <a:cubicBezTo>
                      <a:pt x="12" y="126"/>
                      <a:pt x="165" y="257"/>
                      <a:pt x="262" y="257"/>
                    </a:cubicBezTo>
                    <a:cubicBezTo>
                      <a:pt x="350" y="257"/>
                      <a:pt x="482" y="136"/>
                      <a:pt x="525" y="54"/>
                    </a:cubicBezTo>
                    <a:cubicBezTo>
                      <a:pt x="440" y="13"/>
                      <a:pt x="241" y="0"/>
                      <a:pt x="120" y="30"/>
                    </a:cubicBezTo>
                    <a:cubicBezTo>
                      <a:pt x="69" y="43"/>
                      <a:pt x="42" y="57"/>
                      <a:pt x="0"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3" name="Freeform 12">
                <a:extLst>
                  <a:ext uri="{FF2B5EF4-FFF2-40B4-BE49-F238E27FC236}">
                    <a16:creationId xmlns:a16="http://schemas.microsoft.com/office/drawing/2014/main" id="{C5EB446A-3916-48BF-99B9-7AF6907EC49B}"/>
                  </a:ext>
                </a:extLst>
              </p:cNvPr>
              <p:cNvSpPr>
                <a:spLocks/>
              </p:cNvSpPr>
              <p:nvPr/>
            </p:nvSpPr>
            <p:spPr bwMode="auto">
              <a:xfrm>
                <a:off x="4229100" y="1758951"/>
                <a:ext cx="622300" cy="609600"/>
              </a:xfrm>
              <a:custGeom>
                <a:avLst/>
                <a:gdLst>
                  <a:gd name="T0" fmla="*/ 532 w 2683"/>
                  <a:gd name="T1" fmla="*/ 2604 h 2604"/>
                  <a:gd name="T2" fmla="*/ 693 w 2683"/>
                  <a:gd name="T3" fmla="*/ 2071 h 2604"/>
                  <a:gd name="T4" fmla="*/ 775 w 2683"/>
                  <a:gd name="T5" fmla="*/ 1111 h 2604"/>
                  <a:gd name="T6" fmla="*/ 945 w 2683"/>
                  <a:gd name="T7" fmla="*/ 935 h 2604"/>
                  <a:gd name="T8" fmla="*/ 1062 w 2683"/>
                  <a:gd name="T9" fmla="*/ 704 h 2604"/>
                  <a:gd name="T10" fmla="*/ 1320 w 2683"/>
                  <a:gd name="T11" fmla="*/ 606 h 2604"/>
                  <a:gd name="T12" fmla="*/ 1320 w 2683"/>
                  <a:gd name="T13" fmla="*/ 589 h 2604"/>
                  <a:gd name="T14" fmla="*/ 1131 w 2683"/>
                  <a:gd name="T15" fmla="*/ 523 h 2604"/>
                  <a:gd name="T16" fmla="*/ 1015 w 2683"/>
                  <a:gd name="T17" fmla="*/ 344 h 2604"/>
                  <a:gd name="T18" fmla="*/ 1286 w 2683"/>
                  <a:gd name="T19" fmla="*/ 513 h 2604"/>
                  <a:gd name="T20" fmla="*/ 1316 w 2683"/>
                  <a:gd name="T21" fmla="*/ 408 h 2604"/>
                  <a:gd name="T22" fmla="*/ 1320 w 2683"/>
                  <a:gd name="T23" fmla="*/ 268 h 2604"/>
                  <a:gd name="T24" fmla="*/ 1362 w 2683"/>
                  <a:gd name="T25" fmla="*/ 259 h 2604"/>
                  <a:gd name="T26" fmla="*/ 1413 w 2683"/>
                  <a:gd name="T27" fmla="*/ 276 h 2604"/>
                  <a:gd name="T28" fmla="*/ 1420 w 2683"/>
                  <a:gd name="T29" fmla="*/ 430 h 2604"/>
                  <a:gd name="T30" fmla="*/ 1490 w 2683"/>
                  <a:gd name="T31" fmla="*/ 498 h 2604"/>
                  <a:gd name="T32" fmla="*/ 1675 w 2683"/>
                  <a:gd name="T33" fmla="*/ 344 h 2604"/>
                  <a:gd name="T34" fmla="*/ 1717 w 2683"/>
                  <a:gd name="T35" fmla="*/ 352 h 2604"/>
                  <a:gd name="T36" fmla="*/ 1631 w 2683"/>
                  <a:gd name="T37" fmla="*/ 503 h 2604"/>
                  <a:gd name="T38" fmla="*/ 1500 w 2683"/>
                  <a:gd name="T39" fmla="*/ 558 h 2604"/>
                  <a:gd name="T40" fmla="*/ 1447 w 2683"/>
                  <a:gd name="T41" fmla="*/ 572 h 2604"/>
                  <a:gd name="T42" fmla="*/ 1734 w 2683"/>
                  <a:gd name="T43" fmla="*/ 793 h 2604"/>
                  <a:gd name="T44" fmla="*/ 1788 w 2683"/>
                  <a:gd name="T45" fmla="*/ 916 h 2604"/>
                  <a:gd name="T46" fmla="*/ 1958 w 2683"/>
                  <a:gd name="T47" fmla="*/ 1094 h 2604"/>
                  <a:gd name="T48" fmla="*/ 2022 w 2683"/>
                  <a:gd name="T49" fmla="*/ 1377 h 2604"/>
                  <a:gd name="T50" fmla="*/ 2031 w 2683"/>
                  <a:gd name="T51" fmla="*/ 1538 h 2604"/>
                  <a:gd name="T52" fmla="*/ 2031 w 2683"/>
                  <a:gd name="T53" fmla="*/ 1969 h 2604"/>
                  <a:gd name="T54" fmla="*/ 2200 w 2683"/>
                  <a:gd name="T55" fmla="*/ 2587 h 2604"/>
                  <a:gd name="T56" fmla="*/ 2683 w 2683"/>
                  <a:gd name="T57" fmla="*/ 1597 h 2604"/>
                  <a:gd name="T58" fmla="*/ 2559 w 2683"/>
                  <a:gd name="T59" fmla="*/ 1018 h 2604"/>
                  <a:gd name="T60" fmla="*/ 2439 w 2683"/>
                  <a:gd name="T61" fmla="*/ 816 h 2604"/>
                  <a:gd name="T62" fmla="*/ 2329 w 2683"/>
                  <a:gd name="T63" fmla="*/ 680 h 2604"/>
                  <a:gd name="T64" fmla="*/ 2291 w 2683"/>
                  <a:gd name="T65" fmla="*/ 634 h 2604"/>
                  <a:gd name="T66" fmla="*/ 1909 w 2683"/>
                  <a:gd name="T67" fmla="*/ 363 h 2604"/>
                  <a:gd name="T68" fmla="*/ 51 w 2683"/>
                  <a:gd name="T69" fmla="*/ 1318 h 2604"/>
                  <a:gd name="T70" fmla="*/ 34 w 2683"/>
                  <a:gd name="T71" fmla="*/ 1429 h 2604"/>
                  <a:gd name="T72" fmla="*/ 273 w 2683"/>
                  <a:gd name="T73" fmla="*/ 2339 h 2604"/>
                  <a:gd name="T74" fmla="*/ 359 w 2683"/>
                  <a:gd name="T75" fmla="*/ 2447 h 2604"/>
                  <a:gd name="T76" fmla="*/ 532 w 2683"/>
                  <a:gd name="T77" fmla="*/ 2604 h 2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83" h="2604">
                    <a:moveTo>
                      <a:pt x="532" y="2604"/>
                    </a:moveTo>
                    <a:cubicBezTo>
                      <a:pt x="596" y="2558"/>
                      <a:pt x="692" y="2200"/>
                      <a:pt x="693" y="2071"/>
                    </a:cubicBezTo>
                    <a:cubicBezTo>
                      <a:pt x="696" y="1808"/>
                      <a:pt x="665" y="1336"/>
                      <a:pt x="775" y="1111"/>
                    </a:cubicBezTo>
                    <a:cubicBezTo>
                      <a:pt x="824" y="1010"/>
                      <a:pt x="891" y="987"/>
                      <a:pt x="945" y="935"/>
                    </a:cubicBezTo>
                    <a:cubicBezTo>
                      <a:pt x="1017" y="866"/>
                      <a:pt x="924" y="808"/>
                      <a:pt x="1062" y="704"/>
                    </a:cubicBezTo>
                    <a:cubicBezTo>
                      <a:pt x="1131" y="652"/>
                      <a:pt x="1203" y="606"/>
                      <a:pt x="1320" y="606"/>
                    </a:cubicBezTo>
                    <a:lnTo>
                      <a:pt x="1320" y="589"/>
                    </a:lnTo>
                    <a:cubicBezTo>
                      <a:pt x="1241" y="571"/>
                      <a:pt x="1192" y="564"/>
                      <a:pt x="1131" y="523"/>
                    </a:cubicBezTo>
                    <a:cubicBezTo>
                      <a:pt x="1049" y="468"/>
                      <a:pt x="1015" y="428"/>
                      <a:pt x="1015" y="344"/>
                    </a:cubicBezTo>
                    <a:cubicBezTo>
                      <a:pt x="1144" y="344"/>
                      <a:pt x="1115" y="513"/>
                      <a:pt x="1286" y="513"/>
                    </a:cubicBezTo>
                    <a:cubicBezTo>
                      <a:pt x="1324" y="513"/>
                      <a:pt x="1310" y="452"/>
                      <a:pt x="1316" y="408"/>
                    </a:cubicBezTo>
                    <a:cubicBezTo>
                      <a:pt x="1323" y="363"/>
                      <a:pt x="1320" y="314"/>
                      <a:pt x="1320" y="268"/>
                    </a:cubicBezTo>
                    <a:cubicBezTo>
                      <a:pt x="1353" y="265"/>
                      <a:pt x="1340" y="259"/>
                      <a:pt x="1362" y="259"/>
                    </a:cubicBezTo>
                    <a:cubicBezTo>
                      <a:pt x="1378" y="259"/>
                      <a:pt x="1389" y="271"/>
                      <a:pt x="1413" y="276"/>
                    </a:cubicBezTo>
                    <a:cubicBezTo>
                      <a:pt x="1413" y="336"/>
                      <a:pt x="1415" y="382"/>
                      <a:pt x="1420" y="430"/>
                    </a:cubicBezTo>
                    <a:cubicBezTo>
                      <a:pt x="1428" y="513"/>
                      <a:pt x="1410" y="526"/>
                      <a:pt x="1490" y="498"/>
                    </a:cubicBezTo>
                    <a:cubicBezTo>
                      <a:pt x="1608" y="456"/>
                      <a:pt x="1641" y="344"/>
                      <a:pt x="1675" y="344"/>
                    </a:cubicBezTo>
                    <a:cubicBezTo>
                      <a:pt x="1698" y="344"/>
                      <a:pt x="1699" y="348"/>
                      <a:pt x="1717" y="352"/>
                    </a:cubicBezTo>
                    <a:cubicBezTo>
                      <a:pt x="1733" y="417"/>
                      <a:pt x="1694" y="444"/>
                      <a:pt x="1631" y="503"/>
                    </a:cubicBezTo>
                    <a:cubicBezTo>
                      <a:pt x="1568" y="562"/>
                      <a:pt x="1544" y="551"/>
                      <a:pt x="1500" y="558"/>
                    </a:cubicBezTo>
                    <a:cubicBezTo>
                      <a:pt x="1483" y="560"/>
                      <a:pt x="1467" y="568"/>
                      <a:pt x="1447" y="572"/>
                    </a:cubicBezTo>
                    <a:cubicBezTo>
                      <a:pt x="1482" y="621"/>
                      <a:pt x="1689" y="653"/>
                      <a:pt x="1734" y="793"/>
                    </a:cubicBezTo>
                    <a:cubicBezTo>
                      <a:pt x="1750" y="846"/>
                      <a:pt x="1747" y="883"/>
                      <a:pt x="1788" y="916"/>
                    </a:cubicBezTo>
                    <a:cubicBezTo>
                      <a:pt x="1855" y="969"/>
                      <a:pt x="1897" y="974"/>
                      <a:pt x="1958" y="1094"/>
                    </a:cubicBezTo>
                    <a:cubicBezTo>
                      <a:pt x="1999" y="1177"/>
                      <a:pt x="2023" y="1255"/>
                      <a:pt x="2022" y="1377"/>
                    </a:cubicBezTo>
                    <a:cubicBezTo>
                      <a:pt x="2022" y="1434"/>
                      <a:pt x="2031" y="1471"/>
                      <a:pt x="2031" y="1538"/>
                    </a:cubicBezTo>
                    <a:lnTo>
                      <a:pt x="2031" y="1969"/>
                    </a:lnTo>
                    <a:cubicBezTo>
                      <a:pt x="2040" y="2142"/>
                      <a:pt x="2064" y="2496"/>
                      <a:pt x="2200" y="2587"/>
                    </a:cubicBezTo>
                    <a:cubicBezTo>
                      <a:pt x="2428" y="2435"/>
                      <a:pt x="2683" y="1983"/>
                      <a:pt x="2683" y="1597"/>
                    </a:cubicBezTo>
                    <a:cubicBezTo>
                      <a:pt x="2683" y="1366"/>
                      <a:pt x="2642" y="1192"/>
                      <a:pt x="2559" y="1018"/>
                    </a:cubicBezTo>
                    <a:cubicBezTo>
                      <a:pt x="2523" y="943"/>
                      <a:pt x="2483" y="882"/>
                      <a:pt x="2439" y="816"/>
                    </a:cubicBezTo>
                    <a:lnTo>
                      <a:pt x="2329" y="680"/>
                    </a:lnTo>
                    <a:cubicBezTo>
                      <a:pt x="2311" y="661"/>
                      <a:pt x="2309" y="653"/>
                      <a:pt x="2291" y="634"/>
                    </a:cubicBezTo>
                    <a:cubicBezTo>
                      <a:pt x="2202" y="536"/>
                      <a:pt x="2028" y="419"/>
                      <a:pt x="1909" y="363"/>
                    </a:cubicBezTo>
                    <a:cubicBezTo>
                      <a:pt x="1129" y="0"/>
                      <a:pt x="199" y="480"/>
                      <a:pt x="51" y="1318"/>
                    </a:cubicBezTo>
                    <a:cubicBezTo>
                      <a:pt x="44" y="1353"/>
                      <a:pt x="37" y="1398"/>
                      <a:pt x="34" y="1429"/>
                    </a:cubicBezTo>
                    <a:cubicBezTo>
                      <a:pt x="0" y="1758"/>
                      <a:pt x="90" y="2062"/>
                      <a:pt x="273" y="2339"/>
                    </a:cubicBezTo>
                    <a:cubicBezTo>
                      <a:pt x="309" y="2393"/>
                      <a:pt x="328" y="2407"/>
                      <a:pt x="359" y="2447"/>
                    </a:cubicBezTo>
                    <a:cubicBezTo>
                      <a:pt x="401" y="2501"/>
                      <a:pt x="474" y="2574"/>
                      <a:pt x="532" y="26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4" name="Freeform 13">
                <a:extLst>
                  <a:ext uri="{FF2B5EF4-FFF2-40B4-BE49-F238E27FC236}">
                    <a16:creationId xmlns:a16="http://schemas.microsoft.com/office/drawing/2014/main" id="{02D4918C-D09B-43B2-A04C-FA63310867E2}"/>
                  </a:ext>
                </a:extLst>
              </p:cNvPr>
              <p:cNvSpPr>
                <a:spLocks noEditPoints="1"/>
              </p:cNvSpPr>
              <p:nvPr/>
            </p:nvSpPr>
            <p:spPr bwMode="auto">
              <a:xfrm>
                <a:off x="4208463" y="1784351"/>
                <a:ext cx="668338" cy="698500"/>
              </a:xfrm>
              <a:custGeom>
                <a:avLst/>
                <a:gdLst>
                  <a:gd name="T0" fmla="*/ 1575 w 2879"/>
                  <a:gd name="T1" fmla="*/ 2823 h 2992"/>
                  <a:gd name="T2" fmla="*/ 1761 w 2879"/>
                  <a:gd name="T3" fmla="*/ 2882 h 2992"/>
                  <a:gd name="T4" fmla="*/ 1321 w 2879"/>
                  <a:gd name="T5" fmla="*/ 2857 h 2992"/>
                  <a:gd name="T6" fmla="*/ 1355 w 2879"/>
                  <a:gd name="T7" fmla="*/ 2848 h 2992"/>
                  <a:gd name="T8" fmla="*/ 1524 w 2879"/>
                  <a:gd name="T9" fmla="*/ 2798 h 2992"/>
                  <a:gd name="T10" fmla="*/ 1363 w 2879"/>
                  <a:gd name="T11" fmla="*/ 2798 h 2992"/>
                  <a:gd name="T12" fmla="*/ 1316 w 2879"/>
                  <a:gd name="T13" fmla="*/ 2911 h 2992"/>
                  <a:gd name="T14" fmla="*/ 1160 w 2879"/>
                  <a:gd name="T15" fmla="*/ 2772 h 2992"/>
                  <a:gd name="T16" fmla="*/ 1084 w 2879"/>
                  <a:gd name="T17" fmla="*/ 2874 h 2992"/>
                  <a:gd name="T18" fmla="*/ 1143 w 2879"/>
                  <a:gd name="T19" fmla="*/ 2755 h 2992"/>
                  <a:gd name="T20" fmla="*/ 1084 w 2879"/>
                  <a:gd name="T21" fmla="*/ 2874 h 2992"/>
                  <a:gd name="T22" fmla="*/ 1599 w 2879"/>
                  <a:gd name="T23" fmla="*/ 2806 h 2992"/>
                  <a:gd name="T24" fmla="*/ 1837 w 2879"/>
                  <a:gd name="T25" fmla="*/ 2730 h 2992"/>
                  <a:gd name="T26" fmla="*/ 1803 w 2879"/>
                  <a:gd name="T27" fmla="*/ 2815 h 2992"/>
                  <a:gd name="T28" fmla="*/ 1710 w 2879"/>
                  <a:gd name="T29" fmla="*/ 2815 h 2992"/>
                  <a:gd name="T30" fmla="*/ 1427 w 2879"/>
                  <a:gd name="T31" fmla="*/ 2339 h 2992"/>
                  <a:gd name="T32" fmla="*/ 1311 w 2879"/>
                  <a:gd name="T33" fmla="*/ 1892 h 2992"/>
                  <a:gd name="T34" fmla="*/ 1346 w 2879"/>
                  <a:gd name="T35" fmla="*/ 1665 h 2992"/>
                  <a:gd name="T36" fmla="*/ 1457 w 2879"/>
                  <a:gd name="T37" fmla="*/ 1886 h 2992"/>
                  <a:gd name="T38" fmla="*/ 1511 w 2879"/>
                  <a:gd name="T39" fmla="*/ 2100 h 2992"/>
                  <a:gd name="T40" fmla="*/ 1627 w 2879"/>
                  <a:gd name="T41" fmla="*/ 2196 h 2992"/>
                  <a:gd name="T42" fmla="*/ 1479 w 2879"/>
                  <a:gd name="T43" fmla="*/ 2701 h 2992"/>
                  <a:gd name="T44" fmla="*/ 1353 w 2879"/>
                  <a:gd name="T45" fmla="*/ 2165 h 2992"/>
                  <a:gd name="T46" fmla="*/ 965 w 2879"/>
                  <a:gd name="T47" fmla="*/ 2696 h 2992"/>
                  <a:gd name="T48" fmla="*/ 329 w 2879"/>
                  <a:gd name="T49" fmla="*/ 2283 h 2992"/>
                  <a:gd name="T50" fmla="*/ 442 w 2879"/>
                  <a:gd name="T51" fmla="*/ 514 h 2992"/>
                  <a:gd name="T52" fmla="*/ 2390 w 2879"/>
                  <a:gd name="T53" fmla="*/ 467 h 2992"/>
                  <a:gd name="T54" fmla="*/ 2537 w 2879"/>
                  <a:gd name="T55" fmla="*/ 2304 h 2992"/>
                  <a:gd name="T56" fmla="*/ 1914 w 2879"/>
                  <a:gd name="T57" fmla="*/ 2696 h 2992"/>
                  <a:gd name="T58" fmla="*/ 2068 w 2879"/>
                  <a:gd name="T59" fmla="*/ 2270 h 2992"/>
                  <a:gd name="T60" fmla="*/ 1812 w 2879"/>
                  <a:gd name="T61" fmla="*/ 1308 h 2992"/>
                  <a:gd name="T62" fmla="*/ 1679 w 2879"/>
                  <a:gd name="T63" fmla="*/ 1601 h 2992"/>
                  <a:gd name="T64" fmla="*/ 1770 w 2879"/>
                  <a:gd name="T65" fmla="*/ 2095 h 2992"/>
                  <a:gd name="T66" fmla="*/ 1685 w 2879"/>
                  <a:gd name="T67" fmla="*/ 2493 h 2992"/>
                  <a:gd name="T68" fmla="*/ 1383 w 2879"/>
                  <a:gd name="T69" fmla="*/ 1607 h 2992"/>
                  <a:gd name="T70" fmla="*/ 1228 w 2879"/>
                  <a:gd name="T71" fmla="*/ 2442 h 2992"/>
                  <a:gd name="T72" fmla="*/ 1135 w 2879"/>
                  <a:gd name="T73" fmla="*/ 1849 h 2992"/>
                  <a:gd name="T74" fmla="*/ 958 w 2879"/>
                  <a:gd name="T75" fmla="*/ 1385 h 2992"/>
                  <a:gd name="T76" fmla="*/ 677 w 2879"/>
                  <a:gd name="T77" fmla="*/ 2535 h 2992"/>
                  <a:gd name="T78" fmla="*/ 914 w 2879"/>
                  <a:gd name="T79" fmla="*/ 2806 h 2992"/>
                  <a:gd name="T80" fmla="*/ 1934 w 2879"/>
                  <a:gd name="T81" fmla="*/ 2911 h 2992"/>
                  <a:gd name="T82" fmla="*/ 2320 w 2879"/>
                  <a:gd name="T83" fmla="*/ 2603 h 2992"/>
                  <a:gd name="T84" fmla="*/ 2523 w 2879"/>
                  <a:gd name="T85" fmla="*/ 520 h 2992"/>
                  <a:gd name="T86" fmla="*/ 1516 w 2879"/>
                  <a:gd name="T87" fmla="*/ 29 h 2992"/>
                  <a:gd name="T88" fmla="*/ 408 w 2879"/>
                  <a:gd name="T89" fmla="*/ 463 h 2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9" h="2992">
                    <a:moveTo>
                      <a:pt x="1549" y="2908"/>
                    </a:moveTo>
                    <a:lnTo>
                      <a:pt x="1549" y="2823"/>
                    </a:lnTo>
                    <a:lnTo>
                      <a:pt x="1575" y="2823"/>
                    </a:lnTo>
                    <a:cubicBezTo>
                      <a:pt x="1577" y="2850"/>
                      <a:pt x="1583" y="2853"/>
                      <a:pt x="1583" y="2882"/>
                    </a:cubicBezTo>
                    <a:cubicBezTo>
                      <a:pt x="1583" y="2908"/>
                      <a:pt x="1573" y="2905"/>
                      <a:pt x="1549" y="2908"/>
                    </a:cubicBezTo>
                    <a:close/>
                    <a:moveTo>
                      <a:pt x="1761" y="2882"/>
                    </a:moveTo>
                    <a:cubicBezTo>
                      <a:pt x="1750" y="2860"/>
                      <a:pt x="1753" y="2873"/>
                      <a:pt x="1753" y="2840"/>
                    </a:cubicBezTo>
                    <a:cubicBezTo>
                      <a:pt x="1813" y="2845"/>
                      <a:pt x="1781" y="2880"/>
                      <a:pt x="1761" y="2882"/>
                    </a:cubicBezTo>
                    <a:close/>
                    <a:moveTo>
                      <a:pt x="1321" y="2857"/>
                    </a:moveTo>
                    <a:lnTo>
                      <a:pt x="1321" y="2806"/>
                    </a:lnTo>
                    <a:lnTo>
                      <a:pt x="1346" y="2806"/>
                    </a:lnTo>
                    <a:cubicBezTo>
                      <a:pt x="1348" y="2829"/>
                      <a:pt x="1350" y="2829"/>
                      <a:pt x="1355" y="2848"/>
                    </a:cubicBezTo>
                    <a:cubicBezTo>
                      <a:pt x="1341" y="2850"/>
                      <a:pt x="1328" y="2848"/>
                      <a:pt x="1321" y="2857"/>
                    </a:cubicBezTo>
                    <a:close/>
                    <a:moveTo>
                      <a:pt x="1363" y="2798"/>
                    </a:moveTo>
                    <a:lnTo>
                      <a:pt x="1524" y="2798"/>
                    </a:lnTo>
                    <a:cubicBezTo>
                      <a:pt x="1504" y="2840"/>
                      <a:pt x="1521" y="2884"/>
                      <a:pt x="1524" y="2925"/>
                    </a:cubicBezTo>
                    <a:lnTo>
                      <a:pt x="1338" y="2925"/>
                    </a:lnTo>
                    <a:cubicBezTo>
                      <a:pt x="1376" y="2868"/>
                      <a:pt x="1399" y="2865"/>
                      <a:pt x="1363" y="2798"/>
                    </a:cubicBezTo>
                    <a:close/>
                    <a:moveTo>
                      <a:pt x="1287" y="2874"/>
                    </a:moveTo>
                    <a:cubicBezTo>
                      <a:pt x="1307" y="2879"/>
                      <a:pt x="1312" y="2882"/>
                      <a:pt x="1338" y="2882"/>
                    </a:cubicBezTo>
                    <a:cubicBezTo>
                      <a:pt x="1331" y="2906"/>
                      <a:pt x="1340" y="2897"/>
                      <a:pt x="1316" y="2911"/>
                    </a:cubicBezTo>
                    <a:cubicBezTo>
                      <a:pt x="1275" y="2934"/>
                      <a:pt x="1165" y="2927"/>
                      <a:pt x="1143" y="2882"/>
                    </a:cubicBezTo>
                    <a:cubicBezTo>
                      <a:pt x="1135" y="2866"/>
                      <a:pt x="1139" y="2855"/>
                      <a:pt x="1145" y="2835"/>
                    </a:cubicBezTo>
                    <a:cubicBezTo>
                      <a:pt x="1153" y="2811"/>
                      <a:pt x="1158" y="2797"/>
                      <a:pt x="1160" y="2772"/>
                    </a:cubicBezTo>
                    <a:lnTo>
                      <a:pt x="1312" y="2783"/>
                    </a:lnTo>
                    <a:cubicBezTo>
                      <a:pt x="1289" y="2816"/>
                      <a:pt x="1287" y="2814"/>
                      <a:pt x="1287" y="2874"/>
                    </a:cubicBezTo>
                    <a:close/>
                    <a:moveTo>
                      <a:pt x="1084" y="2874"/>
                    </a:moveTo>
                    <a:cubicBezTo>
                      <a:pt x="1021" y="2874"/>
                      <a:pt x="1025" y="2869"/>
                      <a:pt x="974" y="2857"/>
                    </a:cubicBezTo>
                    <a:lnTo>
                      <a:pt x="1036" y="2731"/>
                    </a:lnTo>
                    <a:cubicBezTo>
                      <a:pt x="1070" y="2739"/>
                      <a:pt x="1099" y="2754"/>
                      <a:pt x="1143" y="2755"/>
                    </a:cubicBezTo>
                    <a:cubicBezTo>
                      <a:pt x="1125" y="2800"/>
                      <a:pt x="1149" y="2744"/>
                      <a:pt x="1122" y="2776"/>
                    </a:cubicBezTo>
                    <a:cubicBezTo>
                      <a:pt x="1104" y="2798"/>
                      <a:pt x="1114" y="2769"/>
                      <a:pt x="1116" y="2807"/>
                    </a:cubicBezTo>
                    <a:cubicBezTo>
                      <a:pt x="1118" y="2844"/>
                      <a:pt x="1120" y="2874"/>
                      <a:pt x="1084" y="2874"/>
                    </a:cubicBezTo>
                    <a:close/>
                    <a:moveTo>
                      <a:pt x="1736" y="2899"/>
                    </a:moveTo>
                    <a:cubicBezTo>
                      <a:pt x="1699" y="2908"/>
                      <a:pt x="1632" y="2924"/>
                      <a:pt x="1592" y="2925"/>
                    </a:cubicBezTo>
                    <a:cubicBezTo>
                      <a:pt x="1607" y="2859"/>
                      <a:pt x="1616" y="2924"/>
                      <a:pt x="1599" y="2806"/>
                    </a:cubicBezTo>
                    <a:cubicBezTo>
                      <a:pt x="1592" y="2802"/>
                      <a:pt x="1584" y="2800"/>
                      <a:pt x="1581" y="2800"/>
                    </a:cubicBezTo>
                    <a:lnTo>
                      <a:pt x="1558" y="2789"/>
                    </a:lnTo>
                    <a:cubicBezTo>
                      <a:pt x="1664" y="2765"/>
                      <a:pt x="1744" y="2775"/>
                      <a:pt x="1837" y="2730"/>
                    </a:cubicBezTo>
                    <a:lnTo>
                      <a:pt x="1888" y="2857"/>
                    </a:lnTo>
                    <a:cubicBezTo>
                      <a:pt x="1864" y="2869"/>
                      <a:pt x="1833" y="2876"/>
                      <a:pt x="1803" y="2882"/>
                    </a:cubicBezTo>
                    <a:lnTo>
                      <a:pt x="1803" y="2815"/>
                    </a:lnTo>
                    <a:cubicBezTo>
                      <a:pt x="1759" y="2811"/>
                      <a:pt x="1788" y="2804"/>
                      <a:pt x="1744" y="2815"/>
                    </a:cubicBezTo>
                    <a:cubicBezTo>
                      <a:pt x="1756" y="2797"/>
                      <a:pt x="1767" y="2781"/>
                      <a:pt x="1778" y="2764"/>
                    </a:cubicBezTo>
                    <a:cubicBezTo>
                      <a:pt x="1738" y="2773"/>
                      <a:pt x="1722" y="2778"/>
                      <a:pt x="1710" y="2815"/>
                    </a:cubicBezTo>
                    <a:cubicBezTo>
                      <a:pt x="1701" y="2846"/>
                      <a:pt x="1719" y="2868"/>
                      <a:pt x="1736" y="2899"/>
                    </a:cubicBezTo>
                    <a:close/>
                    <a:moveTo>
                      <a:pt x="1353" y="2165"/>
                    </a:moveTo>
                    <a:cubicBezTo>
                      <a:pt x="1390" y="2221"/>
                      <a:pt x="1360" y="2325"/>
                      <a:pt x="1427" y="2339"/>
                    </a:cubicBezTo>
                    <a:cubicBezTo>
                      <a:pt x="1434" y="2077"/>
                      <a:pt x="1373" y="2191"/>
                      <a:pt x="1342" y="2121"/>
                    </a:cubicBezTo>
                    <a:cubicBezTo>
                      <a:pt x="1327" y="2045"/>
                      <a:pt x="1349" y="2044"/>
                      <a:pt x="1358" y="1989"/>
                    </a:cubicBezTo>
                    <a:cubicBezTo>
                      <a:pt x="1365" y="1942"/>
                      <a:pt x="1321" y="1950"/>
                      <a:pt x="1311" y="1892"/>
                    </a:cubicBezTo>
                    <a:cubicBezTo>
                      <a:pt x="1357" y="1820"/>
                      <a:pt x="1435" y="1869"/>
                      <a:pt x="1428" y="1793"/>
                    </a:cubicBezTo>
                    <a:cubicBezTo>
                      <a:pt x="1395" y="1772"/>
                      <a:pt x="1337" y="1792"/>
                      <a:pt x="1316" y="1759"/>
                    </a:cubicBezTo>
                    <a:cubicBezTo>
                      <a:pt x="1296" y="1727"/>
                      <a:pt x="1329" y="1682"/>
                      <a:pt x="1346" y="1665"/>
                    </a:cubicBezTo>
                    <a:cubicBezTo>
                      <a:pt x="1395" y="1679"/>
                      <a:pt x="1376" y="1680"/>
                      <a:pt x="1400" y="1719"/>
                    </a:cubicBezTo>
                    <a:cubicBezTo>
                      <a:pt x="1515" y="1731"/>
                      <a:pt x="1523" y="1715"/>
                      <a:pt x="1625" y="1757"/>
                    </a:cubicBezTo>
                    <a:cubicBezTo>
                      <a:pt x="1634" y="1916"/>
                      <a:pt x="1547" y="1882"/>
                      <a:pt x="1457" y="1886"/>
                    </a:cubicBezTo>
                    <a:cubicBezTo>
                      <a:pt x="1427" y="1888"/>
                      <a:pt x="1405" y="1892"/>
                      <a:pt x="1385" y="1909"/>
                    </a:cubicBezTo>
                    <a:cubicBezTo>
                      <a:pt x="1409" y="1929"/>
                      <a:pt x="1409" y="1927"/>
                      <a:pt x="1448" y="1935"/>
                    </a:cubicBezTo>
                    <a:cubicBezTo>
                      <a:pt x="1533" y="1952"/>
                      <a:pt x="1492" y="2005"/>
                      <a:pt x="1511" y="2100"/>
                    </a:cubicBezTo>
                    <a:cubicBezTo>
                      <a:pt x="1550" y="2041"/>
                      <a:pt x="1523" y="1991"/>
                      <a:pt x="1577" y="1967"/>
                    </a:cubicBezTo>
                    <a:cubicBezTo>
                      <a:pt x="1610" y="2042"/>
                      <a:pt x="1601" y="2076"/>
                      <a:pt x="1577" y="2149"/>
                    </a:cubicBezTo>
                    <a:cubicBezTo>
                      <a:pt x="1617" y="2174"/>
                      <a:pt x="1618" y="2137"/>
                      <a:pt x="1627" y="2196"/>
                    </a:cubicBezTo>
                    <a:cubicBezTo>
                      <a:pt x="1638" y="2274"/>
                      <a:pt x="1612" y="2358"/>
                      <a:pt x="1557" y="2407"/>
                    </a:cubicBezTo>
                    <a:cubicBezTo>
                      <a:pt x="1497" y="2459"/>
                      <a:pt x="1503" y="2425"/>
                      <a:pt x="1502" y="2535"/>
                    </a:cubicBezTo>
                    <a:cubicBezTo>
                      <a:pt x="1502" y="2594"/>
                      <a:pt x="1503" y="2655"/>
                      <a:pt x="1479" y="2701"/>
                    </a:cubicBezTo>
                    <a:cubicBezTo>
                      <a:pt x="1383" y="2681"/>
                      <a:pt x="1423" y="2605"/>
                      <a:pt x="1425" y="2434"/>
                    </a:cubicBezTo>
                    <a:cubicBezTo>
                      <a:pt x="1366" y="2389"/>
                      <a:pt x="1294" y="2369"/>
                      <a:pt x="1302" y="2221"/>
                    </a:cubicBezTo>
                    <a:cubicBezTo>
                      <a:pt x="1305" y="2178"/>
                      <a:pt x="1313" y="2169"/>
                      <a:pt x="1353" y="2165"/>
                    </a:cubicBezTo>
                    <a:close/>
                    <a:moveTo>
                      <a:pt x="677" y="2535"/>
                    </a:moveTo>
                    <a:cubicBezTo>
                      <a:pt x="685" y="2563"/>
                      <a:pt x="678" y="2547"/>
                      <a:pt x="699" y="2565"/>
                    </a:cubicBezTo>
                    <a:cubicBezTo>
                      <a:pt x="752" y="2611"/>
                      <a:pt x="903" y="2695"/>
                      <a:pt x="965" y="2696"/>
                    </a:cubicBezTo>
                    <a:cubicBezTo>
                      <a:pt x="959" y="2722"/>
                      <a:pt x="954" y="2721"/>
                      <a:pt x="948" y="2747"/>
                    </a:cubicBezTo>
                    <a:cubicBezTo>
                      <a:pt x="896" y="2746"/>
                      <a:pt x="791" y="2693"/>
                      <a:pt x="755" y="2669"/>
                    </a:cubicBezTo>
                    <a:cubicBezTo>
                      <a:pt x="589" y="2561"/>
                      <a:pt x="451" y="2449"/>
                      <a:pt x="329" y="2283"/>
                    </a:cubicBezTo>
                    <a:cubicBezTo>
                      <a:pt x="91" y="1958"/>
                      <a:pt x="5" y="1570"/>
                      <a:pt x="97" y="1150"/>
                    </a:cubicBezTo>
                    <a:cubicBezTo>
                      <a:pt x="143" y="940"/>
                      <a:pt x="268" y="687"/>
                      <a:pt x="421" y="535"/>
                    </a:cubicBezTo>
                    <a:cubicBezTo>
                      <a:pt x="430" y="526"/>
                      <a:pt x="434" y="523"/>
                      <a:pt x="442" y="514"/>
                    </a:cubicBezTo>
                    <a:cubicBezTo>
                      <a:pt x="504" y="446"/>
                      <a:pt x="576" y="385"/>
                      <a:pt x="652" y="334"/>
                    </a:cubicBezTo>
                    <a:cubicBezTo>
                      <a:pt x="1121" y="23"/>
                      <a:pt x="1735" y="0"/>
                      <a:pt x="2203" y="315"/>
                    </a:cubicBezTo>
                    <a:lnTo>
                      <a:pt x="2390" y="467"/>
                    </a:lnTo>
                    <a:cubicBezTo>
                      <a:pt x="2613" y="693"/>
                      <a:pt x="2811" y="1034"/>
                      <a:pt x="2811" y="1375"/>
                    </a:cubicBezTo>
                    <a:lnTo>
                      <a:pt x="2811" y="1528"/>
                    </a:lnTo>
                    <a:cubicBezTo>
                      <a:pt x="2811" y="1813"/>
                      <a:pt x="2667" y="2145"/>
                      <a:pt x="2537" y="2304"/>
                    </a:cubicBezTo>
                    <a:cubicBezTo>
                      <a:pt x="2493" y="2358"/>
                      <a:pt x="2460" y="2391"/>
                      <a:pt x="2411" y="2440"/>
                    </a:cubicBezTo>
                    <a:cubicBezTo>
                      <a:pt x="2306" y="2545"/>
                      <a:pt x="2055" y="2744"/>
                      <a:pt x="1922" y="2747"/>
                    </a:cubicBezTo>
                    <a:cubicBezTo>
                      <a:pt x="1917" y="2727"/>
                      <a:pt x="1914" y="2722"/>
                      <a:pt x="1914" y="2696"/>
                    </a:cubicBezTo>
                    <a:cubicBezTo>
                      <a:pt x="1995" y="2694"/>
                      <a:pt x="2114" y="2602"/>
                      <a:pt x="2176" y="2569"/>
                    </a:cubicBezTo>
                    <a:cubicBezTo>
                      <a:pt x="2169" y="2539"/>
                      <a:pt x="2155" y="2526"/>
                      <a:pt x="2142" y="2501"/>
                    </a:cubicBezTo>
                    <a:cubicBezTo>
                      <a:pt x="2102" y="2424"/>
                      <a:pt x="2080" y="2361"/>
                      <a:pt x="2068" y="2270"/>
                    </a:cubicBezTo>
                    <a:cubicBezTo>
                      <a:pt x="2051" y="2134"/>
                      <a:pt x="2024" y="1600"/>
                      <a:pt x="2024" y="1502"/>
                    </a:cubicBezTo>
                    <a:cubicBezTo>
                      <a:pt x="2024" y="1424"/>
                      <a:pt x="1992" y="1413"/>
                      <a:pt x="1945" y="1378"/>
                    </a:cubicBezTo>
                    <a:cubicBezTo>
                      <a:pt x="1914" y="1354"/>
                      <a:pt x="1853" y="1317"/>
                      <a:pt x="1812" y="1308"/>
                    </a:cubicBezTo>
                    <a:cubicBezTo>
                      <a:pt x="1769" y="1389"/>
                      <a:pt x="1656" y="1489"/>
                      <a:pt x="1575" y="1511"/>
                    </a:cubicBezTo>
                    <a:cubicBezTo>
                      <a:pt x="1583" y="1540"/>
                      <a:pt x="1596" y="1544"/>
                      <a:pt x="1621" y="1558"/>
                    </a:cubicBezTo>
                    <a:cubicBezTo>
                      <a:pt x="1654" y="1577"/>
                      <a:pt x="1652" y="1575"/>
                      <a:pt x="1679" y="1601"/>
                    </a:cubicBezTo>
                    <a:cubicBezTo>
                      <a:pt x="1722" y="1645"/>
                      <a:pt x="1728" y="1668"/>
                      <a:pt x="1742" y="1733"/>
                    </a:cubicBezTo>
                    <a:cubicBezTo>
                      <a:pt x="1753" y="1781"/>
                      <a:pt x="1762" y="1854"/>
                      <a:pt x="1761" y="1908"/>
                    </a:cubicBezTo>
                    <a:cubicBezTo>
                      <a:pt x="1761" y="1979"/>
                      <a:pt x="1770" y="2024"/>
                      <a:pt x="1770" y="2095"/>
                    </a:cubicBezTo>
                    <a:cubicBezTo>
                      <a:pt x="1770" y="2175"/>
                      <a:pt x="1761" y="2221"/>
                      <a:pt x="1761" y="2298"/>
                    </a:cubicBezTo>
                    <a:cubicBezTo>
                      <a:pt x="1762" y="2375"/>
                      <a:pt x="1746" y="2429"/>
                      <a:pt x="1744" y="2493"/>
                    </a:cubicBezTo>
                    <a:lnTo>
                      <a:pt x="1685" y="2493"/>
                    </a:lnTo>
                    <a:cubicBezTo>
                      <a:pt x="1681" y="2447"/>
                      <a:pt x="1668" y="2400"/>
                      <a:pt x="1668" y="2349"/>
                    </a:cubicBezTo>
                    <a:cubicBezTo>
                      <a:pt x="1668" y="2091"/>
                      <a:pt x="1708" y="1881"/>
                      <a:pt x="1609" y="1688"/>
                    </a:cubicBezTo>
                    <a:cubicBezTo>
                      <a:pt x="1566" y="1604"/>
                      <a:pt x="1470" y="1541"/>
                      <a:pt x="1383" y="1607"/>
                    </a:cubicBezTo>
                    <a:cubicBezTo>
                      <a:pt x="1200" y="1748"/>
                      <a:pt x="1245" y="1884"/>
                      <a:pt x="1223" y="2031"/>
                    </a:cubicBezTo>
                    <a:cubicBezTo>
                      <a:pt x="1217" y="2072"/>
                      <a:pt x="1218" y="2102"/>
                      <a:pt x="1224" y="2141"/>
                    </a:cubicBezTo>
                    <a:lnTo>
                      <a:pt x="1228" y="2442"/>
                    </a:lnTo>
                    <a:cubicBezTo>
                      <a:pt x="1228" y="2487"/>
                      <a:pt x="1205" y="2500"/>
                      <a:pt x="1160" y="2501"/>
                    </a:cubicBezTo>
                    <a:cubicBezTo>
                      <a:pt x="1159" y="2465"/>
                      <a:pt x="1152" y="2467"/>
                      <a:pt x="1151" y="2425"/>
                    </a:cubicBezTo>
                    <a:lnTo>
                      <a:pt x="1135" y="1849"/>
                    </a:lnTo>
                    <a:cubicBezTo>
                      <a:pt x="1135" y="1673"/>
                      <a:pt x="1215" y="1607"/>
                      <a:pt x="1321" y="1536"/>
                    </a:cubicBezTo>
                    <a:cubicBezTo>
                      <a:pt x="1259" y="1444"/>
                      <a:pt x="1243" y="1545"/>
                      <a:pt x="1084" y="1308"/>
                    </a:cubicBezTo>
                    <a:cubicBezTo>
                      <a:pt x="1032" y="1335"/>
                      <a:pt x="1004" y="1350"/>
                      <a:pt x="958" y="1385"/>
                    </a:cubicBezTo>
                    <a:cubicBezTo>
                      <a:pt x="891" y="1434"/>
                      <a:pt x="881" y="1445"/>
                      <a:pt x="880" y="1511"/>
                    </a:cubicBezTo>
                    <a:cubicBezTo>
                      <a:pt x="878" y="1674"/>
                      <a:pt x="851" y="2123"/>
                      <a:pt x="824" y="2266"/>
                    </a:cubicBezTo>
                    <a:cubicBezTo>
                      <a:pt x="805" y="2361"/>
                      <a:pt x="772" y="2527"/>
                      <a:pt x="677" y="2535"/>
                    </a:cubicBezTo>
                    <a:close/>
                    <a:moveTo>
                      <a:pt x="0" y="1426"/>
                    </a:moveTo>
                    <a:cubicBezTo>
                      <a:pt x="0" y="1915"/>
                      <a:pt x="185" y="2298"/>
                      <a:pt x="549" y="2596"/>
                    </a:cubicBezTo>
                    <a:cubicBezTo>
                      <a:pt x="716" y="2732"/>
                      <a:pt x="761" y="2732"/>
                      <a:pt x="914" y="2806"/>
                    </a:cubicBezTo>
                    <a:cubicBezTo>
                      <a:pt x="902" y="2825"/>
                      <a:pt x="889" y="2842"/>
                      <a:pt x="889" y="2874"/>
                    </a:cubicBezTo>
                    <a:cubicBezTo>
                      <a:pt x="889" y="2941"/>
                      <a:pt x="1344" y="2992"/>
                      <a:pt x="1482" y="2992"/>
                    </a:cubicBezTo>
                    <a:cubicBezTo>
                      <a:pt x="1595" y="2992"/>
                      <a:pt x="1822" y="2950"/>
                      <a:pt x="1934" y="2911"/>
                    </a:cubicBezTo>
                    <a:cubicBezTo>
                      <a:pt x="1961" y="2902"/>
                      <a:pt x="1965" y="2897"/>
                      <a:pt x="1990" y="2891"/>
                    </a:cubicBezTo>
                    <a:cubicBezTo>
                      <a:pt x="1987" y="2857"/>
                      <a:pt x="1972" y="2841"/>
                      <a:pt x="1964" y="2806"/>
                    </a:cubicBezTo>
                    <a:cubicBezTo>
                      <a:pt x="2149" y="2709"/>
                      <a:pt x="2126" y="2751"/>
                      <a:pt x="2320" y="2603"/>
                    </a:cubicBezTo>
                    <a:cubicBezTo>
                      <a:pt x="2642" y="2357"/>
                      <a:pt x="2879" y="1923"/>
                      <a:pt x="2879" y="1477"/>
                    </a:cubicBezTo>
                    <a:cubicBezTo>
                      <a:pt x="2879" y="1164"/>
                      <a:pt x="2759" y="794"/>
                      <a:pt x="2563" y="565"/>
                    </a:cubicBezTo>
                    <a:cubicBezTo>
                      <a:pt x="2547" y="546"/>
                      <a:pt x="2538" y="540"/>
                      <a:pt x="2523" y="520"/>
                    </a:cubicBezTo>
                    <a:cubicBezTo>
                      <a:pt x="2507" y="499"/>
                      <a:pt x="2498" y="491"/>
                      <a:pt x="2479" y="471"/>
                    </a:cubicBezTo>
                    <a:cubicBezTo>
                      <a:pt x="2361" y="355"/>
                      <a:pt x="2228" y="254"/>
                      <a:pt x="2072" y="176"/>
                    </a:cubicBezTo>
                    <a:cubicBezTo>
                      <a:pt x="1922" y="101"/>
                      <a:pt x="1735" y="29"/>
                      <a:pt x="1516" y="29"/>
                    </a:cubicBezTo>
                    <a:cubicBezTo>
                      <a:pt x="1101" y="29"/>
                      <a:pt x="857" y="107"/>
                      <a:pt x="552" y="335"/>
                    </a:cubicBezTo>
                    <a:cubicBezTo>
                      <a:pt x="527" y="353"/>
                      <a:pt x="523" y="359"/>
                      <a:pt x="502" y="378"/>
                    </a:cubicBezTo>
                    <a:lnTo>
                      <a:pt x="408" y="463"/>
                    </a:lnTo>
                    <a:cubicBezTo>
                      <a:pt x="388" y="484"/>
                      <a:pt x="384" y="493"/>
                      <a:pt x="366" y="514"/>
                    </a:cubicBezTo>
                    <a:cubicBezTo>
                      <a:pt x="152" y="755"/>
                      <a:pt x="0" y="1086"/>
                      <a:pt x="0" y="14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5" name="Freeform 14">
                <a:extLst>
                  <a:ext uri="{FF2B5EF4-FFF2-40B4-BE49-F238E27FC236}">
                    <a16:creationId xmlns:a16="http://schemas.microsoft.com/office/drawing/2014/main" id="{9C5C94DB-57B6-46EF-BD6D-3B44EA823A0F}"/>
                  </a:ext>
                </a:extLst>
              </p:cNvPr>
              <p:cNvSpPr>
                <a:spLocks noEditPoints="1"/>
              </p:cNvSpPr>
              <p:nvPr/>
            </p:nvSpPr>
            <p:spPr bwMode="auto">
              <a:xfrm>
                <a:off x="4065588" y="1646238"/>
                <a:ext cx="969963" cy="958850"/>
              </a:xfrm>
              <a:custGeom>
                <a:avLst/>
                <a:gdLst>
                  <a:gd name="T0" fmla="*/ 2152 w 4182"/>
                  <a:gd name="T1" fmla="*/ 4022 h 4106"/>
                  <a:gd name="T2" fmla="*/ 1282 w 4182"/>
                  <a:gd name="T3" fmla="*/ 3867 h 4106"/>
                  <a:gd name="T4" fmla="*/ 834 w 4182"/>
                  <a:gd name="T5" fmla="*/ 3603 h 4106"/>
                  <a:gd name="T6" fmla="*/ 773 w 4182"/>
                  <a:gd name="T7" fmla="*/ 3546 h 4106"/>
                  <a:gd name="T8" fmla="*/ 646 w 4182"/>
                  <a:gd name="T9" fmla="*/ 3427 h 4106"/>
                  <a:gd name="T10" fmla="*/ 382 w 4182"/>
                  <a:gd name="T11" fmla="*/ 3098 h 4106"/>
                  <a:gd name="T12" fmla="*/ 94 w 4182"/>
                  <a:gd name="T13" fmla="*/ 2184 h 4106"/>
                  <a:gd name="T14" fmla="*/ 280 w 4182"/>
                  <a:gd name="T15" fmla="*/ 1211 h 4106"/>
                  <a:gd name="T16" fmla="*/ 567 w 4182"/>
                  <a:gd name="T17" fmla="*/ 769 h 4106"/>
                  <a:gd name="T18" fmla="*/ 630 w 4182"/>
                  <a:gd name="T19" fmla="*/ 713 h 4106"/>
                  <a:gd name="T20" fmla="*/ 953 w 4182"/>
                  <a:gd name="T21" fmla="*/ 427 h 4106"/>
                  <a:gd name="T22" fmla="*/ 2075 w 4182"/>
                  <a:gd name="T23" fmla="*/ 85 h 4106"/>
                  <a:gd name="T24" fmla="*/ 2939 w 4182"/>
                  <a:gd name="T25" fmla="*/ 288 h 4106"/>
                  <a:gd name="T26" fmla="*/ 3360 w 4182"/>
                  <a:gd name="T27" fmla="*/ 578 h 4106"/>
                  <a:gd name="T28" fmla="*/ 3483 w 4182"/>
                  <a:gd name="T29" fmla="*/ 700 h 4106"/>
                  <a:gd name="T30" fmla="*/ 3647 w 4182"/>
                  <a:gd name="T31" fmla="*/ 893 h 4106"/>
                  <a:gd name="T32" fmla="*/ 4023 w 4182"/>
                  <a:gd name="T33" fmla="*/ 1947 h 4106"/>
                  <a:gd name="T34" fmla="*/ 3777 w 4182"/>
                  <a:gd name="T35" fmla="*/ 3014 h 4106"/>
                  <a:gd name="T36" fmla="*/ 3473 w 4182"/>
                  <a:gd name="T37" fmla="*/ 3429 h 4106"/>
                  <a:gd name="T38" fmla="*/ 3077 w 4182"/>
                  <a:gd name="T39" fmla="*/ 3745 h 4106"/>
                  <a:gd name="T40" fmla="*/ 2914 w 4182"/>
                  <a:gd name="T41" fmla="*/ 3827 h 4106"/>
                  <a:gd name="T42" fmla="*/ 2567 w 4182"/>
                  <a:gd name="T43" fmla="*/ 3955 h 4106"/>
                  <a:gd name="T44" fmla="*/ 2152 w 4182"/>
                  <a:gd name="T45" fmla="*/ 4022 h 4106"/>
                  <a:gd name="T46" fmla="*/ 9 w 4182"/>
                  <a:gd name="T47" fmla="*/ 1880 h 4106"/>
                  <a:gd name="T48" fmla="*/ 62 w 4182"/>
                  <a:gd name="T49" fmla="*/ 2563 h 4106"/>
                  <a:gd name="T50" fmla="*/ 122 w 4182"/>
                  <a:gd name="T51" fmla="*/ 2749 h 4106"/>
                  <a:gd name="T52" fmla="*/ 480 w 4182"/>
                  <a:gd name="T53" fmla="*/ 3373 h 4106"/>
                  <a:gd name="T54" fmla="*/ 730 w 4182"/>
                  <a:gd name="T55" fmla="*/ 3623 h 4106"/>
                  <a:gd name="T56" fmla="*/ 868 w 4182"/>
                  <a:gd name="T57" fmla="*/ 3730 h 4106"/>
                  <a:gd name="T58" fmla="*/ 939 w 4182"/>
                  <a:gd name="T59" fmla="*/ 3778 h 4106"/>
                  <a:gd name="T60" fmla="*/ 1017 w 4182"/>
                  <a:gd name="T61" fmla="*/ 3827 h 4106"/>
                  <a:gd name="T62" fmla="*/ 1982 w 4182"/>
                  <a:gd name="T63" fmla="*/ 4106 h 4106"/>
                  <a:gd name="T64" fmla="*/ 2935 w 4182"/>
                  <a:gd name="T65" fmla="*/ 3917 h 4106"/>
                  <a:gd name="T66" fmla="*/ 3094 w 4182"/>
                  <a:gd name="T67" fmla="*/ 3830 h 4106"/>
                  <a:gd name="T68" fmla="*/ 3243 w 4182"/>
                  <a:gd name="T69" fmla="*/ 3733 h 4106"/>
                  <a:gd name="T70" fmla="*/ 3379 w 4182"/>
                  <a:gd name="T71" fmla="*/ 3624 h 4106"/>
                  <a:gd name="T72" fmla="*/ 3445 w 4182"/>
                  <a:gd name="T73" fmla="*/ 3571 h 4106"/>
                  <a:gd name="T74" fmla="*/ 3624 w 4182"/>
                  <a:gd name="T75" fmla="*/ 3377 h 4106"/>
                  <a:gd name="T76" fmla="*/ 3915 w 4182"/>
                  <a:gd name="T77" fmla="*/ 2932 h 4106"/>
                  <a:gd name="T78" fmla="*/ 3944 w 4182"/>
                  <a:gd name="T79" fmla="*/ 1247 h 4106"/>
                  <a:gd name="T80" fmla="*/ 3813 w 4182"/>
                  <a:gd name="T81" fmla="*/ 1006 h 4106"/>
                  <a:gd name="T82" fmla="*/ 3718 w 4182"/>
                  <a:gd name="T83" fmla="*/ 847 h 4106"/>
                  <a:gd name="T84" fmla="*/ 3470 w 4182"/>
                  <a:gd name="T85" fmla="*/ 595 h 4106"/>
                  <a:gd name="T86" fmla="*/ 3139 w 4182"/>
                  <a:gd name="T87" fmla="*/ 308 h 4106"/>
                  <a:gd name="T88" fmla="*/ 2067 w 4182"/>
                  <a:gd name="T89" fmla="*/ 0 h 4106"/>
                  <a:gd name="T90" fmla="*/ 787 w 4182"/>
                  <a:gd name="T91" fmla="*/ 439 h 4106"/>
                  <a:gd name="T92" fmla="*/ 89 w 4182"/>
                  <a:gd name="T93" fmla="*/ 1459 h 4106"/>
                  <a:gd name="T94" fmla="*/ 9 w 4182"/>
                  <a:gd name="T95" fmla="*/ 1880 h 4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82" h="4106">
                    <a:moveTo>
                      <a:pt x="2152" y="4022"/>
                    </a:moveTo>
                    <a:cubicBezTo>
                      <a:pt x="1818" y="4022"/>
                      <a:pt x="1527" y="3989"/>
                      <a:pt x="1282" y="3867"/>
                    </a:cubicBezTo>
                    <a:cubicBezTo>
                      <a:pt x="1123" y="3787"/>
                      <a:pt x="973" y="3712"/>
                      <a:pt x="834" y="3603"/>
                    </a:cubicBezTo>
                    <a:cubicBezTo>
                      <a:pt x="808" y="3583"/>
                      <a:pt x="797" y="3565"/>
                      <a:pt x="773" y="3546"/>
                    </a:cubicBezTo>
                    <a:cubicBezTo>
                      <a:pt x="711" y="3497"/>
                      <a:pt x="693" y="3468"/>
                      <a:pt x="646" y="3427"/>
                    </a:cubicBezTo>
                    <a:cubicBezTo>
                      <a:pt x="560" y="3351"/>
                      <a:pt x="442" y="3197"/>
                      <a:pt x="382" y="3098"/>
                    </a:cubicBezTo>
                    <a:cubicBezTo>
                      <a:pt x="250" y="2879"/>
                      <a:pt x="94" y="2473"/>
                      <a:pt x="94" y="2184"/>
                    </a:cubicBezTo>
                    <a:cubicBezTo>
                      <a:pt x="94" y="1799"/>
                      <a:pt x="106" y="1560"/>
                      <a:pt x="280" y="1211"/>
                    </a:cubicBezTo>
                    <a:cubicBezTo>
                      <a:pt x="334" y="1105"/>
                      <a:pt x="478" y="840"/>
                      <a:pt x="567" y="769"/>
                    </a:cubicBezTo>
                    <a:cubicBezTo>
                      <a:pt x="595" y="747"/>
                      <a:pt x="604" y="739"/>
                      <a:pt x="630" y="713"/>
                    </a:cubicBezTo>
                    <a:lnTo>
                      <a:pt x="953" y="427"/>
                    </a:lnTo>
                    <a:cubicBezTo>
                      <a:pt x="1277" y="213"/>
                      <a:pt x="1674" y="85"/>
                      <a:pt x="2075" y="85"/>
                    </a:cubicBezTo>
                    <a:cubicBezTo>
                      <a:pt x="2385" y="85"/>
                      <a:pt x="2717" y="174"/>
                      <a:pt x="2939" y="288"/>
                    </a:cubicBezTo>
                    <a:lnTo>
                      <a:pt x="3360" y="578"/>
                    </a:lnTo>
                    <a:cubicBezTo>
                      <a:pt x="3430" y="647"/>
                      <a:pt x="3408" y="610"/>
                      <a:pt x="3483" y="700"/>
                    </a:cubicBezTo>
                    <a:cubicBezTo>
                      <a:pt x="3541" y="769"/>
                      <a:pt x="3569" y="789"/>
                      <a:pt x="3647" y="893"/>
                    </a:cubicBezTo>
                    <a:cubicBezTo>
                      <a:pt x="3850" y="1164"/>
                      <a:pt x="4023" y="1591"/>
                      <a:pt x="4023" y="1947"/>
                    </a:cubicBezTo>
                    <a:cubicBezTo>
                      <a:pt x="4023" y="2470"/>
                      <a:pt x="3975" y="2614"/>
                      <a:pt x="3777" y="3014"/>
                    </a:cubicBezTo>
                    <a:cubicBezTo>
                      <a:pt x="3733" y="3103"/>
                      <a:pt x="3548" y="3369"/>
                      <a:pt x="3473" y="3429"/>
                    </a:cubicBezTo>
                    <a:cubicBezTo>
                      <a:pt x="3340" y="3534"/>
                      <a:pt x="3274" y="3636"/>
                      <a:pt x="3077" y="3745"/>
                    </a:cubicBezTo>
                    <a:cubicBezTo>
                      <a:pt x="3019" y="3777"/>
                      <a:pt x="2974" y="3800"/>
                      <a:pt x="2914" y="3827"/>
                    </a:cubicBezTo>
                    <a:cubicBezTo>
                      <a:pt x="2776" y="3889"/>
                      <a:pt x="2714" y="3912"/>
                      <a:pt x="2567" y="3955"/>
                    </a:cubicBezTo>
                    <a:cubicBezTo>
                      <a:pt x="2455" y="3988"/>
                      <a:pt x="2297" y="4022"/>
                      <a:pt x="2152" y="4022"/>
                    </a:cubicBezTo>
                    <a:close/>
                    <a:moveTo>
                      <a:pt x="9" y="1880"/>
                    </a:moveTo>
                    <a:cubicBezTo>
                      <a:pt x="9" y="2149"/>
                      <a:pt x="0" y="2296"/>
                      <a:pt x="62" y="2563"/>
                    </a:cubicBezTo>
                    <a:cubicBezTo>
                      <a:pt x="76" y="2621"/>
                      <a:pt x="99" y="2693"/>
                      <a:pt x="122" y="2749"/>
                    </a:cubicBezTo>
                    <a:cubicBezTo>
                      <a:pt x="207" y="2959"/>
                      <a:pt x="341" y="3194"/>
                      <a:pt x="480" y="3373"/>
                    </a:cubicBezTo>
                    <a:cubicBezTo>
                      <a:pt x="543" y="3455"/>
                      <a:pt x="651" y="3558"/>
                      <a:pt x="730" y="3623"/>
                    </a:cubicBezTo>
                    <a:lnTo>
                      <a:pt x="868" y="3730"/>
                    </a:lnTo>
                    <a:cubicBezTo>
                      <a:pt x="893" y="3748"/>
                      <a:pt x="914" y="3762"/>
                      <a:pt x="939" y="3778"/>
                    </a:cubicBezTo>
                    <a:cubicBezTo>
                      <a:pt x="966" y="3795"/>
                      <a:pt x="993" y="3812"/>
                      <a:pt x="1017" y="3827"/>
                    </a:cubicBezTo>
                    <a:cubicBezTo>
                      <a:pt x="1283" y="3980"/>
                      <a:pt x="1622" y="4106"/>
                      <a:pt x="1982" y="4106"/>
                    </a:cubicBezTo>
                    <a:cubicBezTo>
                      <a:pt x="2426" y="4106"/>
                      <a:pt x="2563" y="4069"/>
                      <a:pt x="2935" y="3917"/>
                    </a:cubicBezTo>
                    <a:lnTo>
                      <a:pt x="3094" y="3830"/>
                    </a:lnTo>
                    <a:cubicBezTo>
                      <a:pt x="3147" y="3801"/>
                      <a:pt x="3197" y="3767"/>
                      <a:pt x="3243" y="3733"/>
                    </a:cubicBezTo>
                    <a:lnTo>
                      <a:pt x="3379" y="3624"/>
                    </a:lnTo>
                    <a:cubicBezTo>
                      <a:pt x="3403" y="3605"/>
                      <a:pt x="3422" y="3594"/>
                      <a:pt x="3445" y="3571"/>
                    </a:cubicBezTo>
                    <a:lnTo>
                      <a:pt x="3624" y="3377"/>
                    </a:lnTo>
                    <a:cubicBezTo>
                      <a:pt x="3763" y="3205"/>
                      <a:pt x="3800" y="3163"/>
                      <a:pt x="3915" y="2932"/>
                    </a:cubicBezTo>
                    <a:cubicBezTo>
                      <a:pt x="4155" y="2453"/>
                      <a:pt x="4182" y="1744"/>
                      <a:pt x="3944" y="1247"/>
                    </a:cubicBezTo>
                    <a:lnTo>
                      <a:pt x="3813" y="1006"/>
                    </a:lnTo>
                    <a:cubicBezTo>
                      <a:pt x="3780" y="952"/>
                      <a:pt x="3753" y="896"/>
                      <a:pt x="3718" y="847"/>
                    </a:cubicBezTo>
                    <a:lnTo>
                      <a:pt x="3470" y="595"/>
                    </a:lnTo>
                    <a:cubicBezTo>
                      <a:pt x="3363" y="487"/>
                      <a:pt x="3265" y="393"/>
                      <a:pt x="3139" y="308"/>
                    </a:cubicBezTo>
                    <a:cubicBezTo>
                      <a:pt x="2870" y="127"/>
                      <a:pt x="2419" y="0"/>
                      <a:pt x="2067" y="0"/>
                    </a:cubicBezTo>
                    <a:cubicBezTo>
                      <a:pt x="1608" y="0"/>
                      <a:pt x="1130" y="165"/>
                      <a:pt x="787" y="439"/>
                    </a:cubicBezTo>
                    <a:cubicBezTo>
                      <a:pt x="457" y="703"/>
                      <a:pt x="223" y="1059"/>
                      <a:pt x="89" y="1459"/>
                    </a:cubicBezTo>
                    <a:cubicBezTo>
                      <a:pt x="52" y="1570"/>
                      <a:pt x="9" y="1739"/>
                      <a:pt x="9" y="18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6" name="Freeform 15">
                <a:extLst>
                  <a:ext uri="{FF2B5EF4-FFF2-40B4-BE49-F238E27FC236}">
                    <a16:creationId xmlns:a16="http://schemas.microsoft.com/office/drawing/2014/main" id="{0838BD95-098D-4CE8-9644-F62D15335355}"/>
                  </a:ext>
                </a:extLst>
              </p:cNvPr>
              <p:cNvSpPr>
                <a:spLocks noEditPoints="1"/>
              </p:cNvSpPr>
              <p:nvPr/>
            </p:nvSpPr>
            <p:spPr bwMode="auto">
              <a:xfrm>
                <a:off x="4570413" y="2382838"/>
                <a:ext cx="298450" cy="184150"/>
              </a:xfrm>
              <a:custGeom>
                <a:avLst/>
                <a:gdLst>
                  <a:gd name="T0" fmla="*/ 781 w 1287"/>
                  <a:gd name="T1" fmla="*/ 444 h 788"/>
                  <a:gd name="T2" fmla="*/ 1067 w 1287"/>
                  <a:gd name="T3" fmla="*/ 69 h 788"/>
                  <a:gd name="T4" fmla="*/ 1118 w 1287"/>
                  <a:gd name="T5" fmla="*/ 128 h 788"/>
                  <a:gd name="T6" fmla="*/ 1228 w 1287"/>
                  <a:gd name="T7" fmla="*/ 204 h 788"/>
                  <a:gd name="T8" fmla="*/ 1236 w 1287"/>
                  <a:gd name="T9" fmla="*/ 187 h 788"/>
                  <a:gd name="T10" fmla="*/ 1278 w 1287"/>
                  <a:gd name="T11" fmla="*/ 86 h 788"/>
                  <a:gd name="T12" fmla="*/ 1168 w 1287"/>
                  <a:gd name="T13" fmla="*/ 103 h 788"/>
                  <a:gd name="T14" fmla="*/ 997 w 1287"/>
                  <a:gd name="T15" fmla="*/ 101 h 788"/>
                  <a:gd name="T16" fmla="*/ 728 w 1287"/>
                  <a:gd name="T17" fmla="*/ 306 h 788"/>
                  <a:gd name="T18" fmla="*/ 779 w 1287"/>
                  <a:gd name="T19" fmla="*/ 433 h 788"/>
                  <a:gd name="T20" fmla="*/ 711 w 1287"/>
                  <a:gd name="T21" fmla="*/ 314 h 788"/>
                  <a:gd name="T22" fmla="*/ 398 w 1287"/>
                  <a:gd name="T23" fmla="*/ 450 h 788"/>
                  <a:gd name="T24" fmla="*/ 329 w 1287"/>
                  <a:gd name="T25" fmla="*/ 484 h 788"/>
                  <a:gd name="T26" fmla="*/ 152 w 1287"/>
                  <a:gd name="T27" fmla="*/ 534 h 788"/>
                  <a:gd name="T28" fmla="*/ 203 w 1287"/>
                  <a:gd name="T29" fmla="*/ 721 h 788"/>
                  <a:gd name="T30" fmla="*/ 102 w 1287"/>
                  <a:gd name="T31" fmla="*/ 543 h 788"/>
                  <a:gd name="T32" fmla="*/ 0 w 1287"/>
                  <a:gd name="T33" fmla="*/ 534 h 788"/>
                  <a:gd name="T34" fmla="*/ 42 w 1287"/>
                  <a:gd name="T35" fmla="*/ 560 h 788"/>
                  <a:gd name="T36" fmla="*/ 220 w 1287"/>
                  <a:gd name="T37" fmla="*/ 534 h 788"/>
                  <a:gd name="T38" fmla="*/ 313 w 1287"/>
                  <a:gd name="T39" fmla="*/ 729 h 788"/>
                  <a:gd name="T40" fmla="*/ 406 w 1287"/>
                  <a:gd name="T41" fmla="*/ 678 h 788"/>
                  <a:gd name="T42" fmla="*/ 421 w 1287"/>
                  <a:gd name="T43" fmla="*/ 630 h 788"/>
                  <a:gd name="T44" fmla="*/ 474 w 1287"/>
                  <a:gd name="T45" fmla="*/ 458 h 788"/>
                  <a:gd name="T46" fmla="*/ 584 w 1287"/>
                  <a:gd name="T47" fmla="*/ 628 h 788"/>
                  <a:gd name="T48" fmla="*/ 686 w 1287"/>
                  <a:gd name="T49" fmla="*/ 619 h 788"/>
                  <a:gd name="T50" fmla="*/ 609 w 1287"/>
                  <a:gd name="T51" fmla="*/ 501 h 788"/>
                  <a:gd name="T52" fmla="*/ 821 w 1287"/>
                  <a:gd name="T53" fmla="*/ 534 h 788"/>
                  <a:gd name="T54" fmla="*/ 838 w 1287"/>
                  <a:gd name="T55" fmla="*/ 271 h 788"/>
                  <a:gd name="T56" fmla="*/ 940 w 1287"/>
                  <a:gd name="T57" fmla="*/ 450 h 788"/>
                  <a:gd name="T58" fmla="*/ 1049 w 1287"/>
                  <a:gd name="T59" fmla="*/ 264 h 788"/>
                  <a:gd name="T60" fmla="*/ 957 w 1287"/>
                  <a:gd name="T61" fmla="*/ 297 h 788"/>
                  <a:gd name="T62" fmla="*/ 948 w 1287"/>
                  <a:gd name="T63" fmla="*/ 221 h 788"/>
                  <a:gd name="T64" fmla="*/ 897 w 1287"/>
                  <a:gd name="T65" fmla="*/ 213 h 788"/>
                  <a:gd name="T66" fmla="*/ 982 w 1287"/>
                  <a:gd name="T67" fmla="*/ 145 h 788"/>
                  <a:gd name="T68" fmla="*/ 1228 w 1287"/>
                  <a:gd name="T69" fmla="*/ 204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7" h="788">
                    <a:moveTo>
                      <a:pt x="779" y="441"/>
                    </a:moveTo>
                    <a:lnTo>
                      <a:pt x="781" y="444"/>
                    </a:lnTo>
                    <a:cubicBezTo>
                      <a:pt x="781" y="444"/>
                      <a:pt x="778" y="442"/>
                      <a:pt x="779" y="441"/>
                    </a:cubicBezTo>
                    <a:close/>
                    <a:moveTo>
                      <a:pt x="1067" y="69"/>
                    </a:moveTo>
                    <a:cubicBezTo>
                      <a:pt x="1103" y="70"/>
                      <a:pt x="1119" y="73"/>
                      <a:pt x="1134" y="94"/>
                    </a:cubicBezTo>
                    <a:cubicBezTo>
                      <a:pt x="1128" y="119"/>
                      <a:pt x="1131" y="108"/>
                      <a:pt x="1118" y="128"/>
                    </a:cubicBezTo>
                    <a:cubicBezTo>
                      <a:pt x="1087" y="120"/>
                      <a:pt x="1071" y="104"/>
                      <a:pt x="1067" y="69"/>
                    </a:cubicBezTo>
                    <a:close/>
                    <a:moveTo>
                      <a:pt x="1228" y="204"/>
                    </a:moveTo>
                    <a:cubicBezTo>
                      <a:pt x="1197" y="204"/>
                      <a:pt x="1151" y="208"/>
                      <a:pt x="1134" y="145"/>
                    </a:cubicBezTo>
                    <a:lnTo>
                      <a:pt x="1236" y="187"/>
                    </a:lnTo>
                    <a:cubicBezTo>
                      <a:pt x="1285" y="186"/>
                      <a:pt x="1287" y="147"/>
                      <a:pt x="1287" y="94"/>
                    </a:cubicBezTo>
                    <a:lnTo>
                      <a:pt x="1278" y="86"/>
                    </a:lnTo>
                    <a:cubicBezTo>
                      <a:pt x="1254" y="104"/>
                      <a:pt x="1262" y="85"/>
                      <a:pt x="1261" y="128"/>
                    </a:cubicBezTo>
                    <a:cubicBezTo>
                      <a:pt x="1227" y="110"/>
                      <a:pt x="1223" y="103"/>
                      <a:pt x="1168" y="103"/>
                    </a:cubicBezTo>
                    <a:cubicBezTo>
                      <a:pt x="1185" y="67"/>
                      <a:pt x="1186" y="58"/>
                      <a:pt x="1177" y="18"/>
                    </a:cubicBezTo>
                    <a:cubicBezTo>
                      <a:pt x="1101" y="0"/>
                      <a:pt x="1032" y="42"/>
                      <a:pt x="997" y="101"/>
                    </a:cubicBezTo>
                    <a:cubicBezTo>
                      <a:pt x="973" y="143"/>
                      <a:pt x="994" y="128"/>
                      <a:pt x="952" y="149"/>
                    </a:cubicBezTo>
                    <a:cubicBezTo>
                      <a:pt x="891" y="179"/>
                      <a:pt x="764" y="296"/>
                      <a:pt x="728" y="306"/>
                    </a:cubicBezTo>
                    <a:lnTo>
                      <a:pt x="762" y="323"/>
                    </a:lnTo>
                    <a:cubicBezTo>
                      <a:pt x="765" y="356"/>
                      <a:pt x="776" y="400"/>
                      <a:pt x="779" y="433"/>
                    </a:cubicBezTo>
                    <a:cubicBezTo>
                      <a:pt x="741" y="413"/>
                      <a:pt x="721" y="392"/>
                      <a:pt x="686" y="374"/>
                    </a:cubicBezTo>
                    <a:cubicBezTo>
                      <a:pt x="696" y="354"/>
                      <a:pt x="705" y="339"/>
                      <a:pt x="711" y="314"/>
                    </a:cubicBezTo>
                    <a:cubicBezTo>
                      <a:pt x="687" y="327"/>
                      <a:pt x="665" y="337"/>
                      <a:pt x="638" y="351"/>
                    </a:cubicBezTo>
                    <a:cubicBezTo>
                      <a:pt x="545" y="401"/>
                      <a:pt x="522" y="421"/>
                      <a:pt x="398" y="450"/>
                    </a:cubicBezTo>
                    <a:cubicBezTo>
                      <a:pt x="405" y="534"/>
                      <a:pt x="425" y="404"/>
                      <a:pt x="466" y="577"/>
                    </a:cubicBezTo>
                    <a:cubicBezTo>
                      <a:pt x="379" y="531"/>
                      <a:pt x="382" y="491"/>
                      <a:pt x="329" y="484"/>
                    </a:cubicBezTo>
                    <a:cubicBezTo>
                      <a:pt x="287" y="478"/>
                      <a:pt x="268" y="491"/>
                      <a:pt x="233" y="497"/>
                    </a:cubicBezTo>
                    <a:cubicBezTo>
                      <a:pt x="181" y="506"/>
                      <a:pt x="165" y="486"/>
                      <a:pt x="152" y="534"/>
                    </a:cubicBezTo>
                    <a:cubicBezTo>
                      <a:pt x="181" y="537"/>
                      <a:pt x="183" y="541"/>
                      <a:pt x="203" y="551"/>
                    </a:cubicBezTo>
                    <a:cubicBezTo>
                      <a:pt x="203" y="623"/>
                      <a:pt x="216" y="664"/>
                      <a:pt x="203" y="721"/>
                    </a:cubicBezTo>
                    <a:cubicBezTo>
                      <a:pt x="173" y="728"/>
                      <a:pt x="175" y="729"/>
                      <a:pt x="135" y="729"/>
                    </a:cubicBezTo>
                    <a:cubicBezTo>
                      <a:pt x="121" y="700"/>
                      <a:pt x="102" y="589"/>
                      <a:pt x="102" y="543"/>
                    </a:cubicBezTo>
                    <a:cubicBezTo>
                      <a:pt x="142" y="539"/>
                      <a:pt x="116" y="555"/>
                      <a:pt x="135" y="518"/>
                    </a:cubicBezTo>
                    <a:cubicBezTo>
                      <a:pt x="103" y="518"/>
                      <a:pt x="28" y="528"/>
                      <a:pt x="0" y="534"/>
                    </a:cubicBezTo>
                    <a:lnTo>
                      <a:pt x="0" y="560"/>
                    </a:lnTo>
                    <a:lnTo>
                      <a:pt x="42" y="560"/>
                    </a:lnTo>
                    <a:cubicBezTo>
                      <a:pt x="42" y="675"/>
                      <a:pt x="45" y="788"/>
                      <a:pt x="166" y="760"/>
                    </a:cubicBezTo>
                    <a:cubicBezTo>
                      <a:pt x="291" y="731"/>
                      <a:pt x="222" y="614"/>
                      <a:pt x="220" y="534"/>
                    </a:cubicBezTo>
                    <a:cubicBezTo>
                      <a:pt x="250" y="528"/>
                      <a:pt x="248" y="526"/>
                      <a:pt x="288" y="526"/>
                    </a:cubicBezTo>
                    <a:cubicBezTo>
                      <a:pt x="318" y="657"/>
                      <a:pt x="328" y="555"/>
                      <a:pt x="313" y="729"/>
                    </a:cubicBezTo>
                    <a:cubicBezTo>
                      <a:pt x="354" y="720"/>
                      <a:pt x="351" y="712"/>
                      <a:pt x="406" y="712"/>
                    </a:cubicBezTo>
                    <a:lnTo>
                      <a:pt x="406" y="678"/>
                    </a:lnTo>
                    <a:cubicBezTo>
                      <a:pt x="354" y="677"/>
                      <a:pt x="338" y="656"/>
                      <a:pt x="330" y="560"/>
                    </a:cubicBezTo>
                    <a:cubicBezTo>
                      <a:pt x="364" y="578"/>
                      <a:pt x="392" y="604"/>
                      <a:pt x="421" y="630"/>
                    </a:cubicBezTo>
                    <a:cubicBezTo>
                      <a:pt x="494" y="693"/>
                      <a:pt x="484" y="673"/>
                      <a:pt x="525" y="670"/>
                    </a:cubicBezTo>
                    <a:cubicBezTo>
                      <a:pt x="518" y="589"/>
                      <a:pt x="474" y="546"/>
                      <a:pt x="474" y="458"/>
                    </a:cubicBezTo>
                    <a:cubicBezTo>
                      <a:pt x="491" y="450"/>
                      <a:pt x="504" y="446"/>
                      <a:pt x="525" y="441"/>
                    </a:cubicBezTo>
                    <a:cubicBezTo>
                      <a:pt x="531" y="514"/>
                      <a:pt x="584" y="547"/>
                      <a:pt x="584" y="628"/>
                    </a:cubicBezTo>
                    <a:cubicBezTo>
                      <a:pt x="556" y="638"/>
                      <a:pt x="578" y="617"/>
                      <a:pt x="559" y="653"/>
                    </a:cubicBezTo>
                    <a:cubicBezTo>
                      <a:pt x="621" y="648"/>
                      <a:pt x="618" y="619"/>
                      <a:pt x="686" y="619"/>
                    </a:cubicBezTo>
                    <a:lnTo>
                      <a:pt x="686" y="585"/>
                    </a:lnTo>
                    <a:cubicBezTo>
                      <a:pt x="641" y="584"/>
                      <a:pt x="647" y="581"/>
                      <a:pt x="609" y="501"/>
                    </a:cubicBezTo>
                    <a:cubicBezTo>
                      <a:pt x="599" y="478"/>
                      <a:pt x="564" y="384"/>
                      <a:pt x="628" y="403"/>
                    </a:cubicBezTo>
                    <a:cubicBezTo>
                      <a:pt x="686" y="420"/>
                      <a:pt x="739" y="533"/>
                      <a:pt x="821" y="534"/>
                    </a:cubicBezTo>
                    <a:cubicBezTo>
                      <a:pt x="821" y="435"/>
                      <a:pt x="782" y="377"/>
                      <a:pt x="804" y="280"/>
                    </a:cubicBezTo>
                    <a:lnTo>
                      <a:pt x="838" y="271"/>
                    </a:lnTo>
                    <a:lnTo>
                      <a:pt x="938" y="393"/>
                    </a:lnTo>
                    <a:cubicBezTo>
                      <a:pt x="955" y="421"/>
                      <a:pt x="941" y="401"/>
                      <a:pt x="940" y="450"/>
                    </a:cubicBezTo>
                    <a:cubicBezTo>
                      <a:pt x="1024" y="405"/>
                      <a:pt x="1066" y="358"/>
                      <a:pt x="1118" y="323"/>
                    </a:cubicBezTo>
                    <a:cubicBezTo>
                      <a:pt x="1114" y="316"/>
                      <a:pt x="1049" y="209"/>
                      <a:pt x="1049" y="264"/>
                    </a:cubicBezTo>
                    <a:cubicBezTo>
                      <a:pt x="1048" y="315"/>
                      <a:pt x="1063" y="359"/>
                      <a:pt x="991" y="365"/>
                    </a:cubicBezTo>
                    <a:cubicBezTo>
                      <a:pt x="979" y="317"/>
                      <a:pt x="967" y="336"/>
                      <a:pt x="957" y="297"/>
                    </a:cubicBezTo>
                    <a:cubicBezTo>
                      <a:pt x="990" y="297"/>
                      <a:pt x="991" y="300"/>
                      <a:pt x="1016" y="306"/>
                    </a:cubicBezTo>
                    <a:cubicBezTo>
                      <a:pt x="1015" y="253"/>
                      <a:pt x="991" y="231"/>
                      <a:pt x="948" y="221"/>
                    </a:cubicBezTo>
                    <a:lnTo>
                      <a:pt x="948" y="272"/>
                    </a:lnTo>
                    <a:cubicBezTo>
                      <a:pt x="909" y="263"/>
                      <a:pt x="898" y="258"/>
                      <a:pt x="897" y="213"/>
                    </a:cubicBezTo>
                    <a:cubicBezTo>
                      <a:pt x="962" y="198"/>
                      <a:pt x="958" y="208"/>
                      <a:pt x="1016" y="213"/>
                    </a:cubicBezTo>
                    <a:cubicBezTo>
                      <a:pt x="1015" y="161"/>
                      <a:pt x="1005" y="179"/>
                      <a:pt x="982" y="145"/>
                    </a:cubicBezTo>
                    <a:cubicBezTo>
                      <a:pt x="1051" y="112"/>
                      <a:pt x="1133" y="224"/>
                      <a:pt x="1134" y="289"/>
                    </a:cubicBezTo>
                    <a:cubicBezTo>
                      <a:pt x="1164" y="281"/>
                      <a:pt x="1211" y="229"/>
                      <a:pt x="1228" y="2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7" name="Freeform 16">
                <a:extLst>
                  <a:ext uri="{FF2B5EF4-FFF2-40B4-BE49-F238E27FC236}">
                    <a16:creationId xmlns:a16="http://schemas.microsoft.com/office/drawing/2014/main" id="{C3DE9F38-CE3B-430F-8398-0E22F860A09B}"/>
                  </a:ext>
                </a:extLst>
              </p:cNvPr>
              <p:cNvSpPr>
                <a:spLocks noEditPoints="1"/>
              </p:cNvSpPr>
              <p:nvPr/>
            </p:nvSpPr>
            <p:spPr bwMode="auto">
              <a:xfrm>
                <a:off x="4165600" y="2305051"/>
                <a:ext cx="212725" cy="219075"/>
              </a:xfrm>
              <a:custGeom>
                <a:avLst/>
                <a:gdLst>
                  <a:gd name="T0" fmla="*/ 770 w 914"/>
                  <a:gd name="T1" fmla="*/ 779 h 937"/>
                  <a:gd name="T2" fmla="*/ 796 w 914"/>
                  <a:gd name="T3" fmla="*/ 686 h 937"/>
                  <a:gd name="T4" fmla="*/ 855 w 914"/>
                  <a:gd name="T5" fmla="*/ 720 h 937"/>
                  <a:gd name="T6" fmla="*/ 770 w 914"/>
                  <a:gd name="T7" fmla="*/ 779 h 937"/>
                  <a:gd name="T8" fmla="*/ 677 w 914"/>
                  <a:gd name="T9" fmla="*/ 712 h 937"/>
                  <a:gd name="T10" fmla="*/ 728 w 914"/>
                  <a:gd name="T11" fmla="*/ 618 h 937"/>
                  <a:gd name="T12" fmla="*/ 677 w 914"/>
                  <a:gd name="T13" fmla="*/ 712 h 937"/>
                  <a:gd name="T14" fmla="*/ 421 w 914"/>
                  <a:gd name="T15" fmla="*/ 642 h 937"/>
                  <a:gd name="T16" fmla="*/ 381 w 914"/>
                  <a:gd name="T17" fmla="*/ 618 h 937"/>
                  <a:gd name="T18" fmla="*/ 388 w 914"/>
                  <a:gd name="T19" fmla="*/ 600 h 937"/>
                  <a:gd name="T20" fmla="*/ 415 w 914"/>
                  <a:gd name="T21" fmla="*/ 542 h 937"/>
                  <a:gd name="T22" fmla="*/ 482 w 914"/>
                  <a:gd name="T23" fmla="*/ 576 h 937"/>
                  <a:gd name="T24" fmla="*/ 421 w 914"/>
                  <a:gd name="T25" fmla="*/ 642 h 937"/>
                  <a:gd name="T26" fmla="*/ 447 w 914"/>
                  <a:gd name="T27" fmla="*/ 510 h 937"/>
                  <a:gd name="T28" fmla="*/ 533 w 914"/>
                  <a:gd name="T29" fmla="*/ 500 h 937"/>
                  <a:gd name="T30" fmla="*/ 499 w 914"/>
                  <a:gd name="T31" fmla="*/ 559 h 937"/>
                  <a:gd name="T32" fmla="*/ 447 w 914"/>
                  <a:gd name="T33" fmla="*/ 510 h 937"/>
                  <a:gd name="T34" fmla="*/ 0 w 914"/>
                  <a:gd name="T35" fmla="*/ 136 h 937"/>
                  <a:gd name="T36" fmla="*/ 180 w 914"/>
                  <a:gd name="T37" fmla="*/ 231 h 937"/>
                  <a:gd name="T38" fmla="*/ 279 w 914"/>
                  <a:gd name="T39" fmla="*/ 212 h 937"/>
                  <a:gd name="T40" fmla="*/ 228 w 914"/>
                  <a:gd name="T41" fmla="*/ 280 h 937"/>
                  <a:gd name="T42" fmla="*/ 322 w 914"/>
                  <a:gd name="T43" fmla="*/ 271 h 937"/>
                  <a:gd name="T44" fmla="*/ 247 w 914"/>
                  <a:gd name="T45" fmla="*/ 350 h 937"/>
                  <a:gd name="T46" fmla="*/ 152 w 914"/>
                  <a:gd name="T47" fmla="*/ 390 h 937"/>
                  <a:gd name="T48" fmla="*/ 245 w 914"/>
                  <a:gd name="T49" fmla="*/ 491 h 937"/>
                  <a:gd name="T50" fmla="*/ 290 w 914"/>
                  <a:gd name="T51" fmla="*/ 409 h 937"/>
                  <a:gd name="T52" fmla="*/ 372 w 914"/>
                  <a:gd name="T53" fmla="*/ 339 h 937"/>
                  <a:gd name="T54" fmla="*/ 364 w 914"/>
                  <a:gd name="T55" fmla="*/ 432 h 937"/>
                  <a:gd name="T56" fmla="*/ 440 w 914"/>
                  <a:gd name="T57" fmla="*/ 398 h 937"/>
                  <a:gd name="T58" fmla="*/ 346 w 914"/>
                  <a:gd name="T59" fmla="*/ 532 h 937"/>
                  <a:gd name="T60" fmla="*/ 288 w 914"/>
                  <a:gd name="T61" fmla="*/ 551 h 937"/>
                  <a:gd name="T62" fmla="*/ 491 w 914"/>
                  <a:gd name="T63" fmla="*/ 720 h 937"/>
                  <a:gd name="T64" fmla="*/ 474 w 914"/>
                  <a:gd name="T65" fmla="*/ 678 h 937"/>
                  <a:gd name="T66" fmla="*/ 584 w 914"/>
                  <a:gd name="T67" fmla="*/ 551 h 937"/>
                  <a:gd name="T68" fmla="*/ 643 w 914"/>
                  <a:gd name="T69" fmla="*/ 576 h 937"/>
                  <a:gd name="T70" fmla="*/ 601 w 914"/>
                  <a:gd name="T71" fmla="*/ 813 h 937"/>
                  <a:gd name="T72" fmla="*/ 711 w 914"/>
                  <a:gd name="T73" fmla="*/ 745 h 937"/>
                  <a:gd name="T74" fmla="*/ 688 w 914"/>
                  <a:gd name="T75" fmla="*/ 850 h 937"/>
                  <a:gd name="T76" fmla="*/ 914 w 914"/>
                  <a:gd name="T77" fmla="*/ 737 h 937"/>
                  <a:gd name="T78" fmla="*/ 830 w 914"/>
                  <a:gd name="T79" fmla="*/ 678 h 937"/>
                  <a:gd name="T80" fmla="*/ 747 w 914"/>
                  <a:gd name="T81" fmla="*/ 617 h 937"/>
                  <a:gd name="T82" fmla="*/ 661 w 914"/>
                  <a:gd name="T83" fmla="*/ 559 h 937"/>
                  <a:gd name="T84" fmla="*/ 539 w 914"/>
                  <a:gd name="T85" fmla="*/ 468 h 937"/>
                  <a:gd name="T86" fmla="*/ 505 w 914"/>
                  <a:gd name="T87" fmla="*/ 427 h 937"/>
                  <a:gd name="T88" fmla="*/ 464 w 914"/>
                  <a:gd name="T89" fmla="*/ 400 h 937"/>
                  <a:gd name="T90" fmla="*/ 332 w 914"/>
                  <a:gd name="T91" fmla="*/ 244 h 937"/>
                  <a:gd name="T92" fmla="*/ 291 w 914"/>
                  <a:gd name="T93" fmla="*/ 208 h 937"/>
                  <a:gd name="T94" fmla="*/ 228 w 914"/>
                  <a:gd name="T95" fmla="*/ 119 h 937"/>
                  <a:gd name="T96" fmla="*/ 175 w 914"/>
                  <a:gd name="T97" fmla="*/ 201 h 937"/>
                  <a:gd name="T98" fmla="*/ 76 w 914"/>
                  <a:gd name="T99" fmla="*/ 237 h 937"/>
                  <a:gd name="T100" fmla="*/ 39 w 914"/>
                  <a:gd name="T101" fmla="*/ 191 h 937"/>
                  <a:gd name="T102" fmla="*/ 228 w 914"/>
                  <a:gd name="T103" fmla="*/ 110 h 937"/>
                  <a:gd name="T104" fmla="*/ 169 w 914"/>
                  <a:gd name="T105" fmla="*/ 0 h 937"/>
                  <a:gd name="T106" fmla="*/ 134 w 914"/>
                  <a:gd name="T107" fmla="*/ 41 h 937"/>
                  <a:gd name="T108" fmla="*/ 117 w 914"/>
                  <a:gd name="T109" fmla="*/ 58 h 937"/>
                  <a:gd name="T110" fmla="*/ 0 w 914"/>
                  <a:gd name="T111" fmla="*/ 136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14" h="937">
                    <a:moveTo>
                      <a:pt x="770" y="779"/>
                    </a:moveTo>
                    <a:cubicBezTo>
                      <a:pt x="781" y="756"/>
                      <a:pt x="795" y="719"/>
                      <a:pt x="796" y="686"/>
                    </a:cubicBezTo>
                    <a:cubicBezTo>
                      <a:pt x="852" y="686"/>
                      <a:pt x="838" y="687"/>
                      <a:pt x="855" y="720"/>
                    </a:cubicBezTo>
                    <a:lnTo>
                      <a:pt x="770" y="779"/>
                    </a:lnTo>
                    <a:close/>
                    <a:moveTo>
                      <a:pt x="677" y="712"/>
                    </a:moveTo>
                    <a:cubicBezTo>
                      <a:pt x="684" y="634"/>
                      <a:pt x="696" y="626"/>
                      <a:pt x="728" y="618"/>
                    </a:cubicBezTo>
                    <a:cubicBezTo>
                      <a:pt x="734" y="646"/>
                      <a:pt x="758" y="693"/>
                      <a:pt x="677" y="712"/>
                    </a:cubicBezTo>
                    <a:close/>
                    <a:moveTo>
                      <a:pt x="421" y="642"/>
                    </a:moveTo>
                    <a:cubicBezTo>
                      <a:pt x="399" y="627"/>
                      <a:pt x="412" y="627"/>
                      <a:pt x="381" y="618"/>
                    </a:cubicBezTo>
                    <a:cubicBezTo>
                      <a:pt x="383" y="614"/>
                      <a:pt x="387" y="603"/>
                      <a:pt x="388" y="600"/>
                    </a:cubicBezTo>
                    <a:cubicBezTo>
                      <a:pt x="416" y="544"/>
                      <a:pt x="411" y="591"/>
                      <a:pt x="415" y="542"/>
                    </a:cubicBezTo>
                    <a:cubicBezTo>
                      <a:pt x="466" y="543"/>
                      <a:pt x="448" y="553"/>
                      <a:pt x="482" y="576"/>
                    </a:cubicBezTo>
                    <a:lnTo>
                      <a:pt x="421" y="642"/>
                    </a:lnTo>
                    <a:close/>
                    <a:moveTo>
                      <a:pt x="447" y="510"/>
                    </a:moveTo>
                    <a:cubicBezTo>
                      <a:pt x="449" y="508"/>
                      <a:pt x="533" y="433"/>
                      <a:pt x="533" y="500"/>
                    </a:cubicBezTo>
                    <a:cubicBezTo>
                      <a:pt x="533" y="515"/>
                      <a:pt x="508" y="547"/>
                      <a:pt x="499" y="559"/>
                    </a:cubicBezTo>
                    <a:lnTo>
                      <a:pt x="447" y="510"/>
                    </a:lnTo>
                    <a:close/>
                    <a:moveTo>
                      <a:pt x="0" y="136"/>
                    </a:moveTo>
                    <a:cubicBezTo>
                      <a:pt x="0" y="253"/>
                      <a:pt x="70" y="313"/>
                      <a:pt x="180" y="231"/>
                    </a:cubicBezTo>
                    <a:cubicBezTo>
                      <a:pt x="215" y="204"/>
                      <a:pt x="223" y="212"/>
                      <a:pt x="279" y="212"/>
                    </a:cubicBezTo>
                    <a:cubicBezTo>
                      <a:pt x="255" y="246"/>
                      <a:pt x="242" y="223"/>
                      <a:pt x="228" y="280"/>
                    </a:cubicBezTo>
                    <a:cubicBezTo>
                      <a:pt x="265" y="279"/>
                      <a:pt x="275" y="271"/>
                      <a:pt x="322" y="271"/>
                    </a:cubicBezTo>
                    <a:cubicBezTo>
                      <a:pt x="310" y="321"/>
                      <a:pt x="280" y="319"/>
                      <a:pt x="247" y="350"/>
                    </a:cubicBezTo>
                    <a:cubicBezTo>
                      <a:pt x="174" y="419"/>
                      <a:pt x="221" y="391"/>
                      <a:pt x="152" y="390"/>
                    </a:cubicBezTo>
                    <a:cubicBezTo>
                      <a:pt x="156" y="432"/>
                      <a:pt x="224" y="486"/>
                      <a:pt x="245" y="491"/>
                    </a:cubicBezTo>
                    <a:cubicBezTo>
                      <a:pt x="232" y="433"/>
                      <a:pt x="252" y="442"/>
                      <a:pt x="290" y="409"/>
                    </a:cubicBezTo>
                    <a:cubicBezTo>
                      <a:pt x="326" y="378"/>
                      <a:pt x="327" y="363"/>
                      <a:pt x="372" y="339"/>
                    </a:cubicBezTo>
                    <a:cubicBezTo>
                      <a:pt x="372" y="386"/>
                      <a:pt x="367" y="397"/>
                      <a:pt x="364" y="432"/>
                    </a:cubicBezTo>
                    <a:cubicBezTo>
                      <a:pt x="438" y="397"/>
                      <a:pt x="398" y="402"/>
                      <a:pt x="440" y="398"/>
                    </a:cubicBezTo>
                    <a:cubicBezTo>
                      <a:pt x="436" y="449"/>
                      <a:pt x="387" y="495"/>
                      <a:pt x="346" y="532"/>
                    </a:cubicBezTo>
                    <a:cubicBezTo>
                      <a:pt x="322" y="554"/>
                      <a:pt x="330" y="551"/>
                      <a:pt x="288" y="551"/>
                    </a:cubicBezTo>
                    <a:cubicBezTo>
                      <a:pt x="316" y="593"/>
                      <a:pt x="445" y="709"/>
                      <a:pt x="491" y="720"/>
                    </a:cubicBezTo>
                    <a:cubicBezTo>
                      <a:pt x="488" y="684"/>
                      <a:pt x="492" y="705"/>
                      <a:pt x="474" y="678"/>
                    </a:cubicBezTo>
                    <a:cubicBezTo>
                      <a:pt x="513" y="667"/>
                      <a:pt x="565" y="586"/>
                      <a:pt x="584" y="551"/>
                    </a:cubicBezTo>
                    <a:cubicBezTo>
                      <a:pt x="604" y="561"/>
                      <a:pt x="623" y="565"/>
                      <a:pt x="643" y="576"/>
                    </a:cubicBezTo>
                    <a:cubicBezTo>
                      <a:pt x="615" y="696"/>
                      <a:pt x="591" y="697"/>
                      <a:pt x="601" y="813"/>
                    </a:cubicBezTo>
                    <a:cubicBezTo>
                      <a:pt x="655" y="800"/>
                      <a:pt x="658" y="760"/>
                      <a:pt x="711" y="745"/>
                    </a:cubicBezTo>
                    <a:cubicBezTo>
                      <a:pt x="707" y="763"/>
                      <a:pt x="687" y="838"/>
                      <a:pt x="688" y="850"/>
                    </a:cubicBezTo>
                    <a:cubicBezTo>
                      <a:pt x="695" y="937"/>
                      <a:pt x="793" y="765"/>
                      <a:pt x="914" y="737"/>
                    </a:cubicBezTo>
                    <a:cubicBezTo>
                      <a:pt x="910" y="689"/>
                      <a:pt x="877" y="682"/>
                      <a:pt x="830" y="678"/>
                    </a:cubicBezTo>
                    <a:cubicBezTo>
                      <a:pt x="826" y="643"/>
                      <a:pt x="828" y="647"/>
                      <a:pt x="747" y="617"/>
                    </a:cubicBezTo>
                    <a:cubicBezTo>
                      <a:pt x="696" y="598"/>
                      <a:pt x="754" y="617"/>
                      <a:pt x="661" y="559"/>
                    </a:cubicBezTo>
                    <a:lnTo>
                      <a:pt x="539" y="468"/>
                    </a:lnTo>
                    <a:cubicBezTo>
                      <a:pt x="518" y="450"/>
                      <a:pt x="528" y="447"/>
                      <a:pt x="505" y="427"/>
                    </a:cubicBezTo>
                    <a:cubicBezTo>
                      <a:pt x="493" y="418"/>
                      <a:pt x="474" y="409"/>
                      <a:pt x="464" y="400"/>
                    </a:cubicBezTo>
                    <a:cubicBezTo>
                      <a:pt x="442" y="380"/>
                      <a:pt x="389" y="297"/>
                      <a:pt x="332" y="244"/>
                    </a:cubicBezTo>
                    <a:cubicBezTo>
                      <a:pt x="319" y="231"/>
                      <a:pt x="300" y="219"/>
                      <a:pt x="291" y="208"/>
                    </a:cubicBezTo>
                    <a:cubicBezTo>
                      <a:pt x="261" y="168"/>
                      <a:pt x="287" y="158"/>
                      <a:pt x="228" y="119"/>
                    </a:cubicBezTo>
                    <a:cubicBezTo>
                      <a:pt x="228" y="186"/>
                      <a:pt x="225" y="176"/>
                      <a:pt x="175" y="201"/>
                    </a:cubicBezTo>
                    <a:cubicBezTo>
                      <a:pt x="140" y="218"/>
                      <a:pt x="125" y="237"/>
                      <a:pt x="76" y="237"/>
                    </a:cubicBezTo>
                    <a:cubicBezTo>
                      <a:pt x="50" y="237"/>
                      <a:pt x="35" y="210"/>
                      <a:pt x="39" y="191"/>
                    </a:cubicBezTo>
                    <a:cubicBezTo>
                      <a:pt x="48" y="156"/>
                      <a:pt x="162" y="79"/>
                      <a:pt x="228" y="110"/>
                    </a:cubicBezTo>
                    <a:cubicBezTo>
                      <a:pt x="223" y="86"/>
                      <a:pt x="185" y="12"/>
                      <a:pt x="169" y="0"/>
                    </a:cubicBezTo>
                    <a:cubicBezTo>
                      <a:pt x="125" y="12"/>
                      <a:pt x="158" y="6"/>
                      <a:pt x="134" y="41"/>
                    </a:cubicBezTo>
                    <a:cubicBezTo>
                      <a:pt x="126" y="54"/>
                      <a:pt x="133" y="47"/>
                      <a:pt x="117" y="58"/>
                    </a:cubicBezTo>
                    <a:cubicBezTo>
                      <a:pt x="84" y="84"/>
                      <a:pt x="0" y="102"/>
                      <a:pt x="0"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8" name="Freeform 17">
                <a:extLst>
                  <a:ext uri="{FF2B5EF4-FFF2-40B4-BE49-F238E27FC236}">
                    <a16:creationId xmlns:a16="http://schemas.microsoft.com/office/drawing/2014/main" id="{0421F86F-230F-4054-9CD2-0439F52F82D3}"/>
                  </a:ext>
                </a:extLst>
              </p:cNvPr>
              <p:cNvSpPr>
                <a:spLocks noEditPoints="1"/>
              </p:cNvSpPr>
              <p:nvPr/>
            </p:nvSpPr>
            <p:spPr bwMode="auto">
              <a:xfrm>
                <a:off x="4154488" y="1903413"/>
                <a:ext cx="77788" cy="103188"/>
              </a:xfrm>
              <a:custGeom>
                <a:avLst/>
                <a:gdLst>
                  <a:gd name="T0" fmla="*/ 169 w 339"/>
                  <a:gd name="T1" fmla="*/ 304 h 445"/>
                  <a:gd name="T2" fmla="*/ 172 w 339"/>
                  <a:gd name="T3" fmla="*/ 307 h 445"/>
                  <a:gd name="T4" fmla="*/ 169 w 339"/>
                  <a:gd name="T5" fmla="*/ 304 h 445"/>
                  <a:gd name="T6" fmla="*/ 195 w 339"/>
                  <a:gd name="T7" fmla="*/ 228 h 445"/>
                  <a:gd name="T8" fmla="*/ 254 w 339"/>
                  <a:gd name="T9" fmla="*/ 245 h 445"/>
                  <a:gd name="T10" fmla="*/ 195 w 339"/>
                  <a:gd name="T11" fmla="*/ 304 h 445"/>
                  <a:gd name="T12" fmla="*/ 222 w 339"/>
                  <a:gd name="T13" fmla="*/ 272 h 445"/>
                  <a:gd name="T14" fmla="*/ 195 w 339"/>
                  <a:gd name="T15" fmla="*/ 228 h 445"/>
                  <a:gd name="T16" fmla="*/ 119 w 339"/>
                  <a:gd name="T17" fmla="*/ 144 h 445"/>
                  <a:gd name="T18" fmla="*/ 152 w 339"/>
                  <a:gd name="T19" fmla="*/ 177 h 445"/>
                  <a:gd name="T20" fmla="*/ 119 w 339"/>
                  <a:gd name="T21" fmla="*/ 144 h 445"/>
                  <a:gd name="T22" fmla="*/ 271 w 339"/>
                  <a:gd name="T23" fmla="*/ 203 h 445"/>
                  <a:gd name="T24" fmla="*/ 246 w 339"/>
                  <a:gd name="T25" fmla="*/ 203 h 445"/>
                  <a:gd name="T26" fmla="*/ 262 w 339"/>
                  <a:gd name="T27" fmla="*/ 59 h 445"/>
                  <a:gd name="T28" fmla="*/ 271 w 339"/>
                  <a:gd name="T29" fmla="*/ 203 h 445"/>
                  <a:gd name="T30" fmla="*/ 0 w 339"/>
                  <a:gd name="T31" fmla="*/ 220 h 445"/>
                  <a:gd name="T32" fmla="*/ 59 w 339"/>
                  <a:gd name="T33" fmla="*/ 211 h 445"/>
                  <a:gd name="T34" fmla="*/ 117 w 339"/>
                  <a:gd name="T35" fmla="*/ 264 h 445"/>
                  <a:gd name="T36" fmla="*/ 93 w 339"/>
                  <a:gd name="T37" fmla="*/ 338 h 445"/>
                  <a:gd name="T38" fmla="*/ 25 w 339"/>
                  <a:gd name="T39" fmla="*/ 313 h 445"/>
                  <a:gd name="T40" fmla="*/ 19 w 339"/>
                  <a:gd name="T41" fmla="*/ 386 h 445"/>
                  <a:gd name="T42" fmla="*/ 263 w 339"/>
                  <a:gd name="T43" fmla="*/ 339 h 445"/>
                  <a:gd name="T44" fmla="*/ 300 w 339"/>
                  <a:gd name="T45" fmla="*/ 266 h 445"/>
                  <a:gd name="T46" fmla="*/ 339 w 339"/>
                  <a:gd name="T47" fmla="*/ 194 h 445"/>
                  <a:gd name="T48" fmla="*/ 296 w 339"/>
                  <a:gd name="T49" fmla="*/ 194 h 445"/>
                  <a:gd name="T50" fmla="*/ 322 w 339"/>
                  <a:gd name="T51" fmla="*/ 67 h 445"/>
                  <a:gd name="T52" fmla="*/ 296 w 339"/>
                  <a:gd name="T53" fmla="*/ 25 h 445"/>
                  <a:gd name="T54" fmla="*/ 161 w 339"/>
                  <a:gd name="T55" fmla="*/ 93 h 445"/>
                  <a:gd name="T56" fmla="*/ 161 w 339"/>
                  <a:gd name="T57" fmla="*/ 0 h 445"/>
                  <a:gd name="T58" fmla="*/ 54 w 339"/>
                  <a:gd name="T59" fmla="*/ 104 h 445"/>
                  <a:gd name="T60" fmla="*/ 0 w 339"/>
                  <a:gd name="T61"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9" h="445">
                    <a:moveTo>
                      <a:pt x="169" y="304"/>
                    </a:moveTo>
                    <a:lnTo>
                      <a:pt x="172" y="307"/>
                    </a:lnTo>
                    <a:cubicBezTo>
                      <a:pt x="172" y="307"/>
                      <a:pt x="169" y="305"/>
                      <a:pt x="169" y="304"/>
                    </a:cubicBezTo>
                    <a:close/>
                    <a:moveTo>
                      <a:pt x="195" y="228"/>
                    </a:moveTo>
                    <a:cubicBezTo>
                      <a:pt x="220" y="245"/>
                      <a:pt x="212" y="245"/>
                      <a:pt x="254" y="245"/>
                    </a:cubicBezTo>
                    <a:cubicBezTo>
                      <a:pt x="236" y="279"/>
                      <a:pt x="240" y="301"/>
                      <a:pt x="195" y="304"/>
                    </a:cubicBezTo>
                    <a:lnTo>
                      <a:pt x="222" y="272"/>
                    </a:lnTo>
                    <a:cubicBezTo>
                      <a:pt x="194" y="242"/>
                      <a:pt x="201" y="241"/>
                      <a:pt x="195" y="228"/>
                    </a:cubicBezTo>
                    <a:close/>
                    <a:moveTo>
                      <a:pt x="119" y="144"/>
                    </a:moveTo>
                    <a:cubicBezTo>
                      <a:pt x="148" y="151"/>
                      <a:pt x="145" y="148"/>
                      <a:pt x="152" y="177"/>
                    </a:cubicBezTo>
                    <a:cubicBezTo>
                      <a:pt x="110" y="167"/>
                      <a:pt x="124" y="175"/>
                      <a:pt x="119" y="144"/>
                    </a:cubicBezTo>
                    <a:close/>
                    <a:moveTo>
                      <a:pt x="271" y="203"/>
                    </a:moveTo>
                    <a:lnTo>
                      <a:pt x="246" y="203"/>
                    </a:lnTo>
                    <a:cubicBezTo>
                      <a:pt x="245" y="200"/>
                      <a:pt x="159" y="87"/>
                      <a:pt x="262" y="59"/>
                    </a:cubicBezTo>
                    <a:cubicBezTo>
                      <a:pt x="304" y="90"/>
                      <a:pt x="271" y="129"/>
                      <a:pt x="271" y="203"/>
                    </a:cubicBezTo>
                    <a:close/>
                    <a:moveTo>
                      <a:pt x="0" y="220"/>
                    </a:moveTo>
                    <a:cubicBezTo>
                      <a:pt x="0" y="273"/>
                      <a:pt x="21" y="221"/>
                      <a:pt x="59" y="211"/>
                    </a:cubicBezTo>
                    <a:lnTo>
                      <a:pt x="117" y="264"/>
                    </a:lnTo>
                    <a:cubicBezTo>
                      <a:pt x="113" y="286"/>
                      <a:pt x="103" y="318"/>
                      <a:pt x="93" y="338"/>
                    </a:cubicBezTo>
                    <a:cubicBezTo>
                      <a:pt x="77" y="331"/>
                      <a:pt x="44" y="317"/>
                      <a:pt x="25" y="313"/>
                    </a:cubicBezTo>
                    <a:cubicBezTo>
                      <a:pt x="14" y="338"/>
                      <a:pt x="3" y="359"/>
                      <a:pt x="19" y="386"/>
                    </a:cubicBezTo>
                    <a:cubicBezTo>
                      <a:pt x="55" y="445"/>
                      <a:pt x="210" y="443"/>
                      <a:pt x="263" y="339"/>
                    </a:cubicBezTo>
                    <a:cubicBezTo>
                      <a:pt x="273" y="318"/>
                      <a:pt x="286" y="286"/>
                      <a:pt x="300" y="266"/>
                    </a:cubicBezTo>
                    <a:cubicBezTo>
                      <a:pt x="325" y="229"/>
                      <a:pt x="338" y="248"/>
                      <a:pt x="339" y="194"/>
                    </a:cubicBezTo>
                    <a:lnTo>
                      <a:pt x="296" y="194"/>
                    </a:lnTo>
                    <a:lnTo>
                      <a:pt x="322" y="67"/>
                    </a:lnTo>
                    <a:cubicBezTo>
                      <a:pt x="322" y="47"/>
                      <a:pt x="308" y="43"/>
                      <a:pt x="296" y="25"/>
                    </a:cubicBezTo>
                    <a:cubicBezTo>
                      <a:pt x="194" y="27"/>
                      <a:pt x="219" y="77"/>
                      <a:pt x="161" y="93"/>
                    </a:cubicBezTo>
                    <a:lnTo>
                      <a:pt x="161" y="0"/>
                    </a:lnTo>
                    <a:cubicBezTo>
                      <a:pt x="62" y="0"/>
                      <a:pt x="96" y="14"/>
                      <a:pt x="54" y="104"/>
                    </a:cubicBezTo>
                    <a:cubicBezTo>
                      <a:pt x="38" y="138"/>
                      <a:pt x="0" y="185"/>
                      <a:pt x="0" y="2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9" name="Freeform 18">
                <a:extLst>
                  <a:ext uri="{FF2B5EF4-FFF2-40B4-BE49-F238E27FC236}">
                    <a16:creationId xmlns:a16="http://schemas.microsoft.com/office/drawing/2014/main" id="{BE963CF4-58C0-49D7-85E3-06FAAAC61DC4}"/>
                  </a:ext>
                </a:extLst>
              </p:cNvPr>
              <p:cNvSpPr>
                <a:spLocks noEditPoints="1"/>
              </p:cNvSpPr>
              <p:nvPr/>
            </p:nvSpPr>
            <p:spPr bwMode="auto">
              <a:xfrm>
                <a:off x="4343400" y="1709738"/>
                <a:ext cx="93663" cy="111125"/>
              </a:xfrm>
              <a:custGeom>
                <a:avLst/>
                <a:gdLst>
                  <a:gd name="T0" fmla="*/ 182 w 401"/>
                  <a:gd name="T1" fmla="*/ 347 h 474"/>
                  <a:gd name="T2" fmla="*/ 185 w 401"/>
                  <a:gd name="T3" fmla="*/ 350 h 474"/>
                  <a:gd name="T4" fmla="*/ 182 w 401"/>
                  <a:gd name="T5" fmla="*/ 347 h 474"/>
                  <a:gd name="T6" fmla="*/ 114 w 401"/>
                  <a:gd name="T7" fmla="*/ 305 h 474"/>
                  <a:gd name="T8" fmla="*/ 140 w 401"/>
                  <a:gd name="T9" fmla="*/ 339 h 474"/>
                  <a:gd name="T10" fmla="*/ 114 w 401"/>
                  <a:gd name="T11" fmla="*/ 339 h 474"/>
                  <a:gd name="T12" fmla="*/ 114 w 401"/>
                  <a:gd name="T13" fmla="*/ 305 h 474"/>
                  <a:gd name="T14" fmla="*/ 165 w 401"/>
                  <a:gd name="T15" fmla="*/ 305 h 474"/>
                  <a:gd name="T16" fmla="*/ 173 w 401"/>
                  <a:gd name="T17" fmla="*/ 306 h 474"/>
                  <a:gd name="T18" fmla="*/ 165 w 401"/>
                  <a:gd name="T19" fmla="*/ 305 h 474"/>
                  <a:gd name="T20" fmla="*/ 182 w 401"/>
                  <a:gd name="T21" fmla="*/ 203 h 474"/>
                  <a:gd name="T22" fmla="*/ 148 w 401"/>
                  <a:gd name="T23" fmla="*/ 254 h 474"/>
                  <a:gd name="T24" fmla="*/ 182 w 401"/>
                  <a:gd name="T25" fmla="*/ 203 h 474"/>
                  <a:gd name="T26" fmla="*/ 182 w 401"/>
                  <a:gd name="T27" fmla="*/ 203 h 474"/>
                  <a:gd name="T28" fmla="*/ 228 w 401"/>
                  <a:gd name="T29" fmla="*/ 165 h 474"/>
                  <a:gd name="T30" fmla="*/ 259 w 401"/>
                  <a:gd name="T31" fmla="*/ 152 h 474"/>
                  <a:gd name="T32" fmla="*/ 277 w 401"/>
                  <a:gd name="T33" fmla="*/ 149 h 474"/>
                  <a:gd name="T34" fmla="*/ 323 w 401"/>
                  <a:gd name="T35" fmla="*/ 189 h 474"/>
                  <a:gd name="T36" fmla="*/ 318 w 401"/>
                  <a:gd name="T37" fmla="*/ 313 h 474"/>
                  <a:gd name="T38" fmla="*/ 275 w 401"/>
                  <a:gd name="T39" fmla="*/ 347 h 474"/>
                  <a:gd name="T40" fmla="*/ 241 w 401"/>
                  <a:gd name="T41" fmla="*/ 203 h 474"/>
                  <a:gd name="T42" fmla="*/ 182 w 401"/>
                  <a:gd name="T43" fmla="*/ 203 h 474"/>
                  <a:gd name="T44" fmla="*/ 89 w 401"/>
                  <a:gd name="T45" fmla="*/ 17 h 474"/>
                  <a:gd name="T46" fmla="*/ 80 w 401"/>
                  <a:gd name="T47" fmla="*/ 68 h 474"/>
                  <a:gd name="T48" fmla="*/ 30 w 401"/>
                  <a:gd name="T49" fmla="*/ 118 h 474"/>
                  <a:gd name="T50" fmla="*/ 114 w 401"/>
                  <a:gd name="T51" fmla="*/ 195 h 474"/>
                  <a:gd name="T52" fmla="*/ 97 w 401"/>
                  <a:gd name="T53" fmla="*/ 254 h 474"/>
                  <a:gd name="T54" fmla="*/ 21 w 401"/>
                  <a:gd name="T55" fmla="*/ 254 h 474"/>
                  <a:gd name="T56" fmla="*/ 123 w 401"/>
                  <a:gd name="T57" fmla="*/ 423 h 474"/>
                  <a:gd name="T58" fmla="*/ 123 w 401"/>
                  <a:gd name="T59" fmla="*/ 372 h 474"/>
                  <a:gd name="T60" fmla="*/ 157 w 401"/>
                  <a:gd name="T61" fmla="*/ 372 h 474"/>
                  <a:gd name="T62" fmla="*/ 216 w 401"/>
                  <a:gd name="T63" fmla="*/ 423 h 474"/>
                  <a:gd name="T64" fmla="*/ 224 w 401"/>
                  <a:gd name="T65" fmla="*/ 474 h 474"/>
                  <a:gd name="T66" fmla="*/ 275 w 401"/>
                  <a:gd name="T67" fmla="*/ 389 h 474"/>
                  <a:gd name="T68" fmla="*/ 351 w 401"/>
                  <a:gd name="T69" fmla="*/ 135 h 474"/>
                  <a:gd name="T70" fmla="*/ 213 w 401"/>
                  <a:gd name="T71" fmla="*/ 141 h 474"/>
                  <a:gd name="T72" fmla="*/ 165 w 401"/>
                  <a:gd name="T73" fmla="*/ 161 h 474"/>
                  <a:gd name="T74" fmla="*/ 148 w 401"/>
                  <a:gd name="T75" fmla="*/ 0 h 474"/>
                  <a:gd name="T76" fmla="*/ 140 w 401"/>
                  <a:gd name="T77" fmla="*/ 63 h 474"/>
                  <a:gd name="T78" fmla="*/ 89 w 401"/>
                  <a:gd name="T79" fmla="*/ 17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1" h="474">
                    <a:moveTo>
                      <a:pt x="182" y="347"/>
                    </a:moveTo>
                    <a:lnTo>
                      <a:pt x="185" y="350"/>
                    </a:lnTo>
                    <a:cubicBezTo>
                      <a:pt x="184" y="349"/>
                      <a:pt x="181" y="348"/>
                      <a:pt x="182" y="347"/>
                    </a:cubicBezTo>
                    <a:close/>
                    <a:moveTo>
                      <a:pt x="114" y="305"/>
                    </a:moveTo>
                    <a:cubicBezTo>
                      <a:pt x="139" y="323"/>
                      <a:pt x="125" y="310"/>
                      <a:pt x="140" y="339"/>
                    </a:cubicBezTo>
                    <a:lnTo>
                      <a:pt x="114" y="339"/>
                    </a:lnTo>
                    <a:lnTo>
                      <a:pt x="114" y="305"/>
                    </a:lnTo>
                    <a:close/>
                    <a:moveTo>
                      <a:pt x="165" y="305"/>
                    </a:moveTo>
                    <a:cubicBezTo>
                      <a:pt x="167" y="287"/>
                      <a:pt x="210" y="307"/>
                      <a:pt x="173" y="306"/>
                    </a:cubicBezTo>
                    <a:cubicBezTo>
                      <a:pt x="170" y="305"/>
                      <a:pt x="163" y="324"/>
                      <a:pt x="165" y="305"/>
                    </a:cubicBezTo>
                    <a:close/>
                    <a:moveTo>
                      <a:pt x="182" y="203"/>
                    </a:moveTo>
                    <a:cubicBezTo>
                      <a:pt x="181" y="244"/>
                      <a:pt x="183" y="250"/>
                      <a:pt x="148" y="254"/>
                    </a:cubicBezTo>
                    <a:cubicBezTo>
                      <a:pt x="162" y="228"/>
                      <a:pt x="159" y="220"/>
                      <a:pt x="182" y="203"/>
                    </a:cubicBezTo>
                    <a:close/>
                    <a:moveTo>
                      <a:pt x="182" y="203"/>
                    </a:moveTo>
                    <a:cubicBezTo>
                      <a:pt x="194" y="185"/>
                      <a:pt x="206" y="176"/>
                      <a:pt x="228" y="165"/>
                    </a:cubicBezTo>
                    <a:cubicBezTo>
                      <a:pt x="233" y="163"/>
                      <a:pt x="259" y="152"/>
                      <a:pt x="259" y="152"/>
                    </a:cubicBezTo>
                    <a:cubicBezTo>
                      <a:pt x="262" y="152"/>
                      <a:pt x="277" y="149"/>
                      <a:pt x="277" y="149"/>
                    </a:cubicBezTo>
                    <a:cubicBezTo>
                      <a:pt x="303" y="149"/>
                      <a:pt x="316" y="164"/>
                      <a:pt x="323" y="189"/>
                    </a:cubicBezTo>
                    <a:cubicBezTo>
                      <a:pt x="331" y="219"/>
                      <a:pt x="326" y="285"/>
                      <a:pt x="318" y="313"/>
                    </a:cubicBezTo>
                    <a:cubicBezTo>
                      <a:pt x="309" y="343"/>
                      <a:pt x="309" y="344"/>
                      <a:pt x="275" y="347"/>
                    </a:cubicBezTo>
                    <a:cubicBezTo>
                      <a:pt x="260" y="283"/>
                      <a:pt x="241" y="296"/>
                      <a:pt x="241" y="203"/>
                    </a:cubicBezTo>
                    <a:lnTo>
                      <a:pt x="182" y="203"/>
                    </a:lnTo>
                    <a:close/>
                    <a:moveTo>
                      <a:pt x="89" y="17"/>
                    </a:moveTo>
                    <a:cubicBezTo>
                      <a:pt x="86" y="52"/>
                      <a:pt x="80" y="36"/>
                      <a:pt x="80" y="68"/>
                    </a:cubicBezTo>
                    <a:cubicBezTo>
                      <a:pt x="80" y="112"/>
                      <a:pt x="114" y="118"/>
                      <a:pt x="30" y="118"/>
                    </a:cubicBezTo>
                    <a:cubicBezTo>
                      <a:pt x="31" y="187"/>
                      <a:pt x="62" y="167"/>
                      <a:pt x="114" y="195"/>
                    </a:cubicBezTo>
                    <a:cubicBezTo>
                      <a:pt x="107" y="226"/>
                      <a:pt x="100" y="218"/>
                      <a:pt x="97" y="254"/>
                    </a:cubicBezTo>
                    <a:cubicBezTo>
                      <a:pt x="45" y="253"/>
                      <a:pt x="74" y="242"/>
                      <a:pt x="21" y="254"/>
                    </a:cubicBezTo>
                    <a:cubicBezTo>
                      <a:pt x="0" y="345"/>
                      <a:pt x="9" y="414"/>
                      <a:pt x="123" y="423"/>
                    </a:cubicBezTo>
                    <a:lnTo>
                      <a:pt x="123" y="372"/>
                    </a:lnTo>
                    <a:lnTo>
                      <a:pt x="157" y="372"/>
                    </a:lnTo>
                    <a:cubicBezTo>
                      <a:pt x="157" y="429"/>
                      <a:pt x="157" y="423"/>
                      <a:pt x="216" y="423"/>
                    </a:cubicBezTo>
                    <a:cubicBezTo>
                      <a:pt x="221" y="443"/>
                      <a:pt x="224" y="448"/>
                      <a:pt x="224" y="474"/>
                    </a:cubicBezTo>
                    <a:cubicBezTo>
                      <a:pt x="265" y="453"/>
                      <a:pt x="271" y="445"/>
                      <a:pt x="275" y="389"/>
                    </a:cubicBezTo>
                    <a:cubicBezTo>
                      <a:pt x="401" y="389"/>
                      <a:pt x="351" y="263"/>
                      <a:pt x="351" y="135"/>
                    </a:cubicBezTo>
                    <a:cubicBezTo>
                      <a:pt x="231" y="107"/>
                      <a:pt x="263" y="115"/>
                      <a:pt x="213" y="141"/>
                    </a:cubicBezTo>
                    <a:cubicBezTo>
                      <a:pt x="194" y="152"/>
                      <a:pt x="187" y="156"/>
                      <a:pt x="165" y="161"/>
                    </a:cubicBezTo>
                    <a:cubicBezTo>
                      <a:pt x="191" y="50"/>
                      <a:pt x="280" y="70"/>
                      <a:pt x="148" y="0"/>
                    </a:cubicBezTo>
                    <a:cubicBezTo>
                      <a:pt x="150" y="27"/>
                      <a:pt x="173" y="61"/>
                      <a:pt x="140" y="63"/>
                    </a:cubicBezTo>
                    <a:cubicBezTo>
                      <a:pt x="106" y="65"/>
                      <a:pt x="142" y="53"/>
                      <a:pt x="89"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0" name="Freeform 19">
                <a:extLst>
                  <a:ext uri="{FF2B5EF4-FFF2-40B4-BE49-F238E27FC236}">
                    <a16:creationId xmlns:a16="http://schemas.microsoft.com/office/drawing/2014/main" id="{54BDC2CE-4D4C-423D-8129-AB8DB1A24AAD}"/>
                  </a:ext>
                </a:extLst>
              </p:cNvPr>
              <p:cNvSpPr>
                <a:spLocks noEditPoints="1"/>
              </p:cNvSpPr>
              <p:nvPr/>
            </p:nvSpPr>
            <p:spPr bwMode="auto">
              <a:xfrm>
                <a:off x="4846638" y="1912938"/>
                <a:ext cx="114300" cy="84138"/>
              </a:xfrm>
              <a:custGeom>
                <a:avLst/>
                <a:gdLst>
                  <a:gd name="T0" fmla="*/ 279 w 491"/>
                  <a:gd name="T1" fmla="*/ 240 h 360"/>
                  <a:gd name="T2" fmla="*/ 313 w 491"/>
                  <a:gd name="T3" fmla="*/ 282 h 360"/>
                  <a:gd name="T4" fmla="*/ 294 w 491"/>
                  <a:gd name="T5" fmla="*/ 268 h 360"/>
                  <a:gd name="T6" fmla="*/ 279 w 491"/>
                  <a:gd name="T7" fmla="*/ 240 h 360"/>
                  <a:gd name="T8" fmla="*/ 279 w 491"/>
                  <a:gd name="T9" fmla="*/ 181 h 360"/>
                  <a:gd name="T10" fmla="*/ 282 w 491"/>
                  <a:gd name="T11" fmla="*/ 183 h 360"/>
                  <a:gd name="T12" fmla="*/ 279 w 491"/>
                  <a:gd name="T13" fmla="*/ 181 h 360"/>
                  <a:gd name="T14" fmla="*/ 237 w 491"/>
                  <a:gd name="T15" fmla="*/ 130 h 360"/>
                  <a:gd name="T16" fmla="*/ 247 w 491"/>
                  <a:gd name="T17" fmla="*/ 138 h 360"/>
                  <a:gd name="T18" fmla="*/ 237 w 491"/>
                  <a:gd name="T19" fmla="*/ 130 h 360"/>
                  <a:gd name="T20" fmla="*/ 321 w 491"/>
                  <a:gd name="T21" fmla="*/ 113 h 360"/>
                  <a:gd name="T22" fmla="*/ 372 w 491"/>
                  <a:gd name="T23" fmla="*/ 113 h 360"/>
                  <a:gd name="T24" fmla="*/ 372 w 491"/>
                  <a:gd name="T25" fmla="*/ 122 h 360"/>
                  <a:gd name="T26" fmla="*/ 321 w 491"/>
                  <a:gd name="T27" fmla="*/ 122 h 360"/>
                  <a:gd name="T28" fmla="*/ 321 w 491"/>
                  <a:gd name="T29" fmla="*/ 113 h 360"/>
                  <a:gd name="T30" fmla="*/ 279 w 491"/>
                  <a:gd name="T31" fmla="*/ 113 h 360"/>
                  <a:gd name="T32" fmla="*/ 293 w 491"/>
                  <a:gd name="T33" fmla="*/ 117 h 360"/>
                  <a:gd name="T34" fmla="*/ 279 w 491"/>
                  <a:gd name="T35" fmla="*/ 113 h 360"/>
                  <a:gd name="T36" fmla="*/ 0 w 491"/>
                  <a:gd name="T37" fmla="*/ 54 h 360"/>
                  <a:gd name="T38" fmla="*/ 243 w 491"/>
                  <a:gd name="T39" fmla="*/ 184 h 360"/>
                  <a:gd name="T40" fmla="*/ 299 w 491"/>
                  <a:gd name="T41" fmla="*/ 339 h 360"/>
                  <a:gd name="T42" fmla="*/ 333 w 491"/>
                  <a:gd name="T43" fmla="*/ 355 h 360"/>
                  <a:gd name="T44" fmla="*/ 330 w 491"/>
                  <a:gd name="T45" fmla="*/ 215 h 360"/>
                  <a:gd name="T46" fmla="*/ 491 w 491"/>
                  <a:gd name="T47" fmla="*/ 147 h 360"/>
                  <a:gd name="T48" fmla="*/ 398 w 491"/>
                  <a:gd name="T49" fmla="*/ 155 h 360"/>
                  <a:gd name="T50" fmla="*/ 398 w 491"/>
                  <a:gd name="T51" fmla="*/ 138 h 360"/>
                  <a:gd name="T52" fmla="*/ 465 w 491"/>
                  <a:gd name="T53" fmla="*/ 96 h 360"/>
                  <a:gd name="T54" fmla="*/ 355 w 491"/>
                  <a:gd name="T55" fmla="*/ 88 h 360"/>
                  <a:gd name="T56" fmla="*/ 389 w 491"/>
                  <a:gd name="T57" fmla="*/ 20 h 360"/>
                  <a:gd name="T58" fmla="*/ 296 w 491"/>
                  <a:gd name="T59" fmla="*/ 62 h 360"/>
                  <a:gd name="T60" fmla="*/ 279 w 491"/>
                  <a:gd name="T61" fmla="*/ 71 h 360"/>
                  <a:gd name="T62" fmla="*/ 262 w 491"/>
                  <a:gd name="T63" fmla="*/ 45 h 360"/>
                  <a:gd name="T64" fmla="*/ 194 w 491"/>
                  <a:gd name="T65" fmla="*/ 79 h 360"/>
                  <a:gd name="T66" fmla="*/ 220 w 491"/>
                  <a:gd name="T67" fmla="*/ 122 h 360"/>
                  <a:gd name="T68" fmla="*/ 101 w 491"/>
                  <a:gd name="T69" fmla="*/ 62 h 360"/>
                  <a:gd name="T70" fmla="*/ 110 w 491"/>
                  <a:gd name="T71" fmla="*/ 3 h 360"/>
                  <a:gd name="T72" fmla="*/ 39 w 491"/>
                  <a:gd name="T73" fmla="*/ 8 h 360"/>
                  <a:gd name="T74" fmla="*/ 0 w 491"/>
                  <a:gd name="T75" fmla="*/ 54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1" h="360">
                    <a:moveTo>
                      <a:pt x="279" y="240"/>
                    </a:moveTo>
                    <a:cubicBezTo>
                      <a:pt x="309" y="248"/>
                      <a:pt x="310" y="248"/>
                      <a:pt x="313" y="282"/>
                    </a:cubicBezTo>
                    <a:cubicBezTo>
                      <a:pt x="306" y="278"/>
                      <a:pt x="302" y="277"/>
                      <a:pt x="294" y="268"/>
                    </a:cubicBezTo>
                    <a:cubicBezTo>
                      <a:pt x="272" y="243"/>
                      <a:pt x="287" y="255"/>
                      <a:pt x="279" y="240"/>
                    </a:cubicBezTo>
                    <a:close/>
                    <a:moveTo>
                      <a:pt x="279" y="181"/>
                    </a:moveTo>
                    <a:lnTo>
                      <a:pt x="282" y="183"/>
                    </a:lnTo>
                    <a:cubicBezTo>
                      <a:pt x="282" y="183"/>
                      <a:pt x="278" y="182"/>
                      <a:pt x="279" y="181"/>
                    </a:cubicBezTo>
                    <a:close/>
                    <a:moveTo>
                      <a:pt x="237" y="130"/>
                    </a:moveTo>
                    <a:cubicBezTo>
                      <a:pt x="251" y="116"/>
                      <a:pt x="264" y="151"/>
                      <a:pt x="247" y="138"/>
                    </a:cubicBezTo>
                    <a:cubicBezTo>
                      <a:pt x="241" y="134"/>
                      <a:pt x="225" y="142"/>
                      <a:pt x="237" y="130"/>
                    </a:cubicBezTo>
                    <a:close/>
                    <a:moveTo>
                      <a:pt x="321" y="113"/>
                    </a:moveTo>
                    <a:lnTo>
                      <a:pt x="372" y="113"/>
                    </a:lnTo>
                    <a:lnTo>
                      <a:pt x="372" y="122"/>
                    </a:lnTo>
                    <a:lnTo>
                      <a:pt x="321" y="122"/>
                    </a:lnTo>
                    <a:lnTo>
                      <a:pt x="321" y="113"/>
                    </a:lnTo>
                    <a:close/>
                    <a:moveTo>
                      <a:pt x="279" y="113"/>
                    </a:moveTo>
                    <a:cubicBezTo>
                      <a:pt x="288" y="104"/>
                      <a:pt x="325" y="126"/>
                      <a:pt x="293" y="117"/>
                    </a:cubicBezTo>
                    <a:cubicBezTo>
                      <a:pt x="286" y="116"/>
                      <a:pt x="265" y="127"/>
                      <a:pt x="279" y="113"/>
                    </a:cubicBezTo>
                    <a:close/>
                    <a:moveTo>
                      <a:pt x="0" y="54"/>
                    </a:moveTo>
                    <a:cubicBezTo>
                      <a:pt x="0" y="153"/>
                      <a:pt x="138" y="47"/>
                      <a:pt x="243" y="184"/>
                    </a:cubicBezTo>
                    <a:cubicBezTo>
                      <a:pt x="285" y="239"/>
                      <a:pt x="216" y="280"/>
                      <a:pt x="299" y="339"/>
                    </a:cubicBezTo>
                    <a:cubicBezTo>
                      <a:pt x="303" y="341"/>
                      <a:pt x="331" y="355"/>
                      <a:pt x="333" y="355"/>
                    </a:cubicBezTo>
                    <a:cubicBezTo>
                      <a:pt x="402" y="360"/>
                      <a:pt x="333" y="255"/>
                      <a:pt x="330" y="215"/>
                    </a:cubicBezTo>
                    <a:cubicBezTo>
                      <a:pt x="466" y="183"/>
                      <a:pt x="489" y="225"/>
                      <a:pt x="491" y="147"/>
                    </a:cubicBezTo>
                    <a:cubicBezTo>
                      <a:pt x="446" y="151"/>
                      <a:pt x="438" y="164"/>
                      <a:pt x="398" y="155"/>
                    </a:cubicBezTo>
                    <a:lnTo>
                      <a:pt x="398" y="138"/>
                    </a:lnTo>
                    <a:cubicBezTo>
                      <a:pt x="445" y="140"/>
                      <a:pt x="464" y="159"/>
                      <a:pt x="465" y="96"/>
                    </a:cubicBezTo>
                    <a:cubicBezTo>
                      <a:pt x="398" y="96"/>
                      <a:pt x="412" y="101"/>
                      <a:pt x="355" y="88"/>
                    </a:cubicBezTo>
                    <a:cubicBezTo>
                      <a:pt x="374" y="59"/>
                      <a:pt x="385" y="65"/>
                      <a:pt x="389" y="20"/>
                    </a:cubicBezTo>
                    <a:cubicBezTo>
                      <a:pt x="351" y="23"/>
                      <a:pt x="337" y="40"/>
                      <a:pt x="296" y="62"/>
                    </a:cubicBezTo>
                    <a:lnTo>
                      <a:pt x="279" y="71"/>
                    </a:lnTo>
                    <a:cubicBezTo>
                      <a:pt x="260" y="58"/>
                      <a:pt x="269" y="69"/>
                      <a:pt x="262" y="45"/>
                    </a:cubicBezTo>
                    <a:cubicBezTo>
                      <a:pt x="233" y="48"/>
                      <a:pt x="194" y="49"/>
                      <a:pt x="194" y="79"/>
                    </a:cubicBezTo>
                    <a:cubicBezTo>
                      <a:pt x="194" y="115"/>
                      <a:pt x="203" y="75"/>
                      <a:pt x="220" y="122"/>
                    </a:cubicBezTo>
                    <a:lnTo>
                      <a:pt x="101" y="62"/>
                    </a:lnTo>
                    <a:cubicBezTo>
                      <a:pt x="102" y="25"/>
                      <a:pt x="107" y="36"/>
                      <a:pt x="110" y="3"/>
                    </a:cubicBezTo>
                    <a:cubicBezTo>
                      <a:pt x="83" y="3"/>
                      <a:pt x="62" y="0"/>
                      <a:pt x="39" y="8"/>
                    </a:cubicBezTo>
                    <a:cubicBezTo>
                      <a:pt x="22" y="15"/>
                      <a:pt x="0" y="34"/>
                      <a:pt x="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1" name="Freeform 20">
                <a:extLst>
                  <a:ext uri="{FF2B5EF4-FFF2-40B4-BE49-F238E27FC236}">
                    <a16:creationId xmlns:a16="http://schemas.microsoft.com/office/drawing/2014/main" id="{2B1323AF-6F39-43EE-A816-2E8709D21251}"/>
                  </a:ext>
                </a:extLst>
              </p:cNvPr>
              <p:cNvSpPr>
                <a:spLocks noEditPoints="1"/>
              </p:cNvSpPr>
              <p:nvPr/>
            </p:nvSpPr>
            <p:spPr bwMode="auto">
              <a:xfrm>
                <a:off x="4837113" y="2320926"/>
                <a:ext cx="80963" cy="87313"/>
              </a:xfrm>
              <a:custGeom>
                <a:avLst/>
                <a:gdLst>
                  <a:gd name="T0" fmla="*/ 153 w 348"/>
                  <a:gd name="T1" fmla="*/ 178 h 373"/>
                  <a:gd name="T2" fmla="*/ 45 w 348"/>
                  <a:gd name="T3" fmla="*/ 212 h 373"/>
                  <a:gd name="T4" fmla="*/ 68 w 348"/>
                  <a:gd name="T5" fmla="*/ 169 h 373"/>
                  <a:gd name="T6" fmla="*/ 153 w 348"/>
                  <a:gd name="T7" fmla="*/ 178 h 373"/>
                  <a:gd name="T8" fmla="*/ 127 w 348"/>
                  <a:gd name="T9" fmla="*/ 356 h 373"/>
                  <a:gd name="T10" fmla="*/ 136 w 348"/>
                  <a:gd name="T11" fmla="*/ 364 h 373"/>
                  <a:gd name="T12" fmla="*/ 195 w 348"/>
                  <a:gd name="T13" fmla="*/ 373 h 373"/>
                  <a:gd name="T14" fmla="*/ 221 w 348"/>
                  <a:gd name="T15" fmla="*/ 186 h 373"/>
                  <a:gd name="T16" fmla="*/ 153 w 348"/>
                  <a:gd name="T17" fmla="*/ 178 h 373"/>
                  <a:gd name="T18" fmla="*/ 153 w 348"/>
                  <a:gd name="T19" fmla="*/ 144 h 373"/>
                  <a:gd name="T20" fmla="*/ 94 w 348"/>
                  <a:gd name="T21" fmla="*/ 126 h 373"/>
                  <a:gd name="T22" fmla="*/ 94 w 348"/>
                  <a:gd name="T23" fmla="*/ 102 h 373"/>
                  <a:gd name="T24" fmla="*/ 204 w 348"/>
                  <a:gd name="T25" fmla="*/ 135 h 373"/>
                  <a:gd name="T26" fmla="*/ 280 w 348"/>
                  <a:gd name="T27" fmla="*/ 212 h 373"/>
                  <a:gd name="T28" fmla="*/ 324 w 348"/>
                  <a:gd name="T29" fmla="*/ 172 h 373"/>
                  <a:gd name="T30" fmla="*/ 348 w 348"/>
                  <a:gd name="T31" fmla="*/ 102 h 373"/>
                  <a:gd name="T32" fmla="*/ 194 w 348"/>
                  <a:gd name="T33" fmla="*/ 52 h 373"/>
                  <a:gd name="T34" fmla="*/ 170 w 348"/>
                  <a:gd name="T35" fmla="*/ 0 h 373"/>
                  <a:gd name="T36" fmla="*/ 127 w 348"/>
                  <a:gd name="T37" fmla="*/ 0 h 373"/>
                  <a:gd name="T38" fmla="*/ 0 w 348"/>
                  <a:gd name="T39" fmla="*/ 229 h 373"/>
                  <a:gd name="T40" fmla="*/ 68 w 348"/>
                  <a:gd name="T41" fmla="*/ 305 h 373"/>
                  <a:gd name="T42" fmla="*/ 212 w 348"/>
                  <a:gd name="T43" fmla="*/ 246 h 373"/>
                  <a:gd name="T44" fmla="*/ 110 w 348"/>
                  <a:gd name="T45" fmla="*/ 305 h 373"/>
                  <a:gd name="T46" fmla="*/ 127 w 348"/>
                  <a:gd name="T47" fmla="*/ 356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8" h="373">
                    <a:moveTo>
                      <a:pt x="153" y="178"/>
                    </a:moveTo>
                    <a:cubicBezTo>
                      <a:pt x="137" y="192"/>
                      <a:pt x="55" y="260"/>
                      <a:pt x="45" y="212"/>
                    </a:cubicBezTo>
                    <a:cubicBezTo>
                      <a:pt x="41" y="191"/>
                      <a:pt x="56" y="188"/>
                      <a:pt x="68" y="169"/>
                    </a:cubicBezTo>
                    <a:cubicBezTo>
                      <a:pt x="113" y="169"/>
                      <a:pt x="118" y="170"/>
                      <a:pt x="153" y="178"/>
                    </a:cubicBezTo>
                    <a:close/>
                    <a:moveTo>
                      <a:pt x="127" y="356"/>
                    </a:moveTo>
                    <a:lnTo>
                      <a:pt x="136" y="364"/>
                    </a:lnTo>
                    <a:cubicBezTo>
                      <a:pt x="169" y="367"/>
                      <a:pt x="158" y="372"/>
                      <a:pt x="195" y="373"/>
                    </a:cubicBezTo>
                    <a:cubicBezTo>
                      <a:pt x="206" y="325"/>
                      <a:pt x="307" y="240"/>
                      <a:pt x="221" y="186"/>
                    </a:cubicBezTo>
                    <a:cubicBezTo>
                      <a:pt x="190" y="166"/>
                      <a:pt x="191" y="175"/>
                      <a:pt x="153" y="178"/>
                    </a:cubicBezTo>
                    <a:lnTo>
                      <a:pt x="153" y="144"/>
                    </a:lnTo>
                    <a:lnTo>
                      <a:pt x="94" y="126"/>
                    </a:lnTo>
                    <a:lnTo>
                      <a:pt x="94" y="102"/>
                    </a:lnTo>
                    <a:cubicBezTo>
                      <a:pt x="178" y="102"/>
                      <a:pt x="152" y="105"/>
                      <a:pt x="204" y="135"/>
                    </a:cubicBezTo>
                    <a:cubicBezTo>
                      <a:pt x="244" y="159"/>
                      <a:pt x="267" y="158"/>
                      <a:pt x="280" y="212"/>
                    </a:cubicBezTo>
                    <a:cubicBezTo>
                      <a:pt x="308" y="204"/>
                      <a:pt x="310" y="195"/>
                      <a:pt x="324" y="172"/>
                    </a:cubicBezTo>
                    <a:cubicBezTo>
                      <a:pt x="339" y="148"/>
                      <a:pt x="347" y="137"/>
                      <a:pt x="348" y="102"/>
                    </a:cubicBezTo>
                    <a:cubicBezTo>
                      <a:pt x="289" y="115"/>
                      <a:pt x="240" y="87"/>
                      <a:pt x="194" y="52"/>
                    </a:cubicBezTo>
                    <a:cubicBezTo>
                      <a:pt x="171" y="33"/>
                      <a:pt x="171" y="39"/>
                      <a:pt x="170" y="0"/>
                    </a:cubicBezTo>
                    <a:lnTo>
                      <a:pt x="127" y="0"/>
                    </a:lnTo>
                    <a:cubicBezTo>
                      <a:pt x="125" y="87"/>
                      <a:pt x="18" y="154"/>
                      <a:pt x="0" y="229"/>
                    </a:cubicBezTo>
                    <a:cubicBezTo>
                      <a:pt x="14" y="249"/>
                      <a:pt x="48" y="291"/>
                      <a:pt x="68" y="305"/>
                    </a:cubicBezTo>
                    <a:cubicBezTo>
                      <a:pt x="177" y="280"/>
                      <a:pt x="137" y="247"/>
                      <a:pt x="212" y="246"/>
                    </a:cubicBezTo>
                    <a:cubicBezTo>
                      <a:pt x="210" y="327"/>
                      <a:pt x="171" y="334"/>
                      <a:pt x="110" y="305"/>
                    </a:cubicBezTo>
                    <a:cubicBezTo>
                      <a:pt x="113" y="334"/>
                      <a:pt x="117" y="336"/>
                      <a:pt x="127" y="3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2" name="Freeform 21">
                <a:extLst>
                  <a:ext uri="{FF2B5EF4-FFF2-40B4-BE49-F238E27FC236}">
                    <a16:creationId xmlns:a16="http://schemas.microsoft.com/office/drawing/2014/main" id="{D3D66590-3B79-48BB-A629-0CE4F0206521}"/>
                  </a:ext>
                </a:extLst>
              </p:cNvPr>
              <p:cNvSpPr>
                <a:spLocks/>
              </p:cNvSpPr>
              <p:nvPr/>
            </p:nvSpPr>
            <p:spPr bwMode="auto">
              <a:xfrm>
                <a:off x="4656138" y="1728788"/>
                <a:ext cx="77788" cy="79375"/>
              </a:xfrm>
              <a:custGeom>
                <a:avLst/>
                <a:gdLst>
                  <a:gd name="T0" fmla="*/ 161 w 331"/>
                  <a:gd name="T1" fmla="*/ 127 h 339"/>
                  <a:gd name="T2" fmla="*/ 43 w 331"/>
                  <a:gd name="T3" fmla="*/ 144 h 339"/>
                  <a:gd name="T4" fmla="*/ 136 w 331"/>
                  <a:gd name="T5" fmla="*/ 186 h 339"/>
                  <a:gd name="T6" fmla="*/ 0 w 331"/>
                  <a:gd name="T7" fmla="*/ 279 h 339"/>
                  <a:gd name="T8" fmla="*/ 181 w 331"/>
                  <a:gd name="T9" fmla="*/ 231 h 339"/>
                  <a:gd name="T10" fmla="*/ 331 w 331"/>
                  <a:gd name="T11" fmla="*/ 186 h 339"/>
                  <a:gd name="T12" fmla="*/ 263 w 331"/>
                  <a:gd name="T13" fmla="*/ 127 h 339"/>
                  <a:gd name="T14" fmla="*/ 212 w 331"/>
                  <a:gd name="T15" fmla="*/ 0 h 339"/>
                  <a:gd name="T16" fmla="*/ 195 w 331"/>
                  <a:gd name="T17" fmla="*/ 67 h 339"/>
                  <a:gd name="T18" fmla="*/ 161 w 331"/>
                  <a:gd name="T19" fmla="*/ 127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1" h="339">
                    <a:moveTo>
                      <a:pt x="161" y="127"/>
                    </a:moveTo>
                    <a:cubicBezTo>
                      <a:pt x="68" y="127"/>
                      <a:pt x="43" y="51"/>
                      <a:pt x="43" y="144"/>
                    </a:cubicBezTo>
                    <a:cubicBezTo>
                      <a:pt x="43" y="189"/>
                      <a:pt x="91" y="186"/>
                      <a:pt x="136" y="186"/>
                    </a:cubicBezTo>
                    <a:cubicBezTo>
                      <a:pt x="73" y="280"/>
                      <a:pt x="0" y="206"/>
                      <a:pt x="0" y="279"/>
                    </a:cubicBezTo>
                    <a:cubicBezTo>
                      <a:pt x="0" y="321"/>
                      <a:pt x="93" y="339"/>
                      <a:pt x="181" y="231"/>
                    </a:cubicBezTo>
                    <a:cubicBezTo>
                      <a:pt x="233" y="167"/>
                      <a:pt x="252" y="186"/>
                      <a:pt x="331" y="186"/>
                    </a:cubicBezTo>
                    <a:cubicBezTo>
                      <a:pt x="320" y="140"/>
                      <a:pt x="319" y="128"/>
                      <a:pt x="263" y="127"/>
                    </a:cubicBezTo>
                    <a:cubicBezTo>
                      <a:pt x="264" y="75"/>
                      <a:pt x="301" y="20"/>
                      <a:pt x="212" y="0"/>
                    </a:cubicBezTo>
                    <a:cubicBezTo>
                      <a:pt x="210" y="29"/>
                      <a:pt x="202" y="41"/>
                      <a:pt x="195" y="67"/>
                    </a:cubicBezTo>
                    <a:cubicBezTo>
                      <a:pt x="188" y="96"/>
                      <a:pt x="192" y="127"/>
                      <a:pt x="161"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3" name="Freeform 22">
                <a:extLst>
                  <a:ext uri="{FF2B5EF4-FFF2-40B4-BE49-F238E27FC236}">
                    <a16:creationId xmlns:a16="http://schemas.microsoft.com/office/drawing/2014/main" id="{84F46921-639B-4EB5-A1B7-A5B629190A2E}"/>
                  </a:ext>
                </a:extLst>
              </p:cNvPr>
              <p:cNvSpPr>
                <a:spLocks/>
              </p:cNvSpPr>
              <p:nvPr/>
            </p:nvSpPr>
            <p:spPr bwMode="auto">
              <a:xfrm>
                <a:off x="4362450" y="2473326"/>
                <a:ext cx="66675" cy="68263"/>
              </a:xfrm>
              <a:custGeom>
                <a:avLst/>
                <a:gdLst>
                  <a:gd name="T0" fmla="*/ 0 w 293"/>
                  <a:gd name="T1" fmla="*/ 203 h 296"/>
                  <a:gd name="T2" fmla="*/ 0 w 293"/>
                  <a:gd name="T3" fmla="*/ 237 h 296"/>
                  <a:gd name="T4" fmla="*/ 212 w 293"/>
                  <a:gd name="T5" fmla="*/ 296 h 296"/>
                  <a:gd name="T6" fmla="*/ 237 w 293"/>
                  <a:gd name="T7" fmla="*/ 237 h 296"/>
                  <a:gd name="T8" fmla="*/ 224 w 293"/>
                  <a:gd name="T9" fmla="*/ 219 h 296"/>
                  <a:gd name="T10" fmla="*/ 208 w 293"/>
                  <a:gd name="T11" fmla="*/ 223 h 296"/>
                  <a:gd name="T12" fmla="*/ 173 w 293"/>
                  <a:gd name="T13" fmla="*/ 242 h 296"/>
                  <a:gd name="T14" fmla="*/ 102 w 293"/>
                  <a:gd name="T15" fmla="*/ 229 h 296"/>
                  <a:gd name="T16" fmla="*/ 119 w 293"/>
                  <a:gd name="T17" fmla="*/ 169 h 296"/>
                  <a:gd name="T18" fmla="*/ 161 w 293"/>
                  <a:gd name="T19" fmla="*/ 220 h 296"/>
                  <a:gd name="T20" fmla="*/ 212 w 293"/>
                  <a:gd name="T21" fmla="*/ 119 h 296"/>
                  <a:gd name="T22" fmla="*/ 144 w 293"/>
                  <a:gd name="T23" fmla="*/ 136 h 296"/>
                  <a:gd name="T24" fmla="*/ 229 w 293"/>
                  <a:gd name="T25" fmla="*/ 161 h 296"/>
                  <a:gd name="T26" fmla="*/ 288 w 293"/>
                  <a:gd name="T27" fmla="*/ 85 h 296"/>
                  <a:gd name="T28" fmla="*/ 85 w 293"/>
                  <a:gd name="T29" fmla="*/ 0 h 296"/>
                  <a:gd name="T30" fmla="*/ 97 w 293"/>
                  <a:gd name="T31" fmla="*/ 58 h 296"/>
                  <a:gd name="T32" fmla="*/ 55 w 293"/>
                  <a:gd name="T33" fmla="*/ 173 h 296"/>
                  <a:gd name="T34" fmla="*/ 0 w 293"/>
                  <a:gd name="T35" fmla="*/ 20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3" h="296">
                    <a:moveTo>
                      <a:pt x="0" y="203"/>
                    </a:moveTo>
                    <a:lnTo>
                      <a:pt x="0" y="237"/>
                    </a:lnTo>
                    <a:cubicBezTo>
                      <a:pt x="83" y="244"/>
                      <a:pt x="103" y="296"/>
                      <a:pt x="212" y="296"/>
                    </a:cubicBezTo>
                    <a:cubicBezTo>
                      <a:pt x="220" y="263"/>
                      <a:pt x="231" y="258"/>
                      <a:pt x="237" y="237"/>
                    </a:cubicBezTo>
                    <a:cubicBezTo>
                      <a:pt x="240" y="227"/>
                      <a:pt x="250" y="215"/>
                      <a:pt x="224" y="219"/>
                    </a:cubicBezTo>
                    <a:cubicBezTo>
                      <a:pt x="217" y="220"/>
                      <a:pt x="214" y="220"/>
                      <a:pt x="208" y="223"/>
                    </a:cubicBezTo>
                    <a:cubicBezTo>
                      <a:pt x="192" y="229"/>
                      <a:pt x="188" y="234"/>
                      <a:pt x="173" y="242"/>
                    </a:cubicBezTo>
                    <a:cubicBezTo>
                      <a:pt x="135" y="263"/>
                      <a:pt x="135" y="251"/>
                      <a:pt x="102" y="229"/>
                    </a:cubicBezTo>
                    <a:cubicBezTo>
                      <a:pt x="109" y="197"/>
                      <a:pt x="116" y="205"/>
                      <a:pt x="119" y="169"/>
                    </a:cubicBezTo>
                    <a:cubicBezTo>
                      <a:pt x="167" y="170"/>
                      <a:pt x="161" y="173"/>
                      <a:pt x="161" y="220"/>
                    </a:cubicBezTo>
                    <a:cubicBezTo>
                      <a:pt x="191" y="201"/>
                      <a:pt x="208" y="163"/>
                      <a:pt x="212" y="119"/>
                    </a:cubicBezTo>
                    <a:cubicBezTo>
                      <a:pt x="195" y="127"/>
                      <a:pt x="166" y="131"/>
                      <a:pt x="144" y="136"/>
                    </a:cubicBezTo>
                    <a:cubicBezTo>
                      <a:pt x="152" y="42"/>
                      <a:pt x="229" y="60"/>
                      <a:pt x="229" y="161"/>
                    </a:cubicBezTo>
                    <a:cubicBezTo>
                      <a:pt x="293" y="156"/>
                      <a:pt x="266" y="132"/>
                      <a:pt x="288" y="85"/>
                    </a:cubicBezTo>
                    <a:cubicBezTo>
                      <a:pt x="186" y="31"/>
                      <a:pt x="142" y="28"/>
                      <a:pt x="85" y="0"/>
                    </a:cubicBezTo>
                    <a:cubicBezTo>
                      <a:pt x="88" y="29"/>
                      <a:pt x="98" y="39"/>
                      <a:pt x="97" y="58"/>
                    </a:cubicBezTo>
                    <a:lnTo>
                      <a:pt x="55" y="173"/>
                    </a:lnTo>
                    <a:cubicBezTo>
                      <a:pt x="39" y="206"/>
                      <a:pt x="44" y="203"/>
                      <a:pt x="0" y="2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4" name="Freeform 23">
                <a:extLst>
                  <a:ext uri="{FF2B5EF4-FFF2-40B4-BE49-F238E27FC236}">
                    <a16:creationId xmlns:a16="http://schemas.microsoft.com/office/drawing/2014/main" id="{3BE5DA22-752E-4248-83B2-2CF2FAEAB6D4}"/>
                  </a:ext>
                </a:extLst>
              </p:cNvPr>
              <p:cNvSpPr>
                <a:spLocks noEditPoints="1"/>
              </p:cNvSpPr>
              <p:nvPr/>
            </p:nvSpPr>
            <p:spPr bwMode="auto">
              <a:xfrm>
                <a:off x="4141788" y="2263776"/>
                <a:ext cx="57150" cy="57150"/>
              </a:xfrm>
              <a:custGeom>
                <a:avLst/>
                <a:gdLst>
                  <a:gd name="T0" fmla="*/ 36 w 248"/>
                  <a:gd name="T1" fmla="*/ 186 h 245"/>
                  <a:gd name="T2" fmla="*/ 28 w 248"/>
                  <a:gd name="T3" fmla="*/ 152 h 245"/>
                  <a:gd name="T4" fmla="*/ 211 w 248"/>
                  <a:gd name="T5" fmla="*/ 106 h 245"/>
                  <a:gd name="T6" fmla="*/ 173 w 248"/>
                  <a:gd name="T7" fmla="*/ 154 h 245"/>
                  <a:gd name="T8" fmla="*/ 36 w 248"/>
                  <a:gd name="T9" fmla="*/ 186 h 245"/>
                  <a:gd name="T10" fmla="*/ 2 w 248"/>
                  <a:gd name="T11" fmla="*/ 101 h 245"/>
                  <a:gd name="T12" fmla="*/ 104 w 248"/>
                  <a:gd name="T13" fmla="*/ 245 h 245"/>
                  <a:gd name="T14" fmla="*/ 248 w 248"/>
                  <a:gd name="T15" fmla="*/ 110 h 245"/>
                  <a:gd name="T16" fmla="*/ 121 w 248"/>
                  <a:gd name="T17" fmla="*/ 0 h 245"/>
                  <a:gd name="T18" fmla="*/ 2 w 248"/>
                  <a:gd name="T19" fmla="*/ 10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5">
                    <a:moveTo>
                      <a:pt x="36" y="186"/>
                    </a:moveTo>
                    <a:cubicBezTo>
                      <a:pt x="31" y="163"/>
                      <a:pt x="28" y="170"/>
                      <a:pt x="28" y="152"/>
                    </a:cubicBezTo>
                    <a:cubicBezTo>
                      <a:pt x="28" y="83"/>
                      <a:pt x="227" y="25"/>
                      <a:pt x="211" y="106"/>
                    </a:cubicBezTo>
                    <a:cubicBezTo>
                      <a:pt x="208" y="123"/>
                      <a:pt x="185" y="145"/>
                      <a:pt x="173" y="154"/>
                    </a:cubicBezTo>
                    <a:cubicBezTo>
                      <a:pt x="134" y="183"/>
                      <a:pt x="102" y="186"/>
                      <a:pt x="36" y="186"/>
                    </a:cubicBezTo>
                    <a:close/>
                    <a:moveTo>
                      <a:pt x="2" y="101"/>
                    </a:moveTo>
                    <a:cubicBezTo>
                      <a:pt x="2" y="165"/>
                      <a:pt x="0" y="245"/>
                      <a:pt x="104" y="245"/>
                    </a:cubicBezTo>
                    <a:cubicBezTo>
                      <a:pt x="171" y="245"/>
                      <a:pt x="248" y="201"/>
                      <a:pt x="248" y="110"/>
                    </a:cubicBezTo>
                    <a:cubicBezTo>
                      <a:pt x="248" y="57"/>
                      <a:pt x="168" y="0"/>
                      <a:pt x="121" y="0"/>
                    </a:cubicBezTo>
                    <a:cubicBezTo>
                      <a:pt x="68" y="0"/>
                      <a:pt x="2" y="49"/>
                      <a:pt x="2"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5" name="Freeform 24">
                <a:extLst>
                  <a:ext uri="{FF2B5EF4-FFF2-40B4-BE49-F238E27FC236}">
                    <a16:creationId xmlns:a16="http://schemas.microsoft.com/office/drawing/2014/main" id="{04013F17-4FAE-4C70-85DD-F5F398CDDE9E}"/>
                  </a:ext>
                </a:extLst>
              </p:cNvPr>
              <p:cNvSpPr>
                <a:spLocks/>
              </p:cNvSpPr>
              <p:nvPr/>
            </p:nvSpPr>
            <p:spPr bwMode="auto">
              <a:xfrm>
                <a:off x="4416425" y="2482851"/>
                <a:ext cx="52388" cy="73025"/>
              </a:xfrm>
              <a:custGeom>
                <a:avLst/>
                <a:gdLst>
                  <a:gd name="T0" fmla="*/ 33 w 220"/>
                  <a:gd name="T1" fmla="*/ 132 h 310"/>
                  <a:gd name="T2" fmla="*/ 128 w 220"/>
                  <a:gd name="T3" fmla="*/ 242 h 310"/>
                  <a:gd name="T4" fmla="*/ 50 w 220"/>
                  <a:gd name="T5" fmla="*/ 183 h 310"/>
                  <a:gd name="T6" fmla="*/ 16 w 220"/>
                  <a:gd name="T7" fmla="*/ 183 h 310"/>
                  <a:gd name="T8" fmla="*/ 0 w 220"/>
                  <a:gd name="T9" fmla="*/ 267 h 310"/>
                  <a:gd name="T10" fmla="*/ 110 w 220"/>
                  <a:gd name="T11" fmla="*/ 310 h 310"/>
                  <a:gd name="T12" fmla="*/ 194 w 220"/>
                  <a:gd name="T13" fmla="*/ 250 h 310"/>
                  <a:gd name="T14" fmla="*/ 127 w 220"/>
                  <a:gd name="T15" fmla="*/ 81 h 310"/>
                  <a:gd name="T16" fmla="*/ 177 w 220"/>
                  <a:gd name="T17" fmla="*/ 174 h 310"/>
                  <a:gd name="T18" fmla="*/ 211 w 220"/>
                  <a:gd name="T19" fmla="*/ 174 h 310"/>
                  <a:gd name="T20" fmla="*/ 220 w 220"/>
                  <a:gd name="T21" fmla="*/ 73 h 310"/>
                  <a:gd name="T22" fmla="*/ 66 w 220"/>
                  <a:gd name="T23" fmla="*/ 72 h 310"/>
                  <a:gd name="T24" fmla="*/ 33 w 220"/>
                  <a:gd name="T25" fmla="*/ 132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0" h="310">
                    <a:moveTo>
                      <a:pt x="33" y="132"/>
                    </a:moveTo>
                    <a:cubicBezTo>
                      <a:pt x="33" y="182"/>
                      <a:pt x="114" y="205"/>
                      <a:pt x="128" y="242"/>
                    </a:cubicBezTo>
                    <a:cubicBezTo>
                      <a:pt x="149" y="292"/>
                      <a:pt x="50" y="309"/>
                      <a:pt x="50" y="183"/>
                    </a:cubicBezTo>
                    <a:lnTo>
                      <a:pt x="16" y="183"/>
                    </a:lnTo>
                    <a:cubicBezTo>
                      <a:pt x="11" y="207"/>
                      <a:pt x="2" y="240"/>
                      <a:pt x="0" y="267"/>
                    </a:cubicBezTo>
                    <a:cubicBezTo>
                      <a:pt x="27" y="274"/>
                      <a:pt x="96" y="310"/>
                      <a:pt x="110" y="310"/>
                    </a:cubicBezTo>
                    <a:cubicBezTo>
                      <a:pt x="130" y="310"/>
                      <a:pt x="194" y="278"/>
                      <a:pt x="194" y="250"/>
                    </a:cubicBezTo>
                    <a:cubicBezTo>
                      <a:pt x="194" y="125"/>
                      <a:pt x="35" y="142"/>
                      <a:pt x="127" y="81"/>
                    </a:cubicBezTo>
                    <a:cubicBezTo>
                      <a:pt x="165" y="91"/>
                      <a:pt x="176" y="128"/>
                      <a:pt x="177" y="174"/>
                    </a:cubicBezTo>
                    <a:lnTo>
                      <a:pt x="211" y="174"/>
                    </a:lnTo>
                    <a:cubicBezTo>
                      <a:pt x="211" y="125"/>
                      <a:pt x="220" y="115"/>
                      <a:pt x="220" y="73"/>
                    </a:cubicBezTo>
                    <a:cubicBezTo>
                      <a:pt x="155" y="104"/>
                      <a:pt x="141" y="0"/>
                      <a:pt x="66" y="72"/>
                    </a:cubicBezTo>
                    <a:cubicBezTo>
                      <a:pt x="57" y="81"/>
                      <a:pt x="33" y="115"/>
                      <a:pt x="33" y="1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6" name="Freeform 25">
                <a:extLst>
                  <a:ext uri="{FF2B5EF4-FFF2-40B4-BE49-F238E27FC236}">
                    <a16:creationId xmlns:a16="http://schemas.microsoft.com/office/drawing/2014/main" id="{46A52D51-1297-4EDC-8B60-C5285A7CFDE9}"/>
                  </a:ext>
                </a:extLst>
              </p:cNvPr>
              <p:cNvSpPr>
                <a:spLocks/>
              </p:cNvSpPr>
              <p:nvPr/>
            </p:nvSpPr>
            <p:spPr bwMode="auto">
              <a:xfrm>
                <a:off x="4468813" y="2500313"/>
                <a:ext cx="58738" cy="63500"/>
              </a:xfrm>
              <a:custGeom>
                <a:avLst/>
                <a:gdLst>
                  <a:gd name="T0" fmla="*/ 6 w 252"/>
                  <a:gd name="T1" fmla="*/ 101 h 271"/>
                  <a:gd name="T2" fmla="*/ 99 w 252"/>
                  <a:gd name="T3" fmla="*/ 50 h 271"/>
                  <a:gd name="T4" fmla="*/ 74 w 252"/>
                  <a:gd name="T5" fmla="*/ 228 h 271"/>
                  <a:gd name="T6" fmla="*/ 40 w 252"/>
                  <a:gd name="T7" fmla="*/ 228 h 271"/>
                  <a:gd name="T8" fmla="*/ 40 w 252"/>
                  <a:gd name="T9" fmla="*/ 262 h 271"/>
                  <a:gd name="T10" fmla="*/ 175 w 252"/>
                  <a:gd name="T11" fmla="*/ 271 h 271"/>
                  <a:gd name="T12" fmla="*/ 160 w 252"/>
                  <a:gd name="T13" fmla="*/ 59 h 271"/>
                  <a:gd name="T14" fmla="*/ 209 w 252"/>
                  <a:gd name="T15" fmla="*/ 127 h 271"/>
                  <a:gd name="T16" fmla="*/ 243 w 252"/>
                  <a:gd name="T17" fmla="*/ 127 h 271"/>
                  <a:gd name="T18" fmla="*/ 252 w 252"/>
                  <a:gd name="T19" fmla="*/ 42 h 271"/>
                  <a:gd name="T20" fmla="*/ 23 w 252"/>
                  <a:gd name="T21" fmla="*/ 0 h 271"/>
                  <a:gd name="T22" fmla="*/ 6 w 252"/>
                  <a:gd name="T23" fmla="*/ 10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2" h="271">
                    <a:moveTo>
                      <a:pt x="6" y="101"/>
                    </a:moveTo>
                    <a:cubicBezTo>
                      <a:pt x="94" y="81"/>
                      <a:pt x="0" y="50"/>
                      <a:pt x="99" y="50"/>
                    </a:cubicBezTo>
                    <a:cubicBezTo>
                      <a:pt x="90" y="92"/>
                      <a:pt x="74" y="181"/>
                      <a:pt x="74" y="228"/>
                    </a:cubicBezTo>
                    <a:lnTo>
                      <a:pt x="40" y="228"/>
                    </a:lnTo>
                    <a:lnTo>
                      <a:pt x="40" y="262"/>
                    </a:lnTo>
                    <a:lnTo>
                      <a:pt x="175" y="271"/>
                    </a:lnTo>
                    <a:cubicBezTo>
                      <a:pt x="136" y="196"/>
                      <a:pt x="149" y="238"/>
                      <a:pt x="160" y="59"/>
                    </a:cubicBezTo>
                    <a:cubicBezTo>
                      <a:pt x="208" y="60"/>
                      <a:pt x="205" y="74"/>
                      <a:pt x="209" y="127"/>
                    </a:cubicBezTo>
                    <a:lnTo>
                      <a:pt x="243" y="127"/>
                    </a:lnTo>
                    <a:lnTo>
                      <a:pt x="252" y="42"/>
                    </a:lnTo>
                    <a:cubicBezTo>
                      <a:pt x="191" y="13"/>
                      <a:pt x="70" y="22"/>
                      <a:pt x="23" y="0"/>
                    </a:cubicBezTo>
                    <a:cubicBezTo>
                      <a:pt x="20" y="41"/>
                      <a:pt x="6" y="53"/>
                      <a:pt x="6"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7" name="Freeform 26">
                <a:extLst>
                  <a:ext uri="{FF2B5EF4-FFF2-40B4-BE49-F238E27FC236}">
                    <a16:creationId xmlns:a16="http://schemas.microsoft.com/office/drawing/2014/main" id="{A606A8E9-593C-4B60-B4A9-FBA9187E8D22}"/>
                  </a:ext>
                </a:extLst>
              </p:cNvPr>
              <p:cNvSpPr>
                <a:spLocks/>
              </p:cNvSpPr>
              <p:nvPr/>
            </p:nvSpPr>
            <p:spPr bwMode="auto">
              <a:xfrm>
                <a:off x="4119563" y="2219326"/>
                <a:ext cx="63500" cy="47625"/>
              </a:xfrm>
              <a:custGeom>
                <a:avLst/>
                <a:gdLst>
                  <a:gd name="T0" fmla="*/ 93 w 271"/>
                  <a:gd name="T1" fmla="*/ 161 h 204"/>
                  <a:gd name="T2" fmla="*/ 34 w 271"/>
                  <a:gd name="T3" fmla="*/ 136 h 204"/>
                  <a:gd name="T4" fmla="*/ 93 w 271"/>
                  <a:gd name="T5" fmla="*/ 26 h 204"/>
                  <a:gd name="T6" fmla="*/ 0 w 271"/>
                  <a:gd name="T7" fmla="*/ 51 h 204"/>
                  <a:gd name="T8" fmla="*/ 68 w 271"/>
                  <a:gd name="T9" fmla="*/ 204 h 204"/>
                  <a:gd name="T10" fmla="*/ 119 w 271"/>
                  <a:gd name="T11" fmla="*/ 204 h 204"/>
                  <a:gd name="T12" fmla="*/ 169 w 271"/>
                  <a:gd name="T13" fmla="*/ 68 h 204"/>
                  <a:gd name="T14" fmla="*/ 202 w 271"/>
                  <a:gd name="T15" fmla="*/ 41 h 204"/>
                  <a:gd name="T16" fmla="*/ 186 w 271"/>
                  <a:gd name="T17" fmla="*/ 161 h 204"/>
                  <a:gd name="T18" fmla="*/ 271 w 271"/>
                  <a:gd name="T19" fmla="*/ 153 h 204"/>
                  <a:gd name="T20" fmla="*/ 251 w 271"/>
                  <a:gd name="T21" fmla="*/ 71 h 204"/>
                  <a:gd name="T22" fmla="*/ 220 w 271"/>
                  <a:gd name="T23" fmla="*/ 0 h 204"/>
                  <a:gd name="T24" fmla="*/ 127 w 271"/>
                  <a:gd name="T25" fmla="*/ 0 h 204"/>
                  <a:gd name="T26" fmla="*/ 105 w 271"/>
                  <a:gd name="T27" fmla="*/ 71 h 204"/>
                  <a:gd name="T28" fmla="*/ 93 w 271"/>
                  <a:gd name="T29" fmla="*/ 16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1" h="204">
                    <a:moveTo>
                      <a:pt x="93" y="161"/>
                    </a:moveTo>
                    <a:cubicBezTo>
                      <a:pt x="61" y="159"/>
                      <a:pt x="54" y="149"/>
                      <a:pt x="34" y="136"/>
                    </a:cubicBezTo>
                    <a:cubicBezTo>
                      <a:pt x="47" y="82"/>
                      <a:pt x="67" y="65"/>
                      <a:pt x="93" y="26"/>
                    </a:cubicBezTo>
                    <a:cubicBezTo>
                      <a:pt x="69" y="26"/>
                      <a:pt x="0" y="31"/>
                      <a:pt x="0" y="51"/>
                    </a:cubicBezTo>
                    <a:cubicBezTo>
                      <a:pt x="0" y="94"/>
                      <a:pt x="32" y="204"/>
                      <a:pt x="68" y="204"/>
                    </a:cubicBezTo>
                    <a:lnTo>
                      <a:pt x="119" y="204"/>
                    </a:lnTo>
                    <a:cubicBezTo>
                      <a:pt x="134" y="204"/>
                      <a:pt x="191" y="161"/>
                      <a:pt x="169" y="68"/>
                    </a:cubicBezTo>
                    <a:lnTo>
                      <a:pt x="202" y="41"/>
                    </a:lnTo>
                    <a:cubicBezTo>
                      <a:pt x="248" y="109"/>
                      <a:pt x="219" y="100"/>
                      <a:pt x="186" y="161"/>
                    </a:cubicBezTo>
                    <a:cubicBezTo>
                      <a:pt x="231" y="161"/>
                      <a:pt x="238" y="156"/>
                      <a:pt x="271" y="153"/>
                    </a:cubicBezTo>
                    <a:cubicBezTo>
                      <a:pt x="260" y="130"/>
                      <a:pt x="260" y="100"/>
                      <a:pt x="251" y="71"/>
                    </a:cubicBezTo>
                    <a:cubicBezTo>
                      <a:pt x="239" y="31"/>
                      <a:pt x="229" y="38"/>
                      <a:pt x="220" y="0"/>
                    </a:cubicBezTo>
                    <a:lnTo>
                      <a:pt x="127" y="0"/>
                    </a:lnTo>
                    <a:cubicBezTo>
                      <a:pt x="121" y="28"/>
                      <a:pt x="112" y="36"/>
                      <a:pt x="105" y="71"/>
                    </a:cubicBezTo>
                    <a:cubicBezTo>
                      <a:pt x="99" y="102"/>
                      <a:pt x="93" y="132"/>
                      <a:pt x="93" y="1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8" name="Freeform 27">
                <a:extLst>
                  <a:ext uri="{FF2B5EF4-FFF2-40B4-BE49-F238E27FC236}">
                    <a16:creationId xmlns:a16="http://schemas.microsoft.com/office/drawing/2014/main" id="{A035D208-016F-489C-90C3-55EDFB30C170}"/>
                  </a:ext>
                </a:extLst>
              </p:cNvPr>
              <p:cNvSpPr>
                <a:spLocks/>
              </p:cNvSpPr>
              <p:nvPr/>
            </p:nvSpPr>
            <p:spPr bwMode="auto">
              <a:xfrm>
                <a:off x="4875213" y="2268538"/>
                <a:ext cx="66675" cy="61913"/>
              </a:xfrm>
              <a:custGeom>
                <a:avLst/>
                <a:gdLst>
                  <a:gd name="T0" fmla="*/ 0 w 288"/>
                  <a:gd name="T1" fmla="*/ 212 h 262"/>
                  <a:gd name="T2" fmla="*/ 85 w 288"/>
                  <a:gd name="T3" fmla="*/ 229 h 262"/>
                  <a:gd name="T4" fmla="*/ 60 w 288"/>
                  <a:gd name="T5" fmla="*/ 144 h 262"/>
                  <a:gd name="T6" fmla="*/ 212 w 288"/>
                  <a:gd name="T7" fmla="*/ 262 h 262"/>
                  <a:gd name="T8" fmla="*/ 246 w 288"/>
                  <a:gd name="T9" fmla="*/ 262 h 262"/>
                  <a:gd name="T10" fmla="*/ 288 w 288"/>
                  <a:gd name="T11" fmla="*/ 135 h 262"/>
                  <a:gd name="T12" fmla="*/ 246 w 288"/>
                  <a:gd name="T13" fmla="*/ 144 h 262"/>
                  <a:gd name="T14" fmla="*/ 85 w 288"/>
                  <a:gd name="T15" fmla="*/ 85 h 262"/>
                  <a:gd name="T16" fmla="*/ 178 w 288"/>
                  <a:gd name="T17" fmla="*/ 25 h 262"/>
                  <a:gd name="T18" fmla="*/ 85 w 288"/>
                  <a:gd name="T19" fmla="*/ 0 h 262"/>
                  <a:gd name="T20" fmla="*/ 0 w 288"/>
                  <a:gd name="T21" fmla="*/ 21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8" h="262">
                    <a:moveTo>
                      <a:pt x="0" y="212"/>
                    </a:moveTo>
                    <a:cubicBezTo>
                      <a:pt x="40" y="215"/>
                      <a:pt x="41" y="228"/>
                      <a:pt x="85" y="229"/>
                    </a:cubicBezTo>
                    <a:cubicBezTo>
                      <a:pt x="70" y="200"/>
                      <a:pt x="60" y="189"/>
                      <a:pt x="60" y="144"/>
                    </a:cubicBezTo>
                    <a:cubicBezTo>
                      <a:pt x="215" y="226"/>
                      <a:pt x="232" y="177"/>
                      <a:pt x="212" y="262"/>
                    </a:cubicBezTo>
                    <a:lnTo>
                      <a:pt x="246" y="262"/>
                    </a:lnTo>
                    <a:cubicBezTo>
                      <a:pt x="251" y="203"/>
                      <a:pt x="284" y="187"/>
                      <a:pt x="288" y="135"/>
                    </a:cubicBezTo>
                    <a:cubicBezTo>
                      <a:pt x="255" y="138"/>
                      <a:pt x="268" y="144"/>
                      <a:pt x="246" y="144"/>
                    </a:cubicBezTo>
                    <a:cubicBezTo>
                      <a:pt x="200" y="144"/>
                      <a:pt x="140" y="97"/>
                      <a:pt x="85" y="85"/>
                    </a:cubicBezTo>
                    <a:cubicBezTo>
                      <a:pt x="129" y="19"/>
                      <a:pt x="136" y="104"/>
                      <a:pt x="178" y="25"/>
                    </a:cubicBezTo>
                    <a:cubicBezTo>
                      <a:pt x="142" y="22"/>
                      <a:pt x="119" y="8"/>
                      <a:pt x="85" y="0"/>
                    </a:cubicBezTo>
                    <a:cubicBezTo>
                      <a:pt x="69" y="33"/>
                      <a:pt x="3" y="184"/>
                      <a:pt x="0"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9" name="Freeform 28">
                <a:extLst>
                  <a:ext uri="{FF2B5EF4-FFF2-40B4-BE49-F238E27FC236}">
                    <a16:creationId xmlns:a16="http://schemas.microsoft.com/office/drawing/2014/main" id="{2F7BB994-C714-4287-AACD-40AFFDEA4C7B}"/>
                  </a:ext>
                </a:extLst>
              </p:cNvPr>
              <p:cNvSpPr>
                <a:spLocks/>
              </p:cNvSpPr>
              <p:nvPr/>
            </p:nvSpPr>
            <p:spPr bwMode="auto">
              <a:xfrm>
                <a:off x="4840288" y="1944688"/>
                <a:ext cx="66675" cy="44450"/>
              </a:xfrm>
              <a:custGeom>
                <a:avLst/>
                <a:gdLst>
                  <a:gd name="T0" fmla="*/ 82 w 291"/>
                  <a:gd name="T1" fmla="*/ 43 h 187"/>
                  <a:gd name="T2" fmla="*/ 115 w 291"/>
                  <a:gd name="T3" fmla="*/ 102 h 187"/>
                  <a:gd name="T4" fmla="*/ 56 w 291"/>
                  <a:gd name="T5" fmla="*/ 102 h 187"/>
                  <a:gd name="T6" fmla="*/ 22 w 291"/>
                  <a:gd name="T7" fmla="*/ 34 h 187"/>
                  <a:gd name="T8" fmla="*/ 90 w 291"/>
                  <a:gd name="T9" fmla="*/ 161 h 187"/>
                  <a:gd name="T10" fmla="*/ 170 w 291"/>
                  <a:gd name="T11" fmla="*/ 157 h 187"/>
                  <a:gd name="T12" fmla="*/ 234 w 291"/>
                  <a:gd name="T13" fmla="*/ 187 h 187"/>
                  <a:gd name="T14" fmla="*/ 251 w 291"/>
                  <a:gd name="T15" fmla="*/ 144 h 187"/>
                  <a:gd name="T16" fmla="*/ 209 w 291"/>
                  <a:gd name="T17" fmla="*/ 102 h 187"/>
                  <a:gd name="T18" fmla="*/ 257 w 291"/>
                  <a:gd name="T19" fmla="*/ 55 h 187"/>
                  <a:gd name="T20" fmla="*/ 166 w 291"/>
                  <a:gd name="T21" fmla="*/ 0 h 187"/>
                  <a:gd name="T22" fmla="*/ 192 w 291"/>
                  <a:gd name="T23" fmla="*/ 60 h 187"/>
                  <a:gd name="T24" fmla="*/ 149 w 291"/>
                  <a:gd name="T25" fmla="*/ 68 h 187"/>
                  <a:gd name="T26" fmla="*/ 90 w 291"/>
                  <a:gd name="T27" fmla="*/ 0 h 187"/>
                  <a:gd name="T28" fmla="*/ 82 w 291"/>
                  <a:gd name="T29" fmla="*/ 4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1" h="187">
                    <a:moveTo>
                      <a:pt x="82" y="43"/>
                    </a:moveTo>
                    <a:cubicBezTo>
                      <a:pt x="82" y="68"/>
                      <a:pt x="104" y="85"/>
                      <a:pt x="115" y="102"/>
                    </a:cubicBezTo>
                    <a:lnTo>
                      <a:pt x="56" y="102"/>
                    </a:lnTo>
                    <a:cubicBezTo>
                      <a:pt x="56" y="59"/>
                      <a:pt x="56" y="43"/>
                      <a:pt x="22" y="34"/>
                    </a:cubicBezTo>
                    <a:cubicBezTo>
                      <a:pt x="0" y="80"/>
                      <a:pt x="40" y="161"/>
                      <a:pt x="90" y="161"/>
                    </a:cubicBezTo>
                    <a:cubicBezTo>
                      <a:pt x="128" y="161"/>
                      <a:pt x="144" y="148"/>
                      <a:pt x="170" y="157"/>
                    </a:cubicBezTo>
                    <a:cubicBezTo>
                      <a:pt x="198" y="168"/>
                      <a:pt x="183" y="182"/>
                      <a:pt x="234" y="187"/>
                    </a:cubicBezTo>
                    <a:cubicBezTo>
                      <a:pt x="243" y="169"/>
                      <a:pt x="246" y="167"/>
                      <a:pt x="251" y="144"/>
                    </a:cubicBezTo>
                    <a:cubicBezTo>
                      <a:pt x="220" y="103"/>
                      <a:pt x="223" y="155"/>
                      <a:pt x="209" y="102"/>
                    </a:cubicBezTo>
                    <a:cubicBezTo>
                      <a:pt x="268" y="102"/>
                      <a:pt x="291" y="103"/>
                      <a:pt x="257" y="55"/>
                    </a:cubicBezTo>
                    <a:cubicBezTo>
                      <a:pt x="232" y="20"/>
                      <a:pt x="211" y="11"/>
                      <a:pt x="166" y="0"/>
                    </a:cubicBezTo>
                    <a:cubicBezTo>
                      <a:pt x="175" y="38"/>
                      <a:pt x="183" y="28"/>
                      <a:pt x="192" y="60"/>
                    </a:cubicBezTo>
                    <a:cubicBezTo>
                      <a:pt x="158" y="60"/>
                      <a:pt x="172" y="57"/>
                      <a:pt x="149" y="68"/>
                    </a:cubicBezTo>
                    <a:cubicBezTo>
                      <a:pt x="141" y="32"/>
                      <a:pt x="131" y="4"/>
                      <a:pt x="90" y="0"/>
                    </a:cubicBezTo>
                    <a:cubicBezTo>
                      <a:pt x="87" y="34"/>
                      <a:pt x="82" y="21"/>
                      <a:pt x="82"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0" name="Freeform 29">
                <a:extLst>
                  <a:ext uri="{FF2B5EF4-FFF2-40B4-BE49-F238E27FC236}">
                    <a16:creationId xmlns:a16="http://schemas.microsoft.com/office/drawing/2014/main" id="{2F48DA7D-4EC3-4995-B51D-D0051F534446}"/>
                  </a:ext>
                </a:extLst>
              </p:cNvPr>
              <p:cNvSpPr>
                <a:spLocks/>
              </p:cNvSpPr>
              <p:nvPr/>
            </p:nvSpPr>
            <p:spPr bwMode="auto">
              <a:xfrm>
                <a:off x="4900613" y="2216151"/>
                <a:ext cx="61913" cy="57150"/>
              </a:xfrm>
              <a:custGeom>
                <a:avLst/>
                <a:gdLst>
                  <a:gd name="T0" fmla="*/ 34 w 271"/>
                  <a:gd name="T1" fmla="*/ 102 h 246"/>
                  <a:gd name="T2" fmla="*/ 93 w 271"/>
                  <a:gd name="T3" fmla="*/ 85 h 246"/>
                  <a:gd name="T4" fmla="*/ 110 w 271"/>
                  <a:gd name="T5" fmla="*/ 127 h 246"/>
                  <a:gd name="T6" fmla="*/ 26 w 271"/>
                  <a:gd name="T7" fmla="*/ 110 h 246"/>
                  <a:gd name="T8" fmla="*/ 0 w 271"/>
                  <a:gd name="T9" fmla="*/ 221 h 246"/>
                  <a:gd name="T10" fmla="*/ 212 w 271"/>
                  <a:gd name="T11" fmla="*/ 246 h 246"/>
                  <a:gd name="T12" fmla="*/ 246 w 271"/>
                  <a:gd name="T13" fmla="*/ 246 h 246"/>
                  <a:gd name="T14" fmla="*/ 271 w 271"/>
                  <a:gd name="T15" fmla="*/ 110 h 246"/>
                  <a:gd name="T16" fmla="*/ 121 w 271"/>
                  <a:gd name="T17" fmla="*/ 83 h 246"/>
                  <a:gd name="T18" fmla="*/ 51 w 271"/>
                  <a:gd name="T19" fmla="*/ 0 h 246"/>
                  <a:gd name="T20" fmla="*/ 34 w 271"/>
                  <a:gd name="T21" fmla="*/ 102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246">
                    <a:moveTo>
                      <a:pt x="34" y="102"/>
                    </a:moveTo>
                    <a:cubicBezTo>
                      <a:pt x="57" y="90"/>
                      <a:pt x="59" y="86"/>
                      <a:pt x="93" y="85"/>
                    </a:cubicBezTo>
                    <a:cubicBezTo>
                      <a:pt x="102" y="116"/>
                      <a:pt x="102" y="96"/>
                      <a:pt x="110" y="127"/>
                    </a:cubicBezTo>
                    <a:cubicBezTo>
                      <a:pt x="37" y="134"/>
                      <a:pt x="92" y="155"/>
                      <a:pt x="26" y="110"/>
                    </a:cubicBezTo>
                    <a:cubicBezTo>
                      <a:pt x="8" y="144"/>
                      <a:pt x="0" y="169"/>
                      <a:pt x="0" y="221"/>
                    </a:cubicBezTo>
                    <a:cubicBezTo>
                      <a:pt x="95" y="213"/>
                      <a:pt x="185" y="129"/>
                      <a:pt x="212" y="246"/>
                    </a:cubicBezTo>
                    <a:lnTo>
                      <a:pt x="246" y="246"/>
                    </a:lnTo>
                    <a:cubicBezTo>
                      <a:pt x="246" y="188"/>
                      <a:pt x="270" y="167"/>
                      <a:pt x="271" y="110"/>
                    </a:cubicBezTo>
                    <a:cubicBezTo>
                      <a:pt x="215" y="140"/>
                      <a:pt x="204" y="160"/>
                      <a:pt x="121" y="83"/>
                    </a:cubicBezTo>
                    <a:cubicBezTo>
                      <a:pt x="56" y="24"/>
                      <a:pt x="114" y="6"/>
                      <a:pt x="51" y="0"/>
                    </a:cubicBezTo>
                    <a:cubicBezTo>
                      <a:pt x="48" y="37"/>
                      <a:pt x="35" y="63"/>
                      <a:pt x="34"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1" name="Freeform 30">
                <a:extLst>
                  <a:ext uri="{FF2B5EF4-FFF2-40B4-BE49-F238E27FC236}">
                    <a16:creationId xmlns:a16="http://schemas.microsoft.com/office/drawing/2014/main" id="{1D3CE55A-60CE-44D8-A556-6BBAF677D6EE}"/>
                  </a:ext>
                </a:extLst>
              </p:cNvPr>
              <p:cNvSpPr>
                <a:spLocks/>
              </p:cNvSpPr>
              <p:nvPr/>
            </p:nvSpPr>
            <p:spPr bwMode="auto">
              <a:xfrm>
                <a:off x="4700588" y="1784351"/>
                <a:ext cx="17463" cy="30163"/>
              </a:xfrm>
              <a:custGeom>
                <a:avLst/>
                <a:gdLst>
                  <a:gd name="T0" fmla="*/ 0 w 76"/>
                  <a:gd name="T1" fmla="*/ 52 h 129"/>
                  <a:gd name="T2" fmla="*/ 59 w 76"/>
                  <a:gd name="T3" fmla="*/ 129 h 129"/>
                  <a:gd name="T4" fmla="*/ 76 w 76"/>
                  <a:gd name="T5" fmla="*/ 95 h 129"/>
                  <a:gd name="T6" fmla="*/ 0 w 76"/>
                  <a:gd name="T7" fmla="*/ 52 h 129"/>
                </a:gdLst>
                <a:ahLst/>
                <a:cxnLst>
                  <a:cxn ang="0">
                    <a:pos x="T0" y="T1"/>
                  </a:cxn>
                  <a:cxn ang="0">
                    <a:pos x="T2" y="T3"/>
                  </a:cxn>
                  <a:cxn ang="0">
                    <a:pos x="T4" y="T5"/>
                  </a:cxn>
                  <a:cxn ang="0">
                    <a:pos x="T6" y="T7"/>
                  </a:cxn>
                </a:cxnLst>
                <a:rect l="0" t="0" r="r" b="b"/>
                <a:pathLst>
                  <a:path w="76" h="129">
                    <a:moveTo>
                      <a:pt x="0" y="52"/>
                    </a:moveTo>
                    <a:cubicBezTo>
                      <a:pt x="0" y="115"/>
                      <a:pt x="19" y="109"/>
                      <a:pt x="59" y="129"/>
                    </a:cubicBezTo>
                    <a:cubicBezTo>
                      <a:pt x="61" y="125"/>
                      <a:pt x="76" y="96"/>
                      <a:pt x="76" y="95"/>
                    </a:cubicBezTo>
                    <a:cubicBezTo>
                      <a:pt x="76" y="57"/>
                      <a:pt x="0" y="0"/>
                      <a:pt x="0"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2" name="Freeform 31">
                <a:extLst>
                  <a:ext uri="{FF2B5EF4-FFF2-40B4-BE49-F238E27FC236}">
                    <a16:creationId xmlns:a16="http://schemas.microsoft.com/office/drawing/2014/main" id="{3F33EE76-C2FE-4671-B0B1-A93AA360F107}"/>
                  </a:ext>
                </a:extLst>
              </p:cNvPr>
              <p:cNvSpPr>
                <a:spLocks/>
              </p:cNvSpPr>
              <p:nvPr/>
            </p:nvSpPr>
            <p:spPr bwMode="auto">
              <a:xfrm>
                <a:off x="4854575" y="2428876"/>
                <a:ext cx="3175" cy="1588"/>
              </a:xfrm>
              <a:custGeom>
                <a:avLst/>
                <a:gdLst>
                  <a:gd name="T0" fmla="*/ 0 w 8"/>
                  <a:gd name="T1" fmla="*/ 10 h 10"/>
                  <a:gd name="T2" fmla="*/ 8 w 8"/>
                  <a:gd name="T3" fmla="*/ 10 h 10"/>
                  <a:gd name="T4" fmla="*/ 1 w 8"/>
                  <a:gd name="T5" fmla="*/ 0 h 10"/>
                  <a:gd name="T6" fmla="*/ 0 w 8"/>
                  <a:gd name="T7" fmla="*/ 10 h 10"/>
                </a:gdLst>
                <a:ahLst/>
                <a:cxnLst>
                  <a:cxn ang="0">
                    <a:pos x="T0" y="T1"/>
                  </a:cxn>
                  <a:cxn ang="0">
                    <a:pos x="T2" y="T3"/>
                  </a:cxn>
                  <a:cxn ang="0">
                    <a:pos x="T4" y="T5"/>
                  </a:cxn>
                  <a:cxn ang="0">
                    <a:pos x="T6" y="T7"/>
                  </a:cxn>
                </a:cxnLst>
                <a:rect l="0" t="0" r="r" b="b"/>
                <a:pathLst>
                  <a:path w="8" h="10">
                    <a:moveTo>
                      <a:pt x="0" y="10"/>
                    </a:moveTo>
                    <a:lnTo>
                      <a:pt x="8" y="10"/>
                    </a:lnTo>
                    <a:lnTo>
                      <a:pt x="1" y="0"/>
                    </a:lnTo>
                    <a:lnTo>
                      <a:pt x="0"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3" name="Freeform 38">
                <a:extLst>
                  <a:ext uri="{FF2B5EF4-FFF2-40B4-BE49-F238E27FC236}">
                    <a16:creationId xmlns:a16="http://schemas.microsoft.com/office/drawing/2014/main" id="{4C24A69B-B148-4D7C-A059-FF840E1B9A6D}"/>
                  </a:ext>
                </a:extLst>
              </p:cNvPr>
              <p:cNvSpPr>
                <a:spLocks/>
              </p:cNvSpPr>
              <p:nvPr/>
            </p:nvSpPr>
            <p:spPr bwMode="auto">
              <a:xfrm>
                <a:off x="4529138" y="2244726"/>
                <a:ext cx="14288" cy="31750"/>
              </a:xfrm>
              <a:custGeom>
                <a:avLst/>
                <a:gdLst>
                  <a:gd name="T0" fmla="*/ 6 w 58"/>
                  <a:gd name="T1" fmla="*/ 7 h 134"/>
                  <a:gd name="T2" fmla="*/ 57 w 58"/>
                  <a:gd name="T3" fmla="*/ 134 h 134"/>
                  <a:gd name="T4" fmla="*/ 43 w 58"/>
                  <a:gd name="T5" fmla="*/ 0 h 134"/>
                  <a:gd name="T6" fmla="*/ 6 w 58"/>
                  <a:gd name="T7" fmla="*/ 7 h 134"/>
                </a:gdLst>
                <a:ahLst/>
                <a:cxnLst>
                  <a:cxn ang="0">
                    <a:pos x="T0" y="T1"/>
                  </a:cxn>
                  <a:cxn ang="0">
                    <a:pos x="T2" y="T3"/>
                  </a:cxn>
                  <a:cxn ang="0">
                    <a:pos x="T4" y="T5"/>
                  </a:cxn>
                  <a:cxn ang="0">
                    <a:pos x="T6" y="T7"/>
                  </a:cxn>
                </a:cxnLst>
                <a:rect l="0" t="0" r="r" b="b"/>
                <a:pathLst>
                  <a:path w="58" h="134">
                    <a:moveTo>
                      <a:pt x="6" y="7"/>
                    </a:moveTo>
                    <a:cubicBezTo>
                      <a:pt x="2" y="72"/>
                      <a:pt x="0" y="116"/>
                      <a:pt x="57" y="134"/>
                    </a:cubicBezTo>
                    <a:cubicBezTo>
                      <a:pt x="58" y="85"/>
                      <a:pt x="57" y="40"/>
                      <a:pt x="43" y="0"/>
                    </a:cubicBezTo>
                    <a:lnTo>
                      <a:pt x="6"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grpSp>
      <p:grpSp>
        <p:nvGrpSpPr>
          <p:cNvPr id="52" name="组合 51">
            <a:extLst>
              <a:ext uri="{FF2B5EF4-FFF2-40B4-BE49-F238E27FC236}">
                <a16:creationId xmlns:a16="http://schemas.microsoft.com/office/drawing/2014/main" id="{48F133C0-B38D-4FEE-A46B-9DE8F84A4FBF}"/>
              </a:ext>
            </a:extLst>
          </p:cNvPr>
          <p:cNvGrpSpPr/>
          <p:nvPr userDrawn="1"/>
        </p:nvGrpSpPr>
        <p:grpSpPr>
          <a:xfrm>
            <a:off x="0" y="226669"/>
            <a:ext cx="542919" cy="571561"/>
            <a:chOff x="0" y="226669"/>
            <a:chExt cx="542919" cy="617541"/>
          </a:xfrm>
          <a:solidFill>
            <a:schemeClr val="accent1"/>
          </a:solidFill>
        </p:grpSpPr>
        <p:sp>
          <p:nvSpPr>
            <p:cNvPr id="53" name="矩形 52">
              <a:extLst>
                <a:ext uri="{FF2B5EF4-FFF2-40B4-BE49-F238E27FC236}">
                  <a16:creationId xmlns:a16="http://schemas.microsoft.com/office/drawing/2014/main" id="{E85DD546-71AC-4639-AC4F-79691F1C6638}"/>
                </a:ext>
              </a:extLst>
            </p:cNvPr>
            <p:cNvSpPr/>
            <p:nvPr userDrawn="1"/>
          </p:nvSpPr>
          <p:spPr>
            <a:xfrm>
              <a:off x="397776" y="226669"/>
              <a:ext cx="145143" cy="61754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F34522D2-84E9-44C0-A770-EDA5CDDC0D2E}"/>
                </a:ext>
              </a:extLst>
            </p:cNvPr>
            <p:cNvSpPr/>
            <p:nvPr userDrawn="1"/>
          </p:nvSpPr>
          <p:spPr>
            <a:xfrm>
              <a:off x="0" y="226669"/>
              <a:ext cx="324630" cy="61754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5" name="日期占位符 1">
            <a:extLst>
              <a:ext uri="{FF2B5EF4-FFF2-40B4-BE49-F238E27FC236}">
                <a16:creationId xmlns:a16="http://schemas.microsoft.com/office/drawing/2014/main" id="{09166D28-CC6D-4657-BDAE-44371EBFFBC8}"/>
              </a:ext>
            </a:extLst>
          </p:cNvPr>
          <p:cNvSpPr>
            <a:spLocks noGrp="1"/>
          </p:cNvSpPr>
          <p:nvPr>
            <p:ph type="dt" sz="half" idx="10"/>
          </p:nvPr>
        </p:nvSpPr>
        <p:spPr>
          <a:xfrm>
            <a:off x="660400" y="6235700"/>
            <a:ext cx="2921000" cy="365125"/>
          </a:xfrm>
        </p:spPr>
        <p:txBody>
          <a:bodyPr/>
          <a:lstStyle/>
          <a:p>
            <a:fld id="{ADCF6A66-06AB-406A-8E76-6AC987CF60A9}" type="datetimeFigureOut">
              <a:rPr lang="zh-CN" altLang="en-US" smtClean="0"/>
              <a:t>2024/11/8</a:t>
            </a:fld>
            <a:endParaRPr lang="zh-CN" altLang="en-US"/>
          </a:p>
        </p:txBody>
      </p:sp>
      <p:sp>
        <p:nvSpPr>
          <p:cNvPr id="56" name="页脚占位符 2">
            <a:extLst>
              <a:ext uri="{FF2B5EF4-FFF2-40B4-BE49-F238E27FC236}">
                <a16:creationId xmlns:a16="http://schemas.microsoft.com/office/drawing/2014/main" id="{0D974F31-3BFF-47C2-AAA3-44EC7BF118E9}"/>
              </a:ext>
            </a:extLst>
          </p:cNvPr>
          <p:cNvSpPr>
            <a:spLocks noGrp="1"/>
          </p:cNvSpPr>
          <p:nvPr>
            <p:ph type="ftr" sz="quarter" idx="11"/>
          </p:nvPr>
        </p:nvSpPr>
        <p:spPr>
          <a:xfrm>
            <a:off x="4038600" y="6269159"/>
            <a:ext cx="4114800" cy="365125"/>
          </a:xfrm>
        </p:spPr>
        <p:txBody>
          <a:bodyPr/>
          <a:lstStyle/>
          <a:p>
            <a:endParaRPr lang="zh-CN" altLang="en-US" dirty="0"/>
          </a:p>
        </p:txBody>
      </p:sp>
      <p:sp>
        <p:nvSpPr>
          <p:cNvPr id="57" name="灯片编号占位符 3">
            <a:extLst>
              <a:ext uri="{FF2B5EF4-FFF2-40B4-BE49-F238E27FC236}">
                <a16:creationId xmlns:a16="http://schemas.microsoft.com/office/drawing/2014/main" id="{E2B877DC-E009-4DEF-8ABE-6171C9DE8808}"/>
              </a:ext>
            </a:extLst>
          </p:cNvPr>
          <p:cNvSpPr>
            <a:spLocks noGrp="1"/>
          </p:cNvSpPr>
          <p:nvPr>
            <p:ph type="sldNum" sz="quarter" idx="12"/>
          </p:nvPr>
        </p:nvSpPr>
        <p:spPr>
          <a:xfrm>
            <a:off x="8610599" y="6247634"/>
            <a:ext cx="2906125" cy="365125"/>
          </a:xfrm>
        </p:spPr>
        <p:txBody>
          <a:bodyPr/>
          <a:lstStyle/>
          <a:p>
            <a:fld id="{62882B55-B6B2-497F-8568-5D2D4C04CE38}" type="slidenum">
              <a:rPr lang="zh-CN" altLang="en-US" smtClean="0"/>
              <a:t>‹#›</a:t>
            </a:fld>
            <a:endParaRPr lang="zh-CN" altLang="en-US"/>
          </a:p>
        </p:txBody>
      </p:sp>
    </p:spTree>
    <p:extLst>
      <p:ext uri="{BB962C8B-B14F-4D97-AF65-F5344CB8AC3E}">
        <p14:creationId xmlns:p14="http://schemas.microsoft.com/office/powerpoint/2010/main" val="2080207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封面页">
    <p:spTree>
      <p:nvGrpSpPr>
        <p:cNvPr id="1" name=""/>
        <p:cNvGrpSpPr/>
        <p:nvPr/>
      </p:nvGrpSpPr>
      <p:grpSpPr>
        <a:xfrm>
          <a:off x="0" y="0"/>
          <a:ext cx="0" cy="0"/>
          <a:chOff x="0" y="0"/>
          <a:chExt cx="0" cy="0"/>
        </a:xfrm>
      </p:grpSpPr>
      <p:sp>
        <p:nvSpPr>
          <p:cNvPr id="7" name="矩形: 圆角 6">
            <a:extLst>
              <a:ext uri="{FF2B5EF4-FFF2-40B4-BE49-F238E27FC236}">
                <a16:creationId xmlns:a16="http://schemas.microsoft.com/office/drawing/2014/main" id="{DF5905D6-2041-4878-9222-3C7EF47C57D4}"/>
              </a:ext>
            </a:extLst>
          </p:cNvPr>
          <p:cNvSpPr/>
          <p:nvPr userDrawn="1"/>
        </p:nvSpPr>
        <p:spPr>
          <a:xfrm>
            <a:off x="408214" y="391712"/>
            <a:ext cx="11375571" cy="5511800"/>
          </a:xfrm>
          <a:prstGeom prst="roundRect">
            <a:avLst>
              <a:gd name="adj" fmla="val 0"/>
            </a:avLst>
          </a:prstGeom>
          <a:solidFill>
            <a:schemeClr val="accent1"/>
          </a:solidFill>
          <a:ln>
            <a:noFill/>
          </a:ln>
          <a:effectLst>
            <a:outerShdw blurRad="254000" algn="ctr" rotWithShape="0">
              <a:schemeClr val="accent1">
                <a:lumMod val="7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grpSp>
        <p:nvGrpSpPr>
          <p:cNvPr id="58" name="组合 57">
            <a:extLst>
              <a:ext uri="{FF2B5EF4-FFF2-40B4-BE49-F238E27FC236}">
                <a16:creationId xmlns:a16="http://schemas.microsoft.com/office/drawing/2014/main" id="{5135C0F6-C32E-4D57-B6CE-13FD9AF89DBC}"/>
              </a:ext>
            </a:extLst>
          </p:cNvPr>
          <p:cNvGrpSpPr/>
          <p:nvPr userDrawn="1"/>
        </p:nvGrpSpPr>
        <p:grpSpPr>
          <a:xfrm>
            <a:off x="3572716" y="615087"/>
            <a:ext cx="5046569" cy="4988761"/>
            <a:chOff x="4065588" y="1646238"/>
            <a:chExt cx="969963" cy="958850"/>
          </a:xfrm>
          <a:solidFill>
            <a:schemeClr val="bg1">
              <a:alpha val="5000"/>
            </a:schemeClr>
          </a:solidFill>
        </p:grpSpPr>
        <p:sp>
          <p:nvSpPr>
            <p:cNvPr id="59" name="Freeform 5">
              <a:extLst>
                <a:ext uri="{FF2B5EF4-FFF2-40B4-BE49-F238E27FC236}">
                  <a16:creationId xmlns:a16="http://schemas.microsoft.com/office/drawing/2014/main" id="{F711A65B-9B57-4781-8F78-84540C2B72DA}"/>
                </a:ext>
              </a:extLst>
            </p:cNvPr>
            <p:cNvSpPr>
              <a:spLocks/>
            </p:cNvSpPr>
            <p:nvPr/>
          </p:nvSpPr>
          <p:spPr bwMode="auto">
            <a:xfrm>
              <a:off x="4478338" y="1900238"/>
              <a:ext cx="134938" cy="63500"/>
            </a:xfrm>
            <a:custGeom>
              <a:avLst/>
              <a:gdLst>
                <a:gd name="T0" fmla="*/ 0 w 584"/>
                <a:gd name="T1" fmla="*/ 272 h 272"/>
                <a:gd name="T2" fmla="*/ 122 w 584"/>
                <a:gd name="T3" fmla="*/ 233 h 272"/>
                <a:gd name="T4" fmla="*/ 584 w 584"/>
                <a:gd name="T5" fmla="*/ 272 h 272"/>
                <a:gd name="T6" fmla="*/ 471 w 584"/>
                <a:gd name="T7" fmla="*/ 123 h 272"/>
                <a:gd name="T8" fmla="*/ 116 w 584"/>
                <a:gd name="T9" fmla="*/ 134 h 272"/>
                <a:gd name="T10" fmla="*/ 0 w 584"/>
                <a:gd name="T11" fmla="*/ 272 h 272"/>
              </a:gdLst>
              <a:ahLst/>
              <a:cxnLst>
                <a:cxn ang="0">
                  <a:pos x="T0" y="T1"/>
                </a:cxn>
                <a:cxn ang="0">
                  <a:pos x="T2" y="T3"/>
                </a:cxn>
                <a:cxn ang="0">
                  <a:pos x="T4" y="T5"/>
                </a:cxn>
                <a:cxn ang="0">
                  <a:pos x="T6" y="T7"/>
                </a:cxn>
                <a:cxn ang="0">
                  <a:pos x="T8" y="T9"/>
                </a:cxn>
                <a:cxn ang="0">
                  <a:pos x="T10" y="T11"/>
                </a:cxn>
              </a:cxnLst>
              <a:rect l="0" t="0" r="r" b="b"/>
              <a:pathLst>
                <a:path w="584" h="272">
                  <a:moveTo>
                    <a:pt x="0" y="272"/>
                  </a:moveTo>
                  <a:lnTo>
                    <a:pt x="122" y="233"/>
                  </a:lnTo>
                  <a:cubicBezTo>
                    <a:pt x="349" y="156"/>
                    <a:pt x="436" y="269"/>
                    <a:pt x="584" y="272"/>
                  </a:cubicBezTo>
                  <a:cubicBezTo>
                    <a:pt x="584" y="179"/>
                    <a:pt x="535" y="154"/>
                    <a:pt x="471" y="123"/>
                  </a:cubicBezTo>
                  <a:cubicBezTo>
                    <a:pt x="224" y="0"/>
                    <a:pt x="315" y="35"/>
                    <a:pt x="116" y="134"/>
                  </a:cubicBezTo>
                  <a:cubicBezTo>
                    <a:pt x="51" y="166"/>
                    <a:pt x="7" y="183"/>
                    <a:pt x="0" y="2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60" name="Freeform 6">
              <a:extLst>
                <a:ext uri="{FF2B5EF4-FFF2-40B4-BE49-F238E27FC236}">
                  <a16:creationId xmlns:a16="http://schemas.microsoft.com/office/drawing/2014/main" id="{DD933A91-2D88-4207-91CC-02DAEB6805BC}"/>
                </a:ext>
              </a:extLst>
            </p:cNvPr>
            <p:cNvSpPr>
              <a:spLocks/>
            </p:cNvSpPr>
            <p:nvPr/>
          </p:nvSpPr>
          <p:spPr bwMode="auto">
            <a:xfrm>
              <a:off x="4413250" y="2001838"/>
              <a:ext cx="39688" cy="90488"/>
            </a:xfrm>
            <a:custGeom>
              <a:avLst/>
              <a:gdLst>
                <a:gd name="T0" fmla="*/ 0 w 169"/>
                <a:gd name="T1" fmla="*/ 389 h 389"/>
                <a:gd name="T2" fmla="*/ 76 w 169"/>
                <a:gd name="T3" fmla="*/ 330 h 389"/>
                <a:gd name="T4" fmla="*/ 169 w 169"/>
                <a:gd name="T5" fmla="*/ 279 h 389"/>
                <a:gd name="T6" fmla="*/ 169 w 169"/>
                <a:gd name="T7" fmla="*/ 0 h 389"/>
                <a:gd name="T8" fmla="*/ 34 w 169"/>
                <a:gd name="T9" fmla="*/ 145 h 389"/>
                <a:gd name="T10" fmla="*/ 0 w 169"/>
                <a:gd name="T11" fmla="*/ 389 h 389"/>
              </a:gdLst>
              <a:ahLst/>
              <a:cxnLst>
                <a:cxn ang="0">
                  <a:pos x="T0" y="T1"/>
                </a:cxn>
                <a:cxn ang="0">
                  <a:pos x="T2" y="T3"/>
                </a:cxn>
                <a:cxn ang="0">
                  <a:pos x="T4" y="T5"/>
                </a:cxn>
                <a:cxn ang="0">
                  <a:pos x="T6" y="T7"/>
                </a:cxn>
                <a:cxn ang="0">
                  <a:pos x="T8" y="T9"/>
                </a:cxn>
                <a:cxn ang="0">
                  <a:pos x="T10" y="T11"/>
                </a:cxn>
              </a:cxnLst>
              <a:rect l="0" t="0" r="r" b="b"/>
              <a:pathLst>
                <a:path w="169" h="389">
                  <a:moveTo>
                    <a:pt x="0" y="389"/>
                  </a:moveTo>
                  <a:cubicBezTo>
                    <a:pt x="36" y="380"/>
                    <a:pt x="47" y="348"/>
                    <a:pt x="76" y="330"/>
                  </a:cubicBezTo>
                  <a:cubicBezTo>
                    <a:pt x="107" y="311"/>
                    <a:pt x="137" y="301"/>
                    <a:pt x="169" y="279"/>
                  </a:cubicBezTo>
                  <a:lnTo>
                    <a:pt x="169" y="0"/>
                  </a:lnTo>
                  <a:cubicBezTo>
                    <a:pt x="103" y="5"/>
                    <a:pt x="54" y="92"/>
                    <a:pt x="34" y="145"/>
                  </a:cubicBezTo>
                  <a:cubicBezTo>
                    <a:pt x="9" y="216"/>
                    <a:pt x="0" y="294"/>
                    <a:pt x="0" y="3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61" name="Freeform 7">
              <a:extLst>
                <a:ext uri="{FF2B5EF4-FFF2-40B4-BE49-F238E27FC236}">
                  <a16:creationId xmlns:a16="http://schemas.microsoft.com/office/drawing/2014/main" id="{210A1EAC-FD6E-4E88-8C3A-92E8553124F5}"/>
                </a:ext>
              </a:extLst>
            </p:cNvPr>
            <p:cNvSpPr>
              <a:spLocks/>
            </p:cNvSpPr>
            <p:nvPr/>
          </p:nvSpPr>
          <p:spPr bwMode="auto">
            <a:xfrm>
              <a:off x="4637088" y="2001838"/>
              <a:ext cx="41275" cy="88900"/>
            </a:xfrm>
            <a:custGeom>
              <a:avLst/>
              <a:gdLst>
                <a:gd name="T0" fmla="*/ 0 w 178"/>
                <a:gd name="T1" fmla="*/ 279 h 381"/>
                <a:gd name="T2" fmla="*/ 178 w 178"/>
                <a:gd name="T3" fmla="*/ 381 h 381"/>
                <a:gd name="T4" fmla="*/ 17 w 178"/>
                <a:gd name="T5" fmla="*/ 0 h 381"/>
                <a:gd name="T6" fmla="*/ 0 w 178"/>
                <a:gd name="T7" fmla="*/ 279 h 381"/>
              </a:gdLst>
              <a:ahLst/>
              <a:cxnLst>
                <a:cxn ang="0">
                  <a:pos x="T0" y="T1"/>
                </a:cxn>
                <a:cxn ang="0">
                  <a:pos x="T2" y="T3"/>
                </a:cxn>
                <a:cxn ang="0">
                  <a:pos x="T4" y="T5"/>
                </a:cxn>
                <a:cxn ang="0">
                  <a:pos x="T6" y="T7"/>
                </a:cxn>
              </a:cxnLst>
              <a:rect l="0" t="0" r="r" b="b"/>
              <a:pathLst>
                <a:path w="178" h="381">
                  <a:moveTo>
                    <a:pt x="0" y="279"/>
                  </a:moveTo>
                  <a:cubicBezTo>
                    <a:pt x="51" y="306"/>
                    <a:pt x="127" y="369"/>
                    <a:pt x="178" y="381"/>
                  </a:cubicBezTo>
                  <a:cubicBezTo>
                    <a:pt x="178" y="237"/>
                    <a:pt x="125" y="25"/>
                    <a:pt x="17" y="0"/>
                  </a:cubicBezTo>
                  <a:lnTo>
                    <a:pt x="0" y="2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62" name="Freeform 8">
              <a:extLst>
                <a:ext uri="{FF2B5EF4-FFF2-40B4-BE49-F238E27FC236}">
                  <a16:creationId xmlns:a16="http://schemas.microsoft.com/office/drawing/2014/main" id="{0F2DBB19-9C0A-4080-BE44-771804FF956F}"/>
                </a:ext>
              </a:extLst>
            </p:cNvPr>
            <p:cNvSpPr>
              <a:spLocks/>
            </p:cNvSpPr>
            <p:nvPr/>
          </p:nvSpPr>
          <p:spPr bwMode="auto">
            <a:xfrm>
              <a:off x="4557713" y="2289176"/>
              <a:ext cx="12700" cy="46038"/>
            </a:xfrm>
            <a:custGeom>
              <a:avLst/>
              <a:gdLst>
                <a:gd name="T0" fmla="*/ 0 w 54"/>
                <a:gd name="T1" fmla="*/ 192 h 192"/>
                <a:gd name="T2" fmla="*/ 47 w 54"/>
                <a:gd name="T3" fmla="*/ 116 h 192"/>
                <a:gd name="T4" fmla="*/ 53 w 54"/>
                <a:gd name="T5" fmla="*/ 0 h 192"/>
                <a:gd name="T6" fmla="*/ 2 w 54"/>
                <a:gd name="T7" fmla="*/ 22 h 192"/>
                <a:gd name="T8" fmla="*/ 0 w 54"/>
                <a:gd name="T9" fmla="*/ 192 h 192"/>
              </a:gdLst>
              <a:ahLst/>
              <a:cxnLst>
                <a:cxn ang="0">
                  <a:pos x="T0" y="T1"/>
                </a:cxn>
                <a:cxn ang="0">
                  <a:pos x="T2" y="T3"/>
                </a:cxn>
                <a:cxn ang="0">
                  <a:pos x="T4" y="T5"/>
                </a:cxn>
                <a:cxn ang="0">
                  <a:pos x="T6" y="T7"/>
                </a:cxn>
                <a:cxn ang="0">
                  <a:pos x="T8" y="T9"/>
                </a:cxn>
              </a:cxnLst>
              <a:rect l="0" t="0" r="r" b="b"/>
              <a:pathLst>
                <a:path w="54" h="192">
                  <a:moveTo>
                    <a:pt x="0" y="192"/>
                  </a:moveTo>
                  <a:cubicBezTo>
                    <a:pt x="37" y="174"/>
                    <a:pt x="40" y="164"/>
                    <a:pt x="47" y="116"/>
                  </a:cubicBezTo>
                  <a:cubicBezTo>
                    <a:pt x="53" y="75"/>
                    <a:pt x="54" y="46"/>
                    <a:pt x="53" y="0"/>
                  </a:cubicBezTo>
                  <a:lnTo>
                    <a:pt x="2" y="22"/>
                  </a:lnTo>
                  <a:lnTo>
                    <a:pt x="0"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63" name="Freeform 9">
              <a:extLst>
                <a:ext uri="{FF2B5EF4-FFF2-40B4-BE49-F238E27FC236}">
                  <a16:creationId xmlns:a16="http://schemas.microsoft.com/office/drawing/2014/main" id="{8D022DE0-A838-497E-9DAB-460078C12FDB}"/>
                </a:ext>
              </a:extLst>
            </p:cNvPr>
            <p:cNvSpPr>
              <a:spLocks/>
            </p:cNvSpPr>
            <p:nvPr/>
          </p:nvSpPr>
          <p:spPr bwMode="auto">
            <a:xfrm>
              <a:off x="4551363" y="2193926"/>
              <a:ext cx="20638" cy="17463"/>
            </a:xfrm>
            <a:custGeom>
              <a:avLst/>
              <a:gdLst>
                <a:gd name="T0" fmla="*/ 0 w 84"/>
                <a:gd name="T1" fmla="*/ 75 h 75"/>
                <a:gd name="T2" fmla="*/ 84 w 84"/>
                <a:gd name="T3" fmla="*/ 69 h 75"/>
                <a:gd name="T4" fmla="*/ 0 w 84"/>
                <a:gd name="T5" fmla="*/ 75 h 75"/>
              </a:gdLst>
              <a:ahLst/>
              <a:cxnLst>
                <a:cxn ang="0">
                  <a:pos x="T0" y="T1"/>
                </a:cxn>
                <a:cxn ang="0">
                  <a:pos x="T2" y="T3"/>
                </a:cxn>
                <a:cxn ang="0">
                  <a:pos x="T4" y="T5"/>
                </a:cxn>
              </a:cxnLst>
              <a:rect l="0" t="0" r="r" b="b"/>
              <a:pathLst>
                <a:path w="84" h="75">
                  <a:moveTo>
                    <a:pt x="0" y="75"/>
                  </a:moveTo>
                  <a:lnTo>
                    <a:pt x="84" y="69"/>
                  </a:lnTo>
                  <a:cubicBezTo>
                    <a:pt x="56" y="13"/>
                    <a:pt x="15" y="0"/>
                    <a:pt x="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64" name="Freeform 10">
              <a:extLst>
                <a:ext uri="{FF2B5EF4-FFF2-40B4-BE49-F238E27FC236}">
                  <a16:creationId xmlns:a16="http://schemas.microsoft.com/office/drawing/2014/main" id="{9821F560-C191-4C9F-946E-4996E56FC6FC}"/>
                </a:ext>
              </a:extLst>
            </p:cNvPr>
            <p:cNvSpPr>
              <a:spLocks/>
            </p:cNvSpPr>
            <p:nvPr/>
          </p:nvSpPr>
          <p:spPr bwMode="auto">
            <a:xfrm>
              <a:off x="4476750" y="1973263"/>
              <a:ext cx="146050" cy="93663"/>
            </a:xfrm>
            <a:custGeom>
              <a:avLst/>
              <a:gdLst>
                <a:gd name="T0" fmla="*/ 0 w 631"/>
                <a:gd name="T1" fmla="*/ 75 h 403"/>
                <a:gd name="T2" fmla="*/ 0 w 631"/>
                <a:gd name="T3" fmla="*/ 372 h 403"/>
                <a:gd name="T4" fmla="*/ 330 w 631"/>
                <a:gd name="T5" fmla="*/ 329 h 403"/>
                <a:gd name="T6" fmla="*/ 592 w 631"/>
                <a:gd name="T7" fmla="*/ 338 h 403"/>
                <a:gd name="T8" fmla="*/ 469 w 631"/>
                <a:gd name="T9" fmla="*/ 29 h 403"/>
                <a:gd name="T10" fmla="*/ 65 w 631"/>
                <a:gd name="T11" fmla="*/ 47 h 403"/>
                <a:gd name="T12" fmla="*/ 0 w 631"/>
                <a:gd name="T13" fmla="*/ 75 h 403"/>
              </a:gdLst>
              <a:ahLst/>
              <a:cxnLst>
                <a:cxn ang="0">
                  <a:pos x="T0" y="T1"/>
                </a:cxn>
                <a:cxn ang="0">
                  <a:pos x="T2" y="T3"/>
                </a:cxn>
                <a:cxn ang="0">
                  <a:pos x="T4" y="T5"/>
                </a:cxn>
                <a:cxn ang="0">
                  <a:pos x="T6" y="T7"/>
                </a:cxn>
                <a:cxn ang="0">
                  <a:pos x="T8" y="T9"/>
                </a:cxn>
                <a:cxn ang="0">
                  <a:pos x="T10" y="T11"/>
                </a:cxn>
                <a:cxn ang="0">
                  <a:pos x="T12" y="T13"/>
                </a:cxn>
              </a:cxnLst>
              <a:rect l="0" t="0" r="r" b="b"/>
              <a:pathLst>
                <a:path w="631" h="403">
                  <a:moveTo>
                    <a:pt x="0" y="75"/>
                  </a:moveTo>
                  <a:lnTo>
                    <a:pt x="0" y="372"/>
                  </a:lnTo>
                  <a:cubicBezTo>
                    <a:pt x="68" y="372"/>
                    <a:pt x="180" y="329"/>
                    <a:pt x="330" y="329"/>
                  </a:cubicBezTo>
                  <a:cubicBezTo>
                    <a:pt x="435" y="329"/>
                    <a:pt x="592" y="403"/>
                    <a:pt x="592" y="338"/>
                  </a:cubicBezTo>
                  <a:cubicBezTo>
                    <a:pt x="592" y="31"/>
                    <a:pt x="631" y="64"/>
                    <a:pt x="469" y="29"/>
                  </a:cubicBezTo>
                  <a:cubicBezTo>
                    <a:pt x="360" y="6"/>
                    <a:pt x="174" y="0"/>
                    <a:pt x="65" y="47"/>
                  </a:cubicBezTo>
                  <a:cubicBezTo>
                    <a:pt x="37" y="59"/>
                    <a:pt x="29" y="68"/>
                    <a:pt x="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65" name="Freeform 11">
              <a:extLst>
                <a:ext uri="{FF2B5EF4-FFF2-40B4-BE49-F238E27FC236}">
                  <a16:creationId xmlns:a16="http://schemas.microsoft.com/office/drawing/2014/main" id="{AEF0A399-78C3-4DB5-BC45-8A02F9EB2E57}"/>
                </a:ext>
              </a:extLst>
            </p:cNvPr>
            <p:cNvSpPr>
              <a:spLocks/>
            </p:cNvSpPr>
            <p:nvPr/>
          </p:nvSpPr>
          <p:spPr bwMode="auto">
            <a:xfrm>
              <a:off x="4486275" y="2066926"/>
              <a:ext cx="120650" cy="60325"/>
            </a:xfrm>
            <a:custGeom>
              <a:avLst/>
              <a:gdLst>
                <a:gd name="T0" fmla="*/ 0 w 525"/>
                <a:gd name="T1" fmla="*/ 80 h 257"/>
                <a:gd name="T2" fmla="*/ 262 w 525"/>
                <a:gd name="T3" fmla="*/ 257 h 257"/>
                <a:gd name="T4" fmla="*/ 525 w 525"/>
                <a:gd name="T5" fmla="*/ 54 h 257"/>
                <a:gd name="T6" fmla="*/ 120 w 525"/>
                <a:gd name="T7" fmla="*/ 30 h 257"/>
                <a:gd name="T8" fmla="*/ 0 w 525"/>
                <a:gd name="T9" fmla="*/ 80 h 257"/>
              </a:gdLst>
              <a:ahLst/>
              <a:cxnLst>
                <a:cxn ang="0">
                  <a:pos x="T0" y="T1"/>
                </a:cxn>
                <a:cxn ang="0">
                  <a:pos x="T2" y="T3"/>
                </a:cxn>
                <a:cxn ang="0">
                  <a:pos x="T4" y="T5"/>
                </a:cxn>
                <a:cxn ang="0">
                  <a:pos x="T6" y="T7"/>
                </a:cxn>
                <a:cxn ang="0">
                  <a:pos x="T8" y="T9"/>
                </a:cxn>
              </a:cxnLst>
              <a:rect l="0" t="0" r="r" b="b"/>
              <a:pathLst>
                <a:path w="525" h="257">
                  <a:moveTo>
                    <a:pt x="0" y="80"/>
                  </a:moveTo>
                  <a:cubicBezTo>
                    <a:pt x="12" y="126"/>
                    <a:pt x="165" y="257"/>
                    <a:pt x="262" y="257"/>
                  </a:cubicBezTo>
                  <a:cubicBezTo>
                    <a:pt x="350" y="257"/>
                    <a:pt x="482" y="136"/>
                    <a:pt x="525" y="54"/>
                  </a:cubicBezTo>
                  <a:cubicBezTo>
                    <a:pt x="440" y="13"/>
                    <a:pt x="241" y="0"/>
                    <a:pt x="120" y="30"/>
                  </a:cubicBezTo>
                  <a:cubicBezTo>
                    <a:pt x="69" y="43"/>
                    <a:pt x="42" y="57"/>
                    <a:pt x="0"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66" name="Freeform 12">
              <a:extLst>
                <a:ext uri="{FF2B5EF4-FFF2-40B4-BE49-F238E27FC236}">
                  <a16:creationId xmlns:a16="http://schemas.microsoft.com/office/drawing/2014/main" id="{F123BC2B-23DE-4C17-A82B-1A761F343385}"/>
                </a:ext>
              </a:extLst>
            </p:cNvPr>
            <p:cNvSpPr>
              <a:spLocks/>
            </p:cNvSpPr>
            <p:nvPr/>
          </p:nvSpPr>
          <p:spPr bwMode="auto">
            <a:xfrm>
              <a:off x="4229100" y="1758951"/>
              <a:ext cx="622300" cy="609600"/>
            </a:xfrm>
            <a:custGeom>
              <a:avLst/>
              <a:gdLst>
                <a:gd name="T0" fmla="*/ 532 w 2683"/>
                <a:gd name="T1" fmla="*/ 2604 h 2604"/>
                <a:gd name="T2" fmla="*/ 693 w 2683"/>
                <a:gd name="T3" fmla="*/ 2071 h 2604"/>
                <a:gd name="T4" fmla="*/ 775 w 2683"/>
                <a:gd name="T5" fmla="*/ 1111 h 2604"/>
                <a:gd name="T6" fmla="*/ 945 w 2683"/>
                <a:gd name="T7" fmla="*/ 935 h 2604"/>
                <a:gd name="T8" fmla="*/ 1062 w 2683"/>
                <a:gd name="T9" fmla="*/ 704 h 2604"/>
                <a:gd name="T10" fmla="*/ 1320 w 2683"/>
                <a:gd name="T11" fmla="*/ 606 h 2604"/>
                <a:gd name="T12" fmla="*/ 1320 w 2683"/>
                <a:gd name="T13" fmla="*/ 589 h 2604"/>
                <a:gd name="T14" fmla="*/ 1131 w 2683"/>
                <a:gd name="T15" fmla="*/ 523 h 2604"/>
                <a:gd name="T16" fmla="*/ 1015 w 2683"/>
                <a:gd name="T17" fmla="*/ 344 h 2604"/>
                <a:gd name="T18" fmla="*/ 1286 w 2683"/>
                <a:gd name="T19" fmla="*/ 513 h 2604"/>
                <a:gd name="T20" fmla="*/ 1316 w 2683"/>
                <a:gd name="T21" fmla="*/ 408 h 2604"/>
                <a:gd name="T22" fmla="*/ 1320 w 2683"/>
                <a:gd name="T23" fmla="*/ 268 h 2604"/>
                <a:gd name="T24" fmla="*/ 1362 w 2683"/>
                <a:gd name="T25" fmla="*/ 259 h 2604"/>
                <a:gd name="T26" fmla="*/ 1413 w 2683"/>
                <a:gd name="T27" fmla="*/ 276 h 2604"/>
                <a:gd name="T28" fmla="*/ 1420 w 2683"/>
                <a:gd name="T29" fmla="*/ 430 h 2604"/>
                <a:gd name="T30" fmla="*/ 1490 w 2683"/>
                <a:gd name="T31" fmla="*/ 498 h 2604"/>
                <a:gd name="T32" fmla="*/ 1675 w 2683"/>
                <a:gd name="T33" fmla="*/ 344 h 2604"/>
                <a:gd name="T34" fmla="*/ 1717 w 2683"/>
                <a:gd name="T35" fmla="*/ 352 h 2604"/>
                <a:gd name="T36" fmla="*/ 1631 w 2683"/>
                <a:gd name="T37" fmla="*/ 503 h 2604"/>
                <a:gd name="T38" fmla="*/ 1500 w 2683"/>
                <a:gd name="T39" fmla="*/ 558 h 2604"/>
                <a:gd name="T40" fmla="*/ 1447 w 2683"/>
                <a:gd name="T41" fmla="*/ 572 h 2604"/>
                <a:gd name="T42" fmla="*/ 1734 w 2683"/>
                <a:gd name="T43" fmla="*/ 793 h 2604"/>
                <a:gd name="T44" fmla="*/ 1788 w 2683"/>
                <a:gd name="T45" fmla="*/ 916 h 2604"/>
                <a:gd name="T46" fmla="*/ 1958 w 2683"/>
                <a:gd name="T47" fmla="*/ 1094 h 2604"/>
                <a:gd name="T48" fmla="*/ 2022 w 2683"/>
                <a:gd name="T49" fmla="*/ 1377 h 2604"/>
                <a:gd name="T50" fmla="*/ 2031 w 2683"/>
                <a:gd name="T51" fmla="*/ 1538 h 2604"/>
                <a:gd name="T52" fmla="*/ 2031 w 2683"/>
                <a:gd name="T53" fmla="*/ 1969 h 2604"/>
                <a:gd name="T54" fmla="*/ 2200 w 2683"/>
                <a:gd name="T55" fmla="*/ 2587 h 2604"/>
                <a:gd name="T56" fmla="*/ 2683 w 2683"/>
                <a:gd name="T57" fmla="*/ 1597 h 2604"/>
                <a:gd name="T58" fmla="*/ 2559 w 2683"/>
                <a:gd name="T59" fmla="*/ 1018 h 2604"/>
                <a:gd name="T60" fmla="*/ 2439 w 2683"/>
                <a:gd name="T61" fmla="*/ 816 h 2604"/>
                <a:gd name="T62" fmla="*/ 2329 w 2683"/>
                <a:gd name="T63" fmla="*/ 680 h 2604"/>
                <a:gd name="T64" fmla="*/ 2291 w 2683"/>
                <a:gd name="T65" fmla="*/ 634 h 2604"/>
                <a:gd name="T66" fmla="*/ 1909 w 2683"/>
                <a:gd name="T67" fmla="*/ 363 h 2604"/>
                <a:gd name="T68" fmla="*/ 51 w 2683"/>
                <a:gd name="T69" fmla="*/ 1318 h 2604"/>
                <a:gd name="T70" fmla="*/ 34 w 2683"/>
                <a:gd name="T71" fmla="*/ 1429 h 2604"/>
                <a:gd name="T72" fmla="*/ 273 w 2683"/>
                <a:gd name="T73" fmla="*/ 2339 h 2604"/>
                <a:gd name="T74" fmla="*/ 359 w 2683"/>
                <a:gd name="T75" fmla="*/ 2447 h 2604"/>
                <a:gd name="T76" fmla="*/ 532 w 2683"/>
                <a:gd name="T77" fmla="*/ 2604 h 2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83" h="2604">
                  <a:moveTo>
                    <a:pt x="532" y="2604"/>
                  </a:moveTo>
                  <a:cubicBezTo>
                    <a:pt x="596" y="2558"/>
                    <a:pt x="692" y="2200"/>
                    <a:pt x="693" y="2071"/>
                  </a:cubicBezTo>
                  <a:cubicBezTo>
                    <a:pt x="696" y="1808"/>
                    <a:pt x="665" y="1336"/>
                    <a:pt x="775" y="1111"/>
                  </a:cubicBezTo>
                  <a:cubicBezTo>
                    <a:pt x="824" y="1010"/>
                    <a:pt x="891" y="987"/>
                    <a:pt x="945" y="935"/>
                  </a:cubicBezTo>
                  <a:cubicBezTo>
                    <a:pt x="1017" y="866"/>
                    <a:pt x="924" y="808"/>
                    <a:pt x="1062" y="704"/>
                  </a:cubicBezTo>
                  <a:cubicBezTo>
                    <a:pt x="1131" y="652"/>
                    <a:pt x="1203" y="606"/>
                    <a:pt x="1320" y="606"/>
                  </a:cubicBezTo>
                  <a:lnTo>
                    <a:pt x="1320" y="589"/>
                  </a:lnTo>
                  <a:cubicBezTo>
                    <a:pt x="1241" y="571"/>
                    <a:pt x="1192" y="564"/>
                    <a:pt x="1131" y="523"/>
                  </a:cubicBezTo>
                  <a:cubicBezTo>
                    <a:pt x="1049" y="468"/>
                    <a:pt x="1015" y="428"/>
                    <a:pt x="1015" y="344"/>
                  </a:cubicBezTo>
                  <a:cubicBezTo>
                    <a:pt x="1144" y="344"/>
                    <a:pt x="1115" y="513"/>
                    <a:pt x="1286" y="513"/>
                  </a:cubicBezTo>
                  <a:cubicBezTo>
                    <a:pt x="1324" y="513"/>
                    <a:pt x="1310" y="452"/>
                    <a:pt x="1316" y="408"/>
                  </a:cubicBezTo>
                  <a:cubicBezTo>
                    <a:pt x="1323" y="363"/>
                    <a:pt x="1320" y="314"/>
                    <a:pt x="1320" y="268"/>
                  </a:cubicBezTo>
                  <a:cubicBezTo>
                    <a:pt x="1353" y="265"/>
                    <a:pt x="1340" y="259"/>
                    <a:pt x="1362" y="259"/>
                  </a:cubicBezTo>
                  <a:cubicBezTo>
                    <a:pt x="1378" y="259"/>
                    <a:pt x="1389" y="271"/>
                    <a:pt x="1413" y="276"/>
                  </a:cubicBezTo>
                  <a:cubicBezTo>
                    <a:pt x="1413" y="336"/>
                    <a:pt x="1415" y="382"/>
                    <a:pt x="1420" y="430"/>
                  </a:cubicBezTo>
                  <a:cubicBezTo>
                    <a:pt x="1428" y="513"/>
                    <a:pt x="1410" y="526"/>
                    <a:pt x="1490" y="498"/>
                  </a:cubicBezTo>
                  <a:cubicBezTo>
                    <a:pt x="1608" y="456"/>
                    <a:pt x="1641" y="344"/>
                    <a:pt x="1675" y="344"/>
                  </a:cubicBezTo>
                  <a:cubicBezTo>
                    <a:pt x="1698" y="344"/>
                    <a:pt x="1699" y="348"/>
                    <a:pt x="1717" y="352"/>
                  </a:cubicBezTo>
                  <a:cubicBezTo>
                    <a:pt x="1733" y="417"/>
                    <a:pt x="1694" y="444"/>
                    <a:pt x="1631" y="503"/>
                  </a:cubicBezTo>
                  <a:cubicBezTo>
                    <a:pt x="1568" y="562"/>
                    <a:pt x="1544" y="551"/>
                    <a:pt x="1500" y="558"/>
                  </a:cubicBezTo>
                  <a:cubicBezTo>
                    <a:pt x="1483" y="560"/>
                    <a:pt x="1467" y="568"/>
                    <a:pt x="1447" y="572"/>
                  </a:cubicBezTo>
                  <a:cubicBezTo>
                    <a:pt x="1482" y="621"/>
                    <a:pt x="1689" y="653"/>
                    <a:pt x="1734" y="793"/>
                  </a:cubicBezTo>
                  <a:cubicBezTo>
                    <a:pt x="1750" y="846"/>
                    <a:pt x="1747" y="883"/>
                    <a:pt x="1788" y="916"/>
                  </a:cubicBezTo>
                  <a:cubicBezTo>
                    <a:pt x="1855" y="969"/>
                    <a:pt x="1897" y="974"/>
                    <a:pt x="1958" y="1094"/>
                  </a:cubicBezTo>
                  <a:cubicBezTo>
                    <a:pt x="1999" y="1177"/>
                    <a:pt x="2023" y="1255"/>
                    <a:pt x="2022" y="1377"/>
                  </a:cubicBezTo>
                  <a:cubicBezTo>
                    <a:pt x="2022" y="1434"/>
                    <a:pt x="2031" y="1471"/>
                    <a:pt x="2031" y="1538"/>
                  </a:cubicBezTo>
                  <a:lnTo>
                    <a:pt x="2031" y="1969"/>
                  </a:lnTo>
                  <a:cubicBezTo>
                    <a:pt x="2040" y="2142"/>
                    <a:pt x="2064" y="2496"/>
                    <a:pt x="2200" y="2587"/>
                  </a:cubicBezTo>
                  <a:cubicBezTo>
                    <a:pt x="2428" y="2435"/>
                    <a:pt x="2683" y="1983"/>
                    <a:pt x="2683" y="1597"/>
                  </a:cubicBezTo>
                  <a:cubicBezTo>
                    <a:pt x="2683" y="1366"/>
                    <a:pt x="2642" y="1192"/>
                    <a:pt x="2559" y="1018"/>
                  </a:cubicBezTo>
                  <a:cubicBezTo>
                    <a:pt x="2523" y="943"/>
                    <a:pt x="2483" y="882"/>
                    <a:pt x="2439" y="816"/>
                  </a:cubicBezTo>
                  <a:lnTo>
                    <a:pt x="2329" y="680"/>
                  </a:lnTo>
                  <a:cubicBezTo>
                    <a:pt x="2311" y="661"/>
                    <a:pt x="2309" y="653"/>
                    <a:pt x="2291" y="634"/>
                  </a:cubicBezTo>
                  <a:cubicBezTo>
                    <a:pt x="2202" y="536"/>
                    <a:pt x="2028" y="419"/>
                    <a:pt x="1909" y="363"/>
                  </a:cubicBezTo>
                  <a:cubicBezTo>
                    <a:pt x="1129" y="0"/>
                    <a:pt x="199" y="480"/>
                    <a:pt x="51" y="1318"/>
                  </a:cubicBezTo>
                  <a:cubicBezTo>
                    <a:pt x="44" y="1353"/>
                    <a:pt x="37" y="1398"/>
                    <a:pt x="34" y="1429"/>
                  </a:cubicBezTo>
                  <a:cubicBezTo>
                    <a:pt x="0" y="1758"/>
                    <a:pt x="90" y="2062"/>
                    <a:pt x="273" y="2339"/>
                  </a:cubicBezTo>
                  <a:cubicBezTo>
                    <a:pt x="309" y="2393"/>
                    <a:pt x="328" y="2407"/>
                    <a:pt x="359" y="2447"/>
                  </a:cubicBezTo>
                  <a:cubicBezTo>
                    <a:pt x="401" y="2501"/>
                    <a:pt x="474" y="2574"/>
                    <a:pt x="532" y="26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67" name="Freeform 13">
              <a:extLst>
                <a:ext uri="{FF2B5EF4-FFF2-40B4-BE49-F238E27FC236}">
                  <a16:creationId xmlns:a16="http://schemas.microsoft.com/office/drawing/2014/main" id="{F8B73C0B-4D2F-4DA2-8BE0-D034A8DC8B80}"/>
                </a:ext>
              </a:extLst>
            </p:cNvPr>
            <p:cNvSpPr>
              <a:spLocks noEditPoints="1"/>
            </p:cNvSpPr>
            <p:nvPr/>
          </p:nvSpPr>
          <p:spPr bwMode="auto">
            <a:xfrm>
              <a:off x="4208463" y="1784351"/>
              <a:ext cx="668338" cy="698500"/>
            </a:xfrm>
            <a:custGeom>
              <a:avLst/>
              <a:gdLst>
                <a:gd name="T0" fmla="*/ 1575 w 2879"/>
                <a:gd name="T1" fmla="*/ 2823 h 2992"/>
                <a:gd name="T2" fmla="*/ 1761 w 2879"/>
                <a:gd name="T3" fmla="*/ 2882 h 2992"/>
                <a:gd name="T4" fmla="*/ 1321 w 2879"/>
                <a:gd name="T5" fmla="*/ 2857 h 2992"/>
                <a:gd name="T6" fmla="*/ 1355 w 2879"/>
                <a:gd name="T7" fmla="*/ 2848 h 2992"/>
                <a:gd name="T8" fmla="*/ 1524 w 2879"/>
                <a:gd name="T9" fmla="*/ 2798 h 2992"/>
                <a:gd name="T10" fmla="*/ 1363 w 2879"/>
                <a:gd name="T11" fmla="*/ 2798 h 2992"/>
                <a:gd name="T12" fmla="*/ 1316 w 2879"/>
                <a:gd name="T13" fmla="*/ 2911 h 2992"/>
                <a:gd name="T14" fmla="*/ 1160 w 2879"/>
                <a:gd name="T15" fmla="*/ 2772 h 2992"/>
                <a:gd name="T16" fmla="*/ 1084 w 2879"/>
                <a:gd name="T17" fmla="*/ 2874 h 2992"/>
                <a:gd name="T18" fmla="*/ 1143 w 2879"/>
                <a:gd name="T19" fmla="*/ 2755 h 2992"/>
                <a:gd name="T20" fmla="*/ 1084 w 2879"/>
                <a:gd name="T21" fmla="*/ 2874 h 2992"/>
                <a:gd name="T22" fmla="*/ 1599 w 2879"/>
                <a:gd name="T23" fmla="*/ 2806 h 2992"/>
                <a:gd name="T24" fmla="*/ 1837 w 2879"/>
                <a:gd name="T25" fmla="*/ 2730 h 2992"/>
                <a:gd name="T26" fmla="*/ 1803 w 2879"/>
                <a:gd name="T27" fmla="*/ 2815 h 2992"/>
                <a:gd name="T28" fmla="*/ 1710 w 2879"/>
                <a:gd name="T29" fmla="*/ 2815 h 2992"/>
                <a:gd name="T30" fmla="*/ 1427 w 2879"/>
                <a:gd name="T31" fmla="*/ 2339 h 2992"/>
                <a:gd name="T32" fmla="*/ 1311 w 2879"/>
                <a:gd name="T33" fmla="*/ 1892 h 2992"/>
                <a:gd name="T34" fmla="*/ 1346 w 2879"/>
                <a:gd name="T35" fmla="*/ 1665 h 2992"/>
                <a:gd name="T36" fmla="*/ 1457 w 2879"/>
                <a:gd name="T37" fmla="*/ 1886 h 2992"/>
                <a:gd name="T38" fmla="*/ 1511 w 2879"/>
                <a:gd name="T39" fmla="*/ 2100 h 2992"/>
                <a:gd name="T40" fmla="*/ 1627 w 2879"/>
                <a:gd name="T41" fmla="*/ 2196 h 2992"/>
                <a:gd name="T42" fmla="*/ 1479 w 2879"/>
                <a:gd name="T43" fmla="*/ 2701 h 2992"/>
                <a:gd name="T44" fmla="*/ 1353 w 2879"/>
                <a:gd name="T45" fmla="*/ 2165 h 2992"/>
                <a:gd name="T46" fmla="*/ 965 w 2879"/>
                <a:gd name="T47" fmla="*/ 2696 h 2992"/>
                <a:gd name="T48" fmla="*/ 329 w 2879"/>
                <a:gd name="T49" fmla="*/ 2283 h 2992"/>
                <a:gd name="T50" fmla="*/ 442 w 2879"/>
                <a:gd name="T51" fmla="*/ 514 h 2992"/>
                <a:gd name="T52" fmla="*/ 2390 w 2879"/>
                <a:gd name="T53" fmla="*/ 467 h 2992"/>
                <a:gd name="T54" fmla="*/ 2537 w 2879"/>
                <a:gd name="T55" fmla="*/ 2304 h 2992"/>
                <a:gd name="T56" fmla="*/ 1914 w 2879"/>
                <a:gd name="T57" fmla="*/ 2696 h 2992"/>
                <a:gd name="T58" fmla="*/ 2068 w 2879"/>
                <a:gd name="T59" fmla="*/ 2270 h 2992"/>
                <a:gd name="T60" fmla="*/ 1812 w 2879"/>
                <a:gd name="T61" fmla="*/ 1308 h 2992"/>
                <a:gd name="T62" fmla="*/ 1679 w 2879"/>
                <a:gd name="T63" fmla="*/ 1601 h 2992"/>
                <a:gd name="T64" fmla="*/ 1770 w 2879"/>
                <a:gd name="T65" fmla="*/ 2095 h 2992"/>
                <a:gd name="T66" fmla="*/ 1685 w 2879"/>
                <a:gd name="T67" fmla="*/ 2493 h 2992"/>
                <a:gd name="T68" fmla="*/ 1383 w 2879"/>
                <a:gd name="T69" fmla="*/ 1607 h 2992"/>
                <a:gd name="T70" fmla="*/ 1228 w 2879"/>
                <a:gd name="T71" fmla="*/ 2442 h 2992"/>
                <a:gd name="T72" fmla="*/ 1135 w 2879"/>
                <a:gd name="T73" fmla="*/ 1849 h 2992"/>
                <a:gd name="T74" fmla="*/ 958 w 2879"/>
                <a:gd name="T75" fmla="*/ 1385 h 2992"/>
                <a:gd name="T76" fmla="*/ 677 w 2879"/>
                <a:gd name="T77" fmla="*/ 2535 h 2992"/>
                <a:gd name="T78" fmla="*/ 914 w 2879"/>
                <a:gd name="T79" fmla="*/ 2806 h 2992"/>
                <a:gd name="T80" fmla="*/ 1934 w 2879"/>
                <a:gd name="T81" fmla="*/ 2911 h 2992"/>
                <a:gd name="T82" fmla="*/ 2320 w 2879"/>
                <a:gd name="T83" fmla="*/ 2603 h 2992"/>
                <a:gd name="T84" fmla="*/ 2523 w 2879"/>
                <a:gd name="T85" fmla="*/ 520 h 2992"/>
                <a:gd name="T86" fmla="*/ 1516 w 2879"/>
                <a:gd name="T87" fmla="*/ 29 h 2992"/>
                <a:gd name="T88" fmla="*/ 408 w 2879"/>
                <a:gd name="T89" fmla="*/ 463 h 2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9" h="2992">
                  <a:moveTo>
                    <a:pt x="1549" y="2908"/>
                  </a:moveTo>
                  <a:lnTo>
                    <a:pt x="1549" y="2823"/>
                  </a:lnTo>
                  <a:lnTo>
                    <a:pt x="1575" y="2823"/>
                  </a:lnTo>
                  <a:cubicBezTo>
                    <a:pt x="1577" y="2850"/>
                    <a:pt x="1583" y="2853"/>
                    <a:pt x="1583" y="2882"/>
                  </a:cubicBezTo>
                  <a:cubicBezTo>
                    <a:pt x="1583" y="2908"/>
                    <a:pt x="1573" y="2905"/>
                    <a:pt x="1549" y="2908"/>
                  </a:cubicBezTo>
                  <a:close/>
                  <a:moveTo>
                    <a:pt x="1761" y="2882"/>
                  </a:moveTo>
                  <a:cubicBezTo>
                    <a:pt x="1750" y="2860"/>
                    <a:pt x="1753" y="2873"/>
                    <a:pt x="1753" y="2840"/>
                  </a:cubicBezTo>
                  <a:cubicBezTo>
                    <a:pt x="1813" y="2845"/>
                    <a:pt x="1781" y="2880"/>
                    <a:pt x="1761" y="2882"/>
                  </a:cubicBezTo>
                  <a:close/>
                  <a:moveTo>
                    <a:pt x="1321" y="2857"/>
                  </a:moveTo>
                  <a:lnTo>
                    <a:pt x="1321" y="2806"/>
                  </a:lnTo>
                  <a:lnTo>
                    <a:pt x="1346" y="2806"/>
                  </a:lnTo>
                  <a:cubicBezTo>
                    <a:pt x="1348" y="2829"/>
                    <a:pt x="1350" y="2829"/>
                    <a:pt x="1355" y="2848"/>
                  </a:cubicBezTo>
                  <a:cubicBezTo>
                    <a:pt x="1341" y="2850"/>
                    <a:pt x="1328" y="2848"/>
                    <a:pt x="1321" y="2857"/>
                  </a:cubicBezTo>
                  <a:close/>
                  <a:moveTo>
                    <a:pt x="1363" y="2798"/>
                  </a:moveTo>
                  <a:lnTo>
                    <a:pt x="1524" y="2798"/>
                  </a:lnTo>
                  <a:cubicBezTo>
                    <a:pt x="1504" y="2840"/>
                    <a:pt x="1521" y="2884"/>
                    <a:pt x="1524" y="2925"/>
                  </a:cubicBezTo>
                  <a:lnTo>
                    <a:pt x="1338" y="2925"/>
                  </a:lnTo>
                  <a:cubicBezTo>
                    <a:pt x="1376" y="2868"/>
                    <a:pt x="1399" y="2865"/>
                    <a:pt x="1363" y="2798"/>
                  </a:cubicBezTo>
                  <a:close/>
                  <a:moveTo>
                    <a:pt x="1287" y="2874"/>
                  </a:moveTo>
                  <a:cubicBezTo>
                    <a:pt x="1307" y="2879"/>
                    <a:pt x="1312" y="2882"/>
                    <a:pt x="1338" y="2882"/>
                  </a:cubicBezTo>
                  <a:cubicBezTo>
                    <a:pt x="1331" y="2906"/>
                    <a:pt x="1340" y="2897"/>
                    <a:pt x="1316" y="2911"/>
                  </a:cubicBezTo>
                  <a:cubicBezTo>
                    <a:pt x="1275" y="2934"/>
                    <a:pt x="1165" y="2927"/>
                    <a:pt x="1143" y="2882"/>
                  </a:cubicBezTo>
                  <a:cubicBezTo>
                    <a:pt x="1135" y="2866"/>
                    <a:pt x="1139" y="2855"/>
                    <a:pt x="1145" y="2835"/>
                  </a:cubicBezTo>
                  <a:cubicBezTo>
                    <a:pt x="1153" y="2811"/>
                    <a:pt x="1158" y="2797"/>
                    <a:pt x="1160" y="2772"/>
                  </a:cubicBezTo>
                  <a:lnTo>
                    <a:pt x="1312" y="2783"/>
                  </a:lnTo>
                  <a:cubicBezTo>
                    <a:pt x="1289" y="2816"/>
                    <a:pt x="1287" y="2814"/>
                    <a:pt x="1287" y="2874"/>
                  </a:cubicBezTo>
                  <a:close/>
                  <a:moveTo>
                    <a:pt x="1084" y="2874"/>
                  </a:moveTo>
                  <a:cubicBezTo>
                    <a:pt x="1021" y="2874"/>
                    <a:pt x="1025" y="2869"/>
                    <a:pt x="974" y="2857"/>
                  </a:cubicBezTo>
                  <a:lnTo>
                    <a:pt x="1036" y="2731"/>
                  </a:lnTo>
                  <a:cubicBezTo>
                    <a:pt x="1070" y="2739"/>
                    <a:pt x="1099" y="2754"/>
                    <a:pt x="1143" y="2755"/>
                  </a:cubicBezTo>
                  <a:cubicBezTo>
                    <a:pt x="1125" y="2800"/>
                    <a:pt x="1149" y="2744"/>
                    <a:pt x="1122" y="2776"/>
                  </a:cubicBezTo>
                  <a:cubicBezTo>
                    <a:pt x="1104" y="2798"/>
                    <a:pt x="1114" y="2769"/>
                    <a:pt x="1116" y="2807"/>
                  </a:cubicBezTo>
                  <a:cubicBezTo>
                    <a:pt x="1118" y="2844"/>
                    <a:pt x="1120" y="2874"/>
                    <a:pt x="1084" y="2874"/>
                  </a:cubicBezTo>
                  <a:close/>
                  <a:moveTo>
                    <a:pt x="1736" y="2899"/>
                  </a:moveTo>
                  <a:cubicBezTo>
                    <a:pt x="1699" y="2908"/>
                    <a:pt x="1632" y="2924"/>
                    <a:pt x="1592" y="2925"/>
                  </a:cubicBezTo>
                  <a:cubicBezTo>
                    <a:pt x="1607" y="2859"/>
                    <a:pt x="1616" y="2924"/>
                    <a:pt x="1599" y="2806"/>
                  </a:cubicBezTo>
                  <a:cubicBezTo>
                    <a:pt x="1592" y="2802"/>
                    <a:pt x="1584" y="2800"/>
                    <a:pt x="1581" y="2800"/>
                  </a:cubicBezTo>
                  <a:lnTo>
                    <a:pt x="1558" y="2789"/>
                  </a:lnTo>
                  <a:cubicBezTo>
                    <a:pt x="1664" y="2765"/>
                    <a:pt x="1744" y="2775"/>
                    <a:pt x="1837" y="2730"/>
                  </a:cubicBezTo>
                  <a:lnTo>
                    <a:pt x="1888" y="2857"/>
                  </a:lnTo>
                  <a:cubicBezTo>
                    <a:pt x="1864" y="2869"/>
                    <a:pt x="1833" y="2876"/>
                    <a:pt x="1803" y="2882"/>
                  </a:cubicBezTo>
                  <a:lnTo>
                    <a:pt x="1803" y="2815"/>
                  </a:lnTo>
                  <a:cubicBezTo>
                    <a:pt x="1759" y="2811"/>
                    <a:pt x="1788" y="2804"/>
                    <a:pt x="1744" y="2815"/>
                  </a:cubicBezTo>
                  <a:cubicBezTo>
                    <a:pt x="1756" y="2797"/>
                    <a:pt x="1767" y="2781"/>
                    <a:pt x="1778" y="2764"/>
                  </a:cubicBezTo>
                  <a:cubicBezTo>
                    <a:pt x="1738" y="2773"/>
                    <a:pt x="1722" y="2778"/>
                    <a:pt x="1710" y="2815"/>
                  </a:cubicBezTo>
                  <a:cubicBezTo>
                    <a:pt x="1701" y="2846"/>
                    <a:pt x="1719" y="2868"/>
                    <a:pt x="1736" y="2899"/>
                  </a:cubicBezTo>
                  <a:close/>
                  <a:moveTo>
                    <a:pt x="1353" y="2165"/>
                  </a:moveTo>
                  <a:cubicBezTo>
                    <a:pt x="1390" y="2221"/>
                    <a:pt x="1360" y="2325"/>
                    <a:pt x="1427" y="2339"/>
                  </a:cubicBezTo>
                  <a:cubicBezTo>
                    <a:pt x="1434" y="2077"/>
                    <a:pt x="1373" y="2191"/>
                    <a:pt x="1342" y="2121"/>
                  </a:cubicBezTo>
                  <a:cubicBezTo>
                    <a:pt x="1327" y="2045"/>
                    <a:pt x="1349" y="2044"/>
                    <a:pt x="1358" y="1989"/>
                  </a:cubicBezTo>
                  <a:cubicBezTo>
                    <a:pt x="1365" y="1942"/>
                    <a:pt x="1321" y="1950"/>
                    <a:pt x="1311" y="1892"/>
                  </a:cubicBezTo>
                  <a:cubicBezTo>
                    <a:pt x="1357" y="1820"/>
                    <a:pt x="1435" y="1869"/>
                    <a:pt x="1428" y="1793"/>
                  </a:cubicBezTo>
                  <a:cubicBezTo>
                    <a:pt x="1395" y="1772"/>
                    <a:pt x="1337" y="1792"/>
                    <a:pt x="1316" y="1759"/>
                  </a:cubicBezTo>
                  <a:cubicBezTo>
                    <a:pt x="1296" y="1727"/>
                    <a:pt x="1329" y="1682"/>
                    <a:pt x="1346" y="1665"/>
                  </a:cubicBezTo>
                  <a:cubicBezTo>
                    <a:pt x="1395" y="1679"/>
                    <a:pt x="1376" y="1680"/>
                    <a:pt x="1400" y="1719"/>
                  </a:cubicBezTo>
                  <a:cubicBezTo>
                    <a:pt x="1515" y="1731"/>
                    <a:pt x="1523" y="1715"/>
                    <a:pt x="1625" y="1757"/>
                  </a:cubicBezTo>
                  <a:cubicBezTo>
                    <a:pt x="1634" y="1916"/>
                    <a:pt x="1547" y="1882"/>
                    <a:pt x="1457" y="1886"/>
                  </a:cubicBezTo>
                  <a:cubicBezTo>
                    <a:pt x="1427" y="1888"/>
                    <a:pt x="1405" y="1892"/>
                    <a:pt x="1385" y="1909"/>
                  </a:cubicBezTo>
                  <a:cubicBezTo>
                    <a:pt x="1409" y="1929"/>
                    <a:pt x="1409" y="1927"/>
                    <a:pt x="1448" y="1935"/>
                  </a:cubicBezTo>
                  <a:cubicBezTo>
                    <a:pt x="1533" y="1952"/>
                    <a:pt x="1492" y="2005"/>
                    <a:pt x="1511" y="2100"/>
                  </a:cubicBezTo>
                  <a:cubicBezTo>
                    <a:pt x="1550" y="2041"/>
                    <a:pt x="1523" y="1991"/>
                    <a:pt x="1577" y="1967"/>
                  </a:cubicBezTo>
                  <a:cubicBezTo>
                    <a:pt x="1610" y="2042"/>
                    <a:pt x="1601" y="2076"/>
                    <a:pt x="1577" y="2149"/>
                  </a:cubicBezTo>
                  <a:cubicBezTo>
                    <a:pt x="1617" y="2174"/>
                    <a:pt x="1618" y="2137"/>
                    <a:pt x="1627" y="2196"/>
                  </a:cubicBezTo>
                  <a:cubicBezTo>
                    <a:pt x="1638" y="2274"/>
                    <a:pt x="1612" y="2358"/>
                    <a:pt x="1557" y="2407"/>
                  </a:cubicBezTo>
                  <a:cubicBezTo>
                    <a:pt x="1497" y="2459"/>
                    <a:pt x="1503" y="2425"/>
                    <a:pt x="1502" y="2535"/>
                  </a:cubicBezTo>
                  <a:cubicBezTo>
                    <a:pt x="1502" y="2594"/>
                    <a:pt x="1503" y="2655"/>
                    <a:pt x="1479" y="2701"/>
                  </a:cubicBezTo>
                  <a:cubicBezTo>
                    <a:pt x="1383" y="2681"/>
                    <a:pt x="1423" y="2605"/>
                    <a:pt x="1425" y="2434"/>
                  </a:cubicBezTo>
                  <a:cubicBezTo>
                    <a:pt x="1366" y="2389"/>
                    <a:pt x="1294" y="2369"/>
                    <a:pt x="1302" y="2221"/>
                  </a:cubicBezTo>
                  <a:cubicBezTo>
                    <a:pt x="1305" y="2178"/>
                    <a:pt x="1313" y="2169"/>
                    <a:pt x="1353" y="2165"/>
                  </a:cubicBezTo>
                  <a:close/>
                  <a:moveTo>
                    <a:pt x="677" y="2535"/>
                  </a:moveTo>
                  <a:cubicBezTo>
                    <a:pt x="685" y="2563"/>
                    <a:pt x="678" y="2547"/>
                    <a:pt x="699" y="2565"/>
                  </a:cubicBezTo>
                  <a:cubicBezTo>
                    <a:pt x="752" y="2611"/>
                    <a:pt x="903" y="2695"/>
                    <a:pt x="965" y="2696"/>
                  </a:cubicBezTo>
                  <a:cubicBezTo>
                    <a:pt x="959" y="2722"/>
                    <a:pt x="954" y="2721"/>
                    <a:pt x="948" y="2747"/>
                  </a:cubicBezTo>
                  <a:cubicBezTo>
                    <a:pt x="896" y="2746"/>
                    <a:pt x="791" y="2693"/>
                    <a:pt x="755" y="2669"/>
                  </a:cubicBezTo>
                  <a:cubicBezTo>
                    <a:pt x="589" y="2561"/>
                    <a:pt x="451" y="2449"/>
                    <a:pt x="329" y="2283"/>
                  </a:cubicBezTo>
                  <a:cubicBezTo>
                    <a:pt x="91" y="1958"/>
                    <a:pt x="5" y="1570"/>
                    <a:pt x="97" y="1150"/>
                  </a:cubicBezTo>
                  <a:cubicBezTo>
                    <a:pt x="143" y="940"/>
                    <a:pt x="268" y="687"/>
                    <a:pt x="421" y="535"/>
                  </a:cubicBezTo>
                  <a:cubicBezTo>
                    <a:pt x="430" y="526"/>
                    <a:pt x="434" y="523"/>
                    <a:pt x="442" y="514"/>
                  </a:cubicBezTo>
                  <a:cubicBezTo>
                    <a:pt x="504" y="446"/>
                    <a:pt x="576" y="385"/>
                    <a:pt x="652" y="334"/>
                  </a:cubicBezTo>
                  <a:cubicBezTo>
                    <a:pt x="1121" y="23"/>
                    <a:pt x="1735" y="0"/>
                    <a:pt x="2203" y="315"/>
                  </a:cubicBezTo>
                  <a:lnTo>
                    <a:pt x="2390" y="467"/>
                  </a:lnTo>
                  <a:cubicBezTo>
                    <a:pt x="2613" y="693"/>
                    <a:pt x="2811" y="1034"/>
                    <a:pt x="2811" y="1375"/>
                  </a:cubicBezTo>
                  <a:lnTo>
                    <a:pt x="2811" y="1528"/>
                  </a:lnTo>
                  <a:cubicBezTo>
                    <a:pt x="2811" y="1813"/>
                    <a:pt x="2667" y="2145"/>
                    <a:pt x="2537" y="2304"/>
                  </a:cubicBezTo>
                  <a:cubicBezTo>
                    <a:pt x="2493" y="2358"/>
                    <a:pt x="2460" y="2391"/>
                    <a:pt x="2411" y="2440"/>
                  </a:cubicBezTo>
                  <a:cubicBezTo>
                    <a:pt x="2306" y="2545"/>
                    <a:pt x="2055" y="2744"/>
                    <a:pt x="1922" y="2747"/>
                  </a:cubicBezTo>
                  <a:cubicBezTo>
                    <a:pt x="1917" y="2727"/>
                    <a:pt x="1914" y="2722"/>
                    <a:pt x="1914" y="2696"/>
                  </a:cubicBezTo>
                  <a:cubicBezTo>
                    <a:pt x="1995" y="2694"/>
                    <a:pt x="2114" y="2602"/>
                    <a:pt x="2176" y="2569"/>
                  </a:cubicBezTo>
                  <a:cubicBezTo>
                    <a:pt x="2169" y="2539"/>
                    <a:pt x="2155" y="2526"/>
                    <a:pt x="2142" y="2501"/>
                  </a:cubicBezTo>
                  <a:cubicBezTo>
                    <a:pt x="2102" y="2424"/>
                    <a:pt x="2080" y="2361"/>
                    <a:pt x="2068" y="2270"/>
                  </a:cubicBezTo>
                  <a:cubicBezTo>
                    <a:pt x="2051" y="2134"/>
                    <a:pt x="2024" y="1600"/>
                    <a:pt x="2024" y="1502"/>
                  </a:cubicBezTo>
                  <a:cubicBezTo>
                    <a:pt x="2024" y="1424"/>
                    <a:pt x="1992" y="1413"/>
                    <a:pt x="1945" y="1378"/>
                  </a:cubicBezTo>
                  <a:cubicBezTo>
                    <a:pt x="1914" y="1354"/>
                    <a:pt x="1853" y="1317"/>
                    <a:pt x="1812" y="1308"/>
                  </a:cubicBezTo>
                  <a:cubicBezTo>
                    <a:pt x="1769" y="1389"/>
                    <a:pt x="1656" y="1489"/>
                    <a:pt x="1575" y="1511"/>
                  </a:cubicBezTo>
                  <a:cubicBezTo>
                    <a:pt x="1583" y="1540"/>
                    <a:pt x="1596" y="1544"/>
                    <a:pt x="1621" y="1558"/>
                  </a:cubicBezTo>
                  <a:cubicBezTo>
                    <a:pt x="1654" y="1577"/>
                    <a:pt x="1652" y="1575"/>
                    <a:pt x="1679" y="1601"/>
                  </a:cubicBezTo>
                  <a:cubicBezTo>
                    <a:pt x="1722" y="1645"/>
                    <a:pt x="1728" y="1668"/>
                    <a:pt x="1742" y="1733"/>
                  </a:cubicBezTo>
                  <a:cubicBezTo>
                    <a:pt x="1753" y="1781"/>
                    <a:pt x="1762" y="1854"/>
                    <a:pt x="1761" y="1908"/>
                  </a:cubicBezTo>
                  <a:cubicBezTo>
                    <a:pt x="1761" y="1979"/>
                    <a:pt x="1770" y="2024"/>
                    <a:pt x="1770" y="2095"/>
                  </a:cubicBezTo>
                  <a:cubicBezTo>
                    <a:pt x="1770" y="2175"/>
                    <a:pt x="1761" y="2221"/>
                    <a:pt x="1761" y="2298"/>
                  </a:cubicBezTo>
                  <a:cubicBezTo>
                    <a:pt x="1762" y="2375"/>
                    <a:pt x="1746" y="2429"/>
                    <a:pt x="1744" y="2493"/>
                  </a:cubicBezTo>
                  <a:lnTo>
                    <a:pt x="1685" y="2493"/>
                  </a:lnTo>
                  <a:cubicBezTo>
                    <a:pt x="1681" y="2447"/>
                    <a:pt x="1668" y="2400"/>
                    <a:pt x="1668" y="2349"/>
                  </a:cubicBezTo>
                  <a:cubicBezTo>
                    <a:pt x="1668" y="2091"/>
                    <a:pt x="1708" y="1881"/>
                    <a:pt x="1609" y="1688"/>
                  </a:cubicBezTo>
                  <a:cubicBezTo>
                    <a:pt x="1566" y="1604"/>
                    <a:pt x="1470" y="1541"/>
                    <a:pt x="1383" y="1607"/>
                  </a:cubicBezTo>
                  <a:cubicBezTo>
                    <a:pt x="1200" y="1748"/>
                    <a:pt x="1245" y="1884"/>
                    <a:pt x="1223" y="2031"/>
                  </a:cubicBezTo>
                  <a:cubicBezTo>
                    <a:pt x="1217" y="2072"/>
                    <a:pt x="1218" y="2102"/>
                    <a:pt x="1224" y="2141"/>
                  </a:cubicBezTo>
                  <a:lnTo>
                    <a:pt x="1228" y="2442"/>
                  </a:lnTo>
                  <a:cubicBezTo>
                    <a:pt x="1228" y="2487"/>
                    <a:pt x="1205" y="2500"/>
                    <a:pt x="1160" y="2501"/>
                  </a:cubicBezTo>
                  <a:cubicBezTo>
                    <a:pt x="1159" y="2465"/>
                    <a:pt x="1152" y="2467"/>
                    <a:pt x="1151" y="2425"/>
                  </a:cubicBezTo>
                  <a:lnTo>
                    <a:pt x="1135" y="1849"/>
                  </a:lnTo>
                  <a:cubicBezTo>
                    <a:pt x="1135" y="1673"/>
                    <a:pt x="1215" y="1607"/>
                    <a:pt x="1321" y="1536"/>
                  </a:cubicBezTo>
                  <a:cubicBezTo>
                    <a:pt x="1259" y="1444"/>
                    <a:pt x="1243" y="1545"/>
                    <a:pt x="1084" y="1308"/>
                  </a:cubicBezTo>
                  <a:cubicBezTo>
                    <a:pt x="1032" y="1335"/>
                    <a:pt x="1004" y="1350"/>
                    <a:pt x="958" y="1385"/>
                  </a:cubicBezTo>
                  <a:cubicBezTo>
                    <a:pt x="891" y="1434"/>
                    <a:pt x="881" y="1445"/>
                    <a:pt x="880" y="1511"/>
                  </a:cubicBezTo>
                  <a:cubicBezTo>
                    <a:pt x="878" y="1674"/>
                    <a:pt x="851" y="2123"/>
                    <a:pt x="824" y="2266"/>
                  </a:cubicBezTo>
                  <a:cubicBezTo>
                    <a:pt x="805" y="2361"/>
                    <a:pt x="772" y="2527"/>
                    <a:pt x="677" y="2535"/>
                  </a:cubicBezTo>
                  <a:close/>
                  <a:moveTo>
                    <a:pt x="0" y="1426"/>
                  </a:moveTo>
                  <a:cubicBezTo>
                    <a:pt x="0" y="1915"/>
                    <a:pt x="185" y="2298"/>
                    <a:pt x="549" y="2596"/>
                  </a:cubicBezTo>
                  <a:cubicBezTo>
                    <a:pt x="716" y="2732"/>
                    <a:pt x="761" y="2732"/>
                    <a:pt x="914" y="2806"/>
                  </a:cubicBezTo>
                  <a:cubicBezTo>
                    <a:pt x="902" y="2825"/>
                    <a:pt x="889" y="2842"/>
                    <a:pt x="889" y="2874"/>
                  </a:cubicBezTo>
                  <a:cubicBezTo>
                    <a:pt x="889" y="2941"/>
                    <a:pt x="1344" y="2992"/>
                    <a:pt x="1482" y="2992"/>
                  </a:cubicBezTo>
                  <a:cubicBezTo>
                    <a:pt x="1595" y="2992"/>
                    <a:pt x="1822" y="2950"/>
                    <a:pt x="1934" y="2911"/>
                  </a:cubicBezTo>
                  <a:cubicBezTo>
                    <a:pt x="1961" y="2902"/>
                    <a:pt x="1965" y="2897"/>
                    <a:pt x="1990" y="2891"/>
                  </a:cubicBezTo>
                  <a:cubicBezTo>
                    <a:pt x="1987" y="2857"/>
                    <a:pt x="1972" y="2841"/>
                    <a:pt x="1964" y="2806"/>
                  </a:cubicBezTo>
                  <a:cubicBezTo>
                    <a:pt x="2149" y="2709"/>
                    <a:pt x="2126" y="2751"/>
                    <a:pt x="2320" y="2603"/>
                  </a:cubicBezTo>
                  <a:cubicBezTo>
                    <a:pt x="2642" y="2357"/>
                    <a:pt x="2879" y="1923"/>
                    <a:pt x="2879" y="1477"/>
                  </a:cubicBezTo>
                  <a:cubicBezTo>
                    <a:pt x="2879" y="1164"/>
                    <a:pt x="2759" y="794"/>
                    <a:pt x="2563" y="565"/>
                  </a:cubicBezTo>
                  <a:cubicBezTo>
                    <a:pt x="2547" y="546"/>
                    <a:pt x="2538" y="540"/>
                    <a:pt x="2523" y="520"/>
                  </a:cubicBezTo>
                  <a:cubicBezTo>
                    <a:pt x="2507" y="499"/>
                    <a:pt x="2498" y="491"/>
                    <a:pt x="2479" y="471"/>
                  </a:cubicBezTo>
                  <a:cubicBezTo>
                    <a:pt x="2361" y="355"/>
                    <a:pt x="2228" y="254"/>
                    <a:pt x="2072" y="176"/>
                  </a:cubicBezTo>
                  <a:cubicBezTo>
                    <a:pt x="1922" y="101"/>
                    <a:pt x="1735" y="29"/>
                    <a:pt x="1516" y="29"/>
                  </a:cubicBezTo>
                  <a:cubicBezTo>
                    <a:pt x="1101" y="29"/>
                    <a:pt x="857" y="107"/>
                    <a:pt x="552" y="335"/>
                  </a:cubicBezTo>
                  <a:cubicBezTo>
                    <a:pt x="527" y="353"/>
                    <a:pt x="523" y="359"/>
                    <a:pt x="502" y="378"/>
                  </a:cubicBezTo>
                  <a:lnTo>
                    <a:pt x="408" y="463"/>
                  </a:lnTo>
                  <a:cubicBezTo>
                    <a:pt x="388" y="484"/>
                    <a:pt x="384" y="493"/>
                    <a:pt x="366" y="514"/>
                  </a:cubicBezTo>
                  <a:cubicBezTo>
                    <a:pt x="152" y="755"/>
                    <a:pt x="0" y="1086"/>
                    <a:pt x="0" y="14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68" name="Freeform 14">
              <a:extLst>
                <a:ext uri="{FF2B5EF4-FFF2-40B4-BE49-F238E27FC236}">
                  <a16:creationId xmlns:a16="http://schemas.microsoft.com/office/drawing/2014/main" id="{277CB40C-6469-4375-96F3-89FB915D94A8}"/>
                </a:ext>
              </a:extLst>
            </p:cNvPr>
            <p:cNvSpPr>
              <a:spLocks noEditPoints="1"/>
            </p:cNvSpPr>
            <p:nvPr/>
          </p:nvSpPr>
          <p:spPr bwMode="auto">
            <a:xfrm>
              <a:off x="4065588" y="1646238"/>
              <a:ext cx="969963" cy="958850"/>
            </a:xfrm>
            <a:custGeom>
              <a:avLst/>
              <a:gdLst>
                <a:gd name="T0" fmla="*/ 2152 w 4182"/>
                <a:gd name="T1" fmla="*/ 4022 h 4106"/>
                <a:gd name="T2" fmla="*/ 1282 w 4182"/>
                <a:gd name="T3" fmla="*/ 3867 h 4106"/>
                <a:gd name="T4" fmla="*/ 834 w 4182"/>
                <a:gd name="T5" fmla="*/ 3603 h 4106"/>
                <a:gd name="T6" fmla="*/ 773 w 4182"/>
                <a:gd name="T7" fmla="*/ 3546 h 4106"/>
                <a:gd name="T8" fmla="*/ 646 w 4182"/>
                <a:gd name="T9" fmla="*/ 3427 h 4106"/>
                <a:gd name="T10" fmla="*/ 382 w 4182"/>
                <a:gd name="T11" fmla="*/ 3098 h 4106"/>
                <a:gd name="T12" fmla="*/ 94 w 4182"/>
                <a:gd name="T13" fmla="*/ 2184 h 4106"/>
                <a:gd name="T14" fmla="*/ 280 w 4182"/>
                <a:gd name="T15" fmla="*/ 1211 h 4106"/>
                <a:gd name="T16" fmla="*/ 567 w 4182"/>
                <a:gd name="T17" fmla="*/ 769 h 4106"/>
                <a:gd name="T18" fmla="*/ 630 w 4182"/>
                <a:gd name="T19" fmla="*/ 713 h 4106"/>
                <a:gd name="T20" fmla="*/ 953 w 4182"/>
                <a:gd name="T21" fmla="*/ 427 h 4106"/>
                <a:gd name="T22" fmla="*/ 2075 w 4182"/>
                <a:gd name="T23" fmla="*/ 85 h 4106"/>
                <a:gd name="T24" fmla="*/ 2939 w 4182"/>
                <a:gd name="T25" fmla="*/ 288 h 4106"/>
                <a:gd name="T26" fmla="*/ 3360 w 4182"/>
                <a:gd name="T27" fmla="*/ 578 h 4106"/>
                <a:gd name="T28" fmla="*/ 3483 w 4182"/>
                <a:gd name="T29" fmla="*/ 700 h 4106"/>
                <a:gd name="T30" fmla="*/ 3647 w 4182"/>
                <a:gd name="T31" fmla="*/ 893 h 4106"/>
                <a:gd name="T32" fmla="*/ 4023 w 4182"/>
                <a:gd name="T33" fmla="*/ 1947 h 4106"/>
                <a:gd name="T34" fmla="*/ 3777 w 4182"/>
                <a:gd name="T35" fmla="*/ 3014 h 4106"/>
                <a:gd name="T36" fmla="*/ 3473 w 4182"/>
                <a:gd name="T37" fmla="*/ 3429 h 4106"/>
                <a:gd name="T38" fmla="*/ 3077 w 4182"/>
                <a:gd name="T39" fmla="*/ 3745 h 4106"/>
                <a:gd name="T40" fmla="*/ 2914 w 4182"/>
                <a:gd name="T41" fmla="*/ 3827 h 4106"/>
                <a:gd name="T42" fmla="*/ 2567 w 4182"/>
                <a:gd name="T43" fmla="*/ 3955 h 4106"/>
                <a:gd name="T44" fmla="*/ 2152 w 4182"/>
                <a:gd name="T45" fmla="*/ 4022 h 4106"/>
                <a:gd name="T46" fmla="*/ 9 w 4182"/>
                <a:gd name="T47" fmla="*/ 1880 h 4106"/>
                <a:gd name="T48" fmla="*/ 62 w 4182"/>
                <a:gd name="T49" fmla="*/ 2563 h 4106"/>
                <a:gd name="T50" fmla="*/ 122 w 4182"/>
                <a:gd name="T51" fmla="*/ 2749 h 4106"/>
                <a:gd name="T52" fmla="*/ 480 w 4182"/>
                <a:gd name="T53" fmla="*/ 3373 h 4106"/>
                <a:gd name="T54" fmla="*/ 730 w 4182"/>
                <a:gd name="T55" fmla="*/ 3623 h 4106"/>
                <a:gd name="T56" fmla="*/ 868 w 4182"/>
                <a:gd name="T57" fmla="*/ 3730 h 4106"/>
                <a:gd name="T58" fmla="*/ 939 w 4182"/>
                <a:gd name="T59" fmla="*/ 3778 h 4106"/>
                <a:gd name="T60" fmla="*/ 1017 w 4182"/>
                <a:gd name="T61" fmla="*/ 3827 h 4106"/>
                <a:gd name="T62" fmla="*/ 1982 w 4182"/>
                <a:gd name="T63" fmla="*/ 4106 h 4106"/>
                <a:gd name="T64" fmla="*/ 2935 w 4182"/>
                <a:gd name="T65" fmla="*/ 3917 h 4106"/>
                <a:gd name="T66" fmla="*/ 3094 w 4182"/>
                <a:gd name="T67" fmla="*/ 3830 h 4106"/>
                <a:gd name="T68" fmla="*/ 3243 w 4182"/>
                <a:gd name="T69" fmla="*/ 3733 h 4106"/>
                <a:gd name="T70" fmla="*/ 3379 w 4182"/>
                <a:gd name="T71" fmla="*/ 3624 h 4106"/>
                <a:gd name="T72" fmla="*/ 3445 w 4182"/>
                <a:gd name="T73" fmla="*/ 3571 h 4106"/>
                <a:gd name="T74" fmla="*/ 3624 w 4182"/>
                <a:gd name="T75" fmla="*/ 3377 h 4106"/>
                <a:gd name="T76" fmla="*/ 3915 w 4182"/>
                <a:gd name="T77" fmla="*/ 2932 h 4106"/>
                <a:gd name="T78" fmla="*/ 3944 w 4182"/>
                <a:gd name="T79" fmla="*/ 1247 h 4106"/>
                <a:gd name="T80" fmla="*/ 3813 w 4182"/>
                <a:gd name="T81" fmla="*/ 1006 h 4106"/>
                <a:gd name="T82" fmla="*/ 3718 w 4182"/>
                <a:gd name="T83" fmla="*/ 847 h 4106"/>
                <a:gd name="T84" fmla="*/ 3470 w 4182"/>
                <a:gd name="T85" fmla="*/ 595 h 4106"/>
                <a:gd name="T86" fmla="*/ 3139 w 4182"/>
                <a:gd name="T87" fmla="*/ 308 h 4106"/>
                <a:gd name="T88" fmla="*/ 2067 w 4182"/>
                <a:gd name="T89" fmla="*/ 0 h 4106"/>
                <a:gd name="T90" fmla="*/ 787 w 4182"/>
                <a:gd name="T91" fmla="*/ 439 h 4106"/>
                <a:gd name="T92" fmla="*/ 89 w 4182"/>
                <a:gd name="T93" fmla="*/ 1459 h 4106"/>
                <a:gd name="T94" fmla="*/ 9 w 4182"/>
                <a:gd name="T95" fmla="*/ 1880 h 4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82" h="4106">
                  <a:moveTo>
                    <a:pt x="2152" y="4022"/>
                  </a:moveTo>
                  <a:cubicBezTo>
                    <a:pt x="1818" y="4022"/>
                    <a:pt x="1527" y="3989"/>
                    <a:pt x="1282" y="3867"/>
                  </a:cubicBezTo>
                  <a:cubicBezTo>
                    <a:pt x="1123" y="3787"/>
                    <a:pt x="973" y="3712"/>
                    <a:pt x="834" y="3603"/>
                  </a:cubicBezTo>
                  <a:cubicBezTo>
                    <a:pt x="808" y="3583"/>
                    <a:pt x="797" y="3565"/>
                    <a:pt x="773" y="3546"/>
                  </a:cubicBezTo>
                  <a:cubicBezTo>
                    <a:pt x="711" y="3497"/>
                    <a:pt x="693" y="3468"/>
                    <a:pt x="646" y="3427"/>
                  </a:cubicBezTo>
                  <a:cubicBezTo>
                    <a:pt x="560" y="3351"/>
                    <a:pt x="442" y="3197"/>
                    <a:pt x="382" y="3098"/>
                  </a:cubicBezTo>
                  <a:cubicBezTo>
                    <a:pt x="250" y="2879"/>
                    <a:pt x="94" y="2473"/>
                    <a:pt x="94" y="2184"/>
                  </a:cubicBezTo>
                  <a:cubicBezTo>
                    <a:pt x="94" y="1799"/>
                    <a:pt x="106" y="1560"/>
                    <a:pt x="280" y="1211"/>
                  </a:cubicBezTo>
                  <a:cubicBezTo>
                    <a:pt x="334" y="1105"/>
                    <a:pt x="478" y="840"/>
                    <a:pt x="567" y="769"/>
                  </a:cubicBezTo>
                  <a:cubicBezTo>
                    <a:pt x="595" y="747"/>
                    <a:pt x="604" y="739"/>
                    <a:pt x="630" y="713"/>
                  </a:cubicBezTo>
                  <a:lnTo>
                    <a:pt x="953" y="427"/>
                  </a:lnTo>
                  <a:cubicBezTo>
                    <a:pt x="1277" y="213"/>
                    <a:pt x="1674" y="85"/>
                    <a:pt x="2075" y="85"/>
                  </a:cubicBezTo>
                  <a:cubicBezTo>
                    <a:pt x="2385" y="85"/>
                    <a:pt x="2717" y="174"/>
                    <a:pt x="2939" y="288"/>
                  </a:cubicBezTo>
                  <a:lnTo>
                    <a:pt x="3360" y="578"/>
                  </a:lnTo>
                  <a:cubicBezTo>
                    <a:pt x="3430" y="647"/>
                    <a:pt x="3408" y="610"/>
                    <a:pt x="3483" y="700"/>
                  </a:cubicBezTo>
                  <a:cubicBezTo>
                    <a:pt x="3541" y="769"/>
                    <a:pt x="3569" y="789"/>
                    <a:pt x="3647" y="893"/>
                  </a:cubicBezTo>
                  <a:cubicBezTo>
                    <a:pt x="3850" y="1164"/>
                    <a:pt x="4023" y="1591"/>
                    <a:pt x="4023" y="1947"/>
                  </a:cubicBezTo>
                  <a:cubicBezTo>
                    <a:pt x="4023" y="2470"/>
                    <a:pt x="3975" y="2614"/>
                    <a:pt x="3777" y="3014"/>
                  </a:cubicBezTo>
                  <a:cubicBezTo>
                    <a:pt x="3733" y="3103"/>
                    <a:pt x="3548" y="3369"/>
                    <a:pt x="3473" y="3429"/>
                  </a:cubicBezTo>
                  <a:cubicBezTo>
                    <a:pt x="3340" y="3534"/>
                    <a:pt x="3274" y="3636"/>
                    <a:pt x="3077" y="3745"/>
                  </a:cubicBezTo>
                  <a:cubicBezTo>
                    <a:pt x="3019" y="3777"/>
                    <a:pt x="2974" y="3800"/>
                    <a:pt x="2914" y="3827"/>
                  </a:cubicBezTo>
                  <a:cubicBezTo>
                    <a:pt x="2776" y="3889"/>
                    <a:pt x="2714" y="3912"/>
                    <a:pt x="2567" y="3955"/>
                  </a:cubicBezTo>
                  <a:cubicBezTo>
                    <a:pt x="2455" y="3988"/>
                    <a:pt x="2297" y="4022"/>
                    <a:pt x="2152" y="4022"/>
                  </a:cubicBezTo>
                  <a:close/>
                  <a:moveTo>
                    <a:pt x="9" y="1880"/>
                  </a:moveTo>
                  <a:cubicBezTo>
                    <a:pt x="9" y="2149"/>
                    <a:pt x="0" y="2296"/>
                    <a:pt x="62" y="2563"/>
                  </a:cubicBezTo>
                  <a:cubicBezTo>
                    <a:pt x="76" y="2621"/>
                    <a:pt x="99" y="2693"/>
                    <a:pt x="122" y="2749"/>
                  </a:cubicBezTo>
                  <a:cubicBezTo>
                    <a:pt x="207" y="2959"/>
                    <a:pt x="341" y="3194"/>
                    <a:pt x="480" y="3373"/>
                  </a:cubicBezTo>
                  <a:cubicBezTo>
                    <a:pt x="543" y="3455"/>
                    <a:pt x="651" y="3558"/>
                    <a:pt x="730" y="3623"/>
                  </a:cubicBezTo>
                  <a:lnTo>
                    <a:pt x="868" y="3730"/>
                  </a:lnTo>
                  <a:cubicBezTo>
                    <a:pt x="893" y="3748"/>
                    <a:pt x="914" y="3762"/>
                    <a:pt x="939" y="3778"/>
                  </a:cubicBezTo>
                  <a:cubicBezTo>
                    <a:pt x="966" y="3795"/>
                    <a:pt x="993" y="3812"/>
                    <a:pt x="1017" y="3827"/>
                  </a:cubicBezTo>
                  <a:cubicBezTo>
                    <a:pt x="1283" y="3980"/>
                    <a:pt x="1622" y="4106"/>
                    <a:pt x="1982" y="4106"/>
                  </a:cubicBezTo>
                  <a:cubicBezTo>
                    <a:pt x="2426" y="4106"/>
                    <a:pt x="2563" y="4069"/>
                    <a:pt x="2935" y="3917"/>
                  </a:cubicBezTo>
                  <a:lnTo>
                    <a:pt x="3094" y="3830"/>
                  </a:lnTo>
                  <a:cubicBezTo>
                    <a:pt x="3147" y="3801"/>
                    <a:pt x="3197" y="3767"/>
                    <a:pt x="3243" y="3733"/>
                  </a:cubicBezTo>
                  <a:lnTo>
                    <a:pt x="3379" y="3624"/>
                  </a:lnTo>
                  <a:cubicBezTo>
                    <a:pt x="3403" y="3605"/>
                    <a:pt x="3422" y="3594"/>
                    <a:pt x="3445" y="3571"/>
                  </a:cubicBezTo>
                  <a:lnTo>
                    <a:pt x="3624" y="3377"/>
                  </a:lnTo>
                  <a:cubicBezTo>
                    <a:pt x="3763" y="3205"/>
                    <a:pt x="3800" y="3163"/>
                    <a:pt x="3915" y="2932"/>
                  </a:cubicBezTo>
                  <a:cubicBezTo>
                    <a:pt x="4155" y="2453"/>
                    <a:pt x="4182" y="1744"/>
                    <a:pt x="3944" y="1247"/>
                  </a:cubicBezTo>
                  <a:lnTo>
                    <a:pt x="3813" y="1006"/>
                  </a:lnTo>
                  <a:cubicBezTo>
                    <a:pt x="3780" y="952"/>
                    <a:pt x="3753" y="896"/>
                    <a:pt x="3718" y="847"/>
                  </a:cubicBezTo>
                  <a:lnTo>
                    <a:pt x="3470" y="595"/>
                  </a:lnTo>
                  <a:cubicBezTo>
                    <a:pt x="3363" y="487"/>
                    <a:pt x="3265" y="393"/>
                    <a:pt x="3139" y="308"/>
                  </a:cubicBezTo>
                  <a:cubicBezTo>
                    <a:pt x="2870" y="127"/>
                    <a:pt x="2419" y="0"/>
                    <a:pt x="2067" y="0"/>
                  </a:cubicBezTo>
                  <a:cubicBezTo>
                    <a:pt x="1608" y="0"/>
                    <a:pt x="1130" y="165"/>
                    <a:pt x="787" y="439"/>
                  </a:cubicBezTo>
                  <a:cubicBezTo>
                    <a:pt x="457" y="703"/>
                    <a:pt x="223" y="1059"/>
                    <a:pt x="89" y="1459"/>
                  </a:cubicBezTo>
                  <a:cubicBezTo>
                    <a:pt x="52" y="1570"/>
                    <a:pt x="9" y="1739"/>
                    <a:pt x="9" y="18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69" name="Freeform 15">
              <a:extLst>
                <a:ext uri="{FF2B5EF4-FFF2-40B4-BE49-F238E27FC236}">
                  <a16:creationId xmlns:a16="http://schemas.microsoft.com/office/drawing/2014/main" id="{2AE1F007-12A6-4657-8CA7-15C6B06CA2B9}"/>
                </a:ext>
              </a:extLst>
            </p:cNvPr>
            <p:cNvSpPr>
              <a:spLocks noEditPoints="1"/>
            </p:cNvSpPr>
            <p:nvPr/>
          </p:nvSpPr>
          <p:spPr bwMode="auto">
            <a:xfrm>
              <a:off x="4570413" y="2382838"/>
              <a:ext cx="298450" cy="184150"/>
            </a:xfrm>
            <a:custGeom>
              <a:avLst/>
              <a:gdLst>
                <a:gd name="T0" fmla="*/ 781 w 1287"/>
                <a:gd name="T1" fmla="*/ 444 h 788"/>
                <a:gd name="T2" fmla="*/ 1067 w 1287"/>
                <a:gd name="T3" fmla="*/ 69 h 788"/>
                <a:gd name="T4" fmla="*/ 1118 w 1287"/>
                <a:gd name="T5" fmla="*/ 128 h 788"/>
                <a:gd name="T6" fmla="*/ 1228 w 1287"/>
                <a:gd name="T7" fmla="*/ 204 h 788"/>
                <a:gd name="T8" fmla="*/ 1236 w 1287"/>
                <a:gd name="T9" fmla="*/ 187 h 788"/>
                <a:gd name="T10" fmla="*/ 1278 w 1287"/>
                <a:gd name="T11" fmla="*/ 86 h 788"/>
                <a:gd name="T12" fmla="*/ 1168 w 1287"/>
                <a:gd name="T13" fmla="*/ 103 h 788"/>
                <a:gd name="T14" fmla="*/ 997 w 1287"/>
                <a:gd name="T15" fmla="*/ 101 h 788"/>
                <a:gd name="T16" fmla="*/ 728 w 1287"/>
                <a:gd name="T17" fmla="*/ 306 h 788"/>
                <a:gd name="T18" fmla="*/ 779 w 1287"/>
                <a:gd name="T19" fmla="*/ 433 h 788"/>
                <a:gd name="T20" fmla="*/ 711 w 1287"/>
                <a:gd name="T21" fmla="*/ 314 h 788"/>
                <a:gd name="T22" fmla="*/ 398 w 1287"/>
                <a:gd name="T23" fmla="*/ 450 h 788"/>
                <a:gd name="T24" fmla="*/ 329 w 1287"/>
                <a:gd name="T25" fmla="*/ 484 h 788"/>
                <a:gd name="T26" fmla="*/ 152 w 1287"/>
                <a:gd name="T27" fmla="*/ 534 h 788"/>
                <a:gd name="T28" fmla="*/ 203 w 1287"/>
                <a:gd name="T29" fmla="*/ 721 h 788"/>
                <a:gd name="T30" fmla="*/ 102 w 1287"/>
                <a:gd name="T31" fmla="*/ 543 h 788"/>
                <a:gd name="T32" fmla="*/ 0 w 1287"/>
                <a:gd name="T33" fmla="*/ 534 h 788"/>
                <a:gd name="T34" fmla="*/ 42 w 1287"/>
                <a:gd name="T35" fmla="*/ 560 h 788"/>
                <a:gd name="T36" fmla="*/ 220 w 1287"/>
                <a:gd name="T37" fmla="*/ 534 h 788"/>
                <a:gd name="T38" fmla="*/ 313 w 1287"/>
                <a:gd name="T39" fmla="*/ 729 h 788"/>
                <a:gd name="T40" fmla="*/ 406 w 1287"/>
                <a:gd name="T41" fmla="*/ 678 h 788"/>
                <a:gd name="T42" fmla="*/ 421 w 1287"/>
                <a:gd name="T43" fmla="*/ 630 h 788"/>
                <a:gd name="T44" fmla="*/ 474 w 1287"/>
                <a:gd name="T45" fmla="*/ 458 h 788"/>
                <a:gd name="T46" fmla="*/ 584 w 1287"/>
                <a:gd name="T47" fmla="*/ 628 h 788"/>
                <a:gd name="T48" fmla="*/ 686 w 1287"/>
                <a:gd name="T49" fmla="*/ 619 h 788"/>
                <a:gd name="T50" fmla="*/ 609 w 1287"/>
                <a:gd name="T51" fmla="*/ 501 h 788"/>
                <a:gd name="T52" fmla="*/ 821 w 1287"/>
                <a:gd name="T53" fmla="*/ 534 h 788"/>
                <a:gd name="T54" fmla="*/ 838 w 1287"/>
                <a:gd name="T55" fmla="*/ 271 h 788"/>
                <a:gd name="T56" fmla="*/ 940 w 1287"/>
                <a:gd name="T57" fmla="*/ 450 h 788"/>
                <a:gd name="T58" fmla="*/ 1049 w 1287"/>
                <a:gd name="T59" fmla="*/ 264 h 788"/>
                <a:gd name="T60" fmla="*/ 957 w 1287"/>
                <a:gd name="T61" fmla="*/ 297 h 788"/>
                <a:gd name="T62" fmla="*/ 948 w 1287"/>
                <a:gd name="T63" fmla="*/ 221 h 788"/>
                <a:gd name="T64" fmla="*/ 897 w 1287"/>
                <a:gd name="T65" fmla="*/ 213 h 788"/>
                <a:gd name="T66" fmla="*/ 982 w 1287"/>
                <a:gd name="T67" fmla="*/ 145 h 788"/>
                <a:gd name="T68" fmla="*/ 1228 w 1287"/>
                <a:gd name="T69" fmla="*/ 204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7" h="788">
                  <a:moveTo>
                    <a:pt x="779" y="441"/>
                  </a:moveTo>
                  <a:lnTo>
                    <a:pt x="781" y="444"/>
                  </a:lnTo>
                  <a:cubicBezTo>
                    <a:pt x="781" y="444"/>
                    <a:pt x="778" y="442"/>
                    <a:pt x="779" y="441"/>
                  </a:cubicBezTo>
                  <a:close/>
                  <a:moveTo>
                    <a:pt x="1067" y="69"/>
                  </a:moveTo>
                  <a:cubicBezTo>
                    <a:pt x="1103" y="70"/>
                    <a:pt x="1119" y="73"/>
                    <a:pt x="1134" y="94"/>
                  </a:cubicBezTo>
                  <a:cubicBezTo>
                    <a:pt x="1128" y="119"/>
                    <a:pt x="1131" y="108"/>
                    <a:pt x="1118" y="128"/>
                  </a:cubicBezTo>
                  <a:cubicBezTo>
                    <a:pt x="1087" y="120"/>
                    <a:pt x="1071" y="104"/>
                    <a:pt x="1067" y="69"/>
                  </a:cubicBezTo>
                  <a:close/>
                  <a:moveTo>
                    <a:pt x="1228" y="204"/>
                  </a:moveTo>
                  <a:cubicBezTo>
                    <a:pt x="1197" y="204"/>
                    <a:pt x="1151" y="208"/>
                    <a:pt x="1134" y="145"/>
                  </a:cubicBezTo>
                  <a:lnTo>
                    <a:pt x="1236" y="187"/>
                  </a:lnTo>
                  <a:cubicBezTo>
                    <a:pt x="1285" y="186"/>
                    <a:pt x="1287" y="147"/>
                    <a:pt x="1287" y="94"/>
                  </a:cubicBezTo>
                  <a:lnTo>
                    <a:pt x="1278" y="86"/>
                  </a:lnTo>
                  <a:cubicBezTo>
                    <a:pt x="1254" y="104"/>
                    <a:pt x="1262" y="85"/>
                    <a:pt x="1261" y="128"/>
                  </a:cubicBezTo>
                  <a:cubicBezTo>
                    <a:pt x="1227" y="110"/>
                    <a:pt x="1223" y="103"/>
                    <a:pt x="1168" y="103"/>
                  </a:cubicBezTo>
                  <a:cubicBezTo>
                    <a:pt x="1185" y="67"/>
                    <a:pt x="1186" y="58"/>
                    <a:pt x="1177" y="18"/>
                  </a:cubicBezTo>
                  <a:cubicBezTo>
                    <a:pt x="1101" y="0"/>
                    <a:pt x="1032" y="42"/>
                    <a:pt x="997" y="101"/>
                  </a:cubicBezTo>
                  <a:cubicBezTo>
                    <a:pt x="973" y="143"/>
                    <a:pt x="994" y="128"/>
                    <a:pt x="952" y="149"/>
                  </a:cubicBezTo>
                  <a:cubicBezTo>
                    <a:pt x="891" y="179"/>
                    <a:pt x="764" y="296"/>
                    <a:pt x="728" y="306"/>
                  </a:cubicBezTo>
                  <a:lnTo>
                    <a:pt x="762" y="323"/>
                  </a:lnTo>
                  <a:cubicBezTo>
                    <a:pt x="765" y="356"/>
                    <a:pt x="776" y="400"/>
                    <a:pt x="779" y="433"/>
                  </a:cubicBezTo>
                  <a:cubicBezTo>
                    <a:pt x="741" y="413"/>
                    <a:pt x="721" y="392"/>
                    <a:pt x="686" y="374"/>
                  </a:cubicBezTo>
                  <a:cubicBezTo>
                    <a:pt x="696" y="354"/>
                    <a:pt x="705" y="339"/>
                    <a:pt x="711" y="314"/>
                  </a:cubicBezTo>
                  <a:cubicBezTo>
                    <a:pt x="687" y="327"/>
                    <a:pt x="665" y="337"/>
                    <a:pt x="638" y="351"/>
                  </a:cubicBezTo>
                  <a:cubicBezTo>
                    <a:pt x="545" y="401"/>
                    <a:pt x="522" y="421"/>
                    <a:pt x="398" y="450"/>
                  </a:cubicBezTo>
                  <a:cubicBezTo>
                    <a:pt x="405" y="534"/>
                    <a:pt x="425" y="404"/>
                    <a:pt x="466" y="577"/>
                  </a:cubicBezTo>
                  <a:cubicBezTo>
                    <a:pt x="379" y="531"/>
                    <a:pt x="382" y="491"/>
                    <a:pt x="329" y="484"/>
                  </a:cubicBezTo>
                  <a:cubicBezTo>
                    <a:pt x="287" y="478"/>
                    <a:pt x="268" y="491"/>
                    <a:pt x="233" y="497"/>
                  </a:cubicBezTo>
                  <a:cubicBezTo>
                    <a:pt x="181" y="506"/>
                    <a:pt x="165" y="486"/>
                    <a:pt x="152" y="534"/>
                  </a:cubicBezTo>
                  <a:cubicBezTo>
                    <a:pt x="181" y="537"/>
                    <a:pt x="183" y="541"/>
                    <a:pt x="203" y="551"/>
                  </a:cubicBezTo>
                  <a:cubicBezTo>
                    <a:pt x="203" y="623"/>
                    <a:pt x="216" y="664"/>
                    <a:pt x="203" y="721"/>
                  </a:cubicBezTo>
                  <a:cubicBezTo>
                    <a:pt x="173" y="728"/>
                    <a:pt x="175" y="729"/>
                    <a:pt x="135" y="729"/>
                  </a:cubicBezTo>
                  <a:cubicBezTo>
                    <a:pt x="121" y="700"/>
                    <a:pt x="102" y="589"/>
                    <a:pt x="102" y="543"/>
                  </a:cubicBezTo>
                  <a:cubicBezTo>
                    <a:pt x="142" y="539"/>
                    <a:pt x="116" y="555"/>
                    <a:pt x="135" y="518"/>
                  </a:cubicBezTo>
                  <a:cubicBezTo>
                    <a:pt x="103" y="518"/>
                    <a:pt x="28" y="528"/>
                    <a:pt x="0" y="534"/>
                  </a:cubicBezTo>
                  <a:lnTo>
                    <a:pt x="0" y="560"/>
                  </a:lnTo>
                  <a:lnTo>
                    <a:pt x="42" y="560"/>
                  </a:lnTo>
                  <a:cubicBezTo>
                    <a:pt x="42" y="675"/>
                    <a:pt x="45" y="788"/>
                    <a:pt x="166" y="760"/>
                  </a:cubicBezTo>
                  <a:cubicBezTo>
                    <a:pt x="291" y="731"/>
                    <a:pt x="222" y="614"/>
                    <a:pt x="220" y="534"/>
                  </a:cubicBezTo>
                  <a:cubicBezTo>
                    <a:pt x="250" y="528"/>
                    <a:pt x="248" y="526"/>
                    <a:pt x="288" y="526"/>
                  </a:cubicBezTo>
                  <a:cubicBezTo>
                    <a:pt x="318" y="657"/>
                    <a:pt x="328" y="555"/>
                    <a:pt x="313" y="729"/>
                  </a:cubicBezTo>
                  <a:cubicBezTo>
                    <a:pt x="354" y="720"/>
                    <a:pt x="351" y="712"/>
                    <a:pt x="406" y="712"/>
                  </a:cubicBezTo>
                  <a:lnTo>
                    <a:pt x="406" y="678"/>
                  </a:lnTo>
                  <a:cubicBezTo>
                    <a:pt x="354" y="677"/>
                    <a:pt x="338" y="656"/>
                    <a:pt x="330" y="560"/>
                  </a:cubicBezTo>
                  <a:cubicBezTo>
                    <a:pt x="364" y="578"/>
                    <a:pt x="392" y="604"/>
                    <a:pt x="421" y="630"/>
                  </a:cubicBezTo>
                  <a:cubicBezTo>
                    <a:pt x="494" y="693"/>
                    <a:pt x="484" y="673"/>
                    <a:pt x="525" y="670"/>
                  </a:cubicBezTo>
                  <a:cubicBezTo>
                    <a:pt x="518" y="589"/>
                    <a:pt x="474" y="546"/>
                    <a:pt x="474" y="458"/>
                  </a:cubicBezTo>
                  <a:cubicBezTo>
                    <a:pt x="491" y="450"/>
                    <a:pt x="504" y="446"/>
                    <a:pt x="525" y="441"/>
                  </a:cubicBezTo>
                  <a:cubicBezTo>
                    <a:pt x="531" y="514"/>
                    <a:pt x="584" y="547"/>
                    <a:pt x="584" y="628"/>
                  </a:cubicBezTo>
                  <a:cubicBezTo>
                    <a:pt x="556" y="638"/>
                    <a:pt x="578" y="617"/>
                    <a:pt x="559" y="653"/>
                  </a:cubicBezTo>
                  <a:cubicBezTo>
                    <a:pt x="621" y="648"/>
                    <a:pt x="618" y="619"/>
                    <a:pt x="686" y="619"/>
                  </a:cubicBezTo>
                  <a:lnTo>
                    <a:pt x="686" y="585"/>
                  </a:lnTo>
                  <a:cubicBezTo>
                    <a:pt x="641" y="584"/>
                    <a:pt x="647" y="581"/>
                    <a:pt x="609" y="501"/>
                  </a:cubicBezTo>
                  <a:cubicBezTo>
                    <a:pt x="599" y="478"/>
                    <a:pt x="564" y="384"/>
                    <a:pt x="628" y="403"/>
                  </a:cubicBezTo>
                  <a:cubicBezTo>
                    <a:pt x="686" y="420"/>
                    <a:pt x="739" y="533"/>
                    <a:pt x="821" y="534"/>
                  </a:cubicBezTo>
                  <a:cubicBezTo>
                    <a:pt x="821" y="435"/>
                    <a:pt x="782" y="377"/>
                    <a:pt x="804" y="280"/>
                  </a:cubicBezTo>
                  <a:lnTo>
                    <a:pt x="838" y="271"/>
                  </a:lnTo>
                  <a:lnTo>
                    <a:pt x="938" y="393"/>
                  </a:lnTo>
                  <a:cubicBezTo>
                    <a:pt x="955" y="421"/>
                    <a:pt x="941" y="401"/>
                    <a:pt x="940" y="450"/>
                  </a:cubicBezTo>
                  <a:cubicBezTo>
                    <a:pt x="1024" y="405"/>
                    <a:pt x="1066" y="358"/>
                    <a:pt x="1118" y="323"/>
                  </a:cubicBezTo>
                  <a:cubicBezTo>
                    <a:pt x="1114" y="316"/>
                    <a:pt x="1049" y="209"/>
                    <a:pt x="1049" y="264"/>
                  </a:cubicBezTo>
                  <a:cubicBezTo>
                    <a:pt x="1048" y="315"/>
                    <a:pt x="1063" y="359"/>
                    <a:pt x="991" y="365"/>
                  </a:cubicBezTo>
                  <a:cubicBezTo>
                    <a:pt x="979" y="317"/>
                    <a:pt x="967" y="336"/>
                    <a:pt x="957" y="297"/>
                  </a:cubicBezTo>
                  <a:cubicBezTo>
                    <a:pt x="990" y="297"/>
                    <a:pt x="991" y="300"/>
                    <a:pt x="1016" y="306"/>
                  </a:cubicBezTo>
                  <a:cubicBezTo>
                    <a:pt x="1015" y="253"/>
                    <a:pt x="991" y="231"/>
                    <a:pt x="948" y="221"/>
                  </a:cubicBezTo>
                  <a:lnTo>
                    <a:pt x="948" y="272"/>
                  </a:lnTo>
                  <a:cubicBezTo>
                    <a:pt x="909" y="263"/>
                    <a:pt x="898" y="258"/>
                    <a:pt x="897" y="213"/>
                  </a:cubicBezTo>
                  <a:cubicBezTo>
                    <a:pt x="962" y="198"/>
                    <a:pt x="958" y="208"/>
                    <a:pt x="1016" y="213"/>
                  </a:cubicBezTo>
                  <a:cubicBezTo>
                    <a:pt x="1015" y="161"/>
                    <a:pt x="1005" y="179"/>
                    <a:pt x="982" y="145"/>
                  </a:cubicBezTo>
                  <a:cubicBezTo>
                    <a:pt x="1051" y="112"/>
                    <a:pt x="1133" y="224"/>
                    <a:pt x="1134" y="289"/>
                  </a:cubicBezTo>
                  <a:cubicBezTo>
                    <a:pt x="1164" y="281"/>
                    <a:pt x="1211" y="229"/>
                    <a:pt x="1228" y="2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70" name="Freeform 16">
              <a:extLst>
                <a:ext uri="{FF2B5EF4-FFF2-40B4-BE49-F238E27FC236}">
                  <a16:creationId xmlns:a16="http://schemas.microsoft.com/office/drawing/2014/main" id="{6DCC5B36-D5B4-4E2A-8768-4B771CD1D6D9}"/>
                </a:ext>
              </a:extLst>
            </p:cNvPr>
            <p:cNvSpPr>
              <a:spLocks noEditPoints="1"/>
            </p:cNvSpPr>
            <p:nvPr/>
          </p:nvSpPr>
          <p:spPr bwMode="auto">
            <a:xfrm>
              <a:off x="4165600" y="2305051"/>
              <a:ext cx="212725" cy="219075"/>
            </a:xfrm>
            <a:custGeom>
              <a:avLst/>
              <a:gdLst>
                <a:gd name="T0" fmla="*/ 770 w 914"/>
                <a:gd name="T1" fmla="*/ 779 h 937"/>
                <a:gd name="T2" fmla="*/ 796 w 914"/>
                <a:gd name="T3" fmla="*/ 686 h 937"/>
                <a:gd name="T4" fmla="*/ 855 w 914"/>
                <a:gd name="T5" fmla="*/ 720 h 937"/>
                <a:gd name="T6" fmla="*/ 770 w 914"/>
                <a:gd name="T7" fmla="*/ 779 h 937"/>
                <a:gd name="T8" fmla="*/ 677 w 914"/>
                <a:gd name="T9" fmla="*/ 712 h 937"/>
                <a:gd name="T10" fmla="*/ 728 w 914"/>
                <a:gd name="T11" fmla="*/ 618 h 937"/>
                <a:gd name="T12" fmla="*/ 677 w 914"/>
                <a:gd name="T13" fmla="*/ 712 h 937"/>
                <a:gd name="T14" fmla="*/ 421 w 914"/>
                <a:gd name="T15" fmla="*/ 642 h 937"/>
                <a:gd name="T16" fmla="*/ 381 w 914"/>
                <a:gd name="T17" fmla="*/ 618 h 937"/>
                <a:gd name="T18" fmla="*/ 388 w 914"/>
                <a:gd name="T19" fmla="*/ 600 h 937"/>
                <a:gd name="T20" fmla="*/ 415 w 914"/>
                <a:gd name="T21" fmla="*/ 542 h 937"/>
                <a:gd name="T22" fmla="*/ 482 w 914"/>
                <a:gd name="T23" fmla="*/ 576 h 937"/>
                <a:gd name="T24" fmla="*/ 421 w 914"/>
                <a:gd name="T25" fmla="*/ 642 h 937"/>
                <a:gd name="T26" fmla="*/ 447 w 914"/>
                <a:gd name="T27" fmla="*/ 510 h 937"/>
                <a:gd name="T28" fmla="*/ 533 w 914"/>
                <a:gd name="T29" fmla="*/ 500 h 937"/>
                <a:gd name="T30" fmla="*/ 499 w 914"/>
                <a:gd name="T31" fmla="*/ 559 h 937"/>
                <a:gd name="T32" fmla="*/ 447 w 914"/>
                <a:gd name="T33" fmla="*/ 510 h 937"/>
                <a:gd name="T34" fmla="*/ 0 w 914"/>
                <a:gd name="T35" fmla="*/ 136 h 937"/>
                <a:gd name="T36" fmla="*/ 180 w 914"/>
                <a:gd name="T37" fmla="*/ 231 h 937"/>
                <a:gd name="T38" fmla="*/ 279 w 914"/>
                <a:gd name="T39" fmla="*/ 212 h 937"/>
                <a:gd name="T40" fmla="*/ 228 w 914"/>
                <a:gd name="T41" fmla="*/ 280 h 937"/>
                <a:gd name="T42" fmla="*/ 322 w 914"/>
                <a:gd name="T43" fmla="*/ 271 h 937"/>
                <a:gd name="T44" fmla="*/ 247 w 914"/>
                <a:gd name="T45" fmla="*/ 350 h 937"/>
                <a:gd name="T46" fmla="*/ 152 w 914"/>
                <a:gd name="T47" fmla="*/ 390 h 937"/>
                <a:gd name="T48" fmla="*/ 245 w 914"/>
                <a:gd name="T49" fmla="*/ 491 h 937"/>
                <a:gd name="T50" fmla="*/ 290 w 914"/>
                <a:gd name="T51" fmla="*/ 409 h 937"/>
                <a:gd name="T52" fmla="*/ 372 w 914"/>
                <a:gd name="T53" fmla="*/ 339 h 937"/>
                <a:gd name="T54" fmla="*/ 364 w 914"/>
                <a:gd name="T55" fmla="*/ 432 h 937"/>
                <a:gd name="T56" fmla="*/ 440 w 914"/>
                <a:gd name="T57" fmla="*/ 398 h 937"/>
                <a:gd name="T58" fmla="*/ 346 w 914"/>
                <a:gd name="T59" fmla="*/ 532 h 937"/>
                <a:gd name="T60" fmla="*/ 288 w 914"/>
                <a:gd name="T61" fmla="*/ 551 h 937"/>
                <a:gd name="T62" fmla="*/ 491 w 914"/>
                <a:gd name="T63" fmla="*/ 720 h 937"/>
                <a:gd name="T64" fmla="*/ 474 w 914"/>
                <a:gd name="T65" fmla="*/ 678 h 937"/>
                <a:gd name="T66" fmla="*/ 584 w 914"/>
                <a:gd name="T67" fmla="*/ 551 h 937"/>
                <a:gd name="T68" fmla="*/ 643 w 914"/>
                <a:gd name="T69" fmla="*/ 576 h 937"/>
                <a:gd name="T70" fmla="*/ 601 w 914"/>
                <a:gd name="T71" fmla="*/ 813 h 937"/>
                <a:gd name="T72" fmla="*/ 711 w 914"/>
                <a:gd name="T73" fmla="*/ 745 h 937"/>
                <a:gd name="T74" fmla="*/ 688 w 914"/>
                <a:gd name="T75" fmla="*/ 850 h 937"/>
                <a:gd name="T76" fmla="*/ 914 w 914"/>
                <a:gd name="T77" fmla="*/ 737 h 937"/>
                <a:gd name="T78" fmla="*/ 830 w 914"/>
                <a:gd name="T79" fmla="*/ 678 h 937"/>
                <a:gd name="T80" fmla="*/ 747 w 914"/>
                <a:gd name="T81" fmla="*/ 617 h 937"/>
                <a:gd name="T82" fmla="*/ 661 w 914"/>
                <a:gd name="T83" fmla="*/ 559 h 937"/>
                <a:gd name="T84" fmla="*/ 539 w 914"/>
                <a:gd name="T85" fmla="*/ 468 h 937"/>
                <a:gd name="T86" fmla="*/ 505 w 914"/>
                <a:gd name="T87" fmla="*/ 427 h 937"/>
                <a:gd name="T88" fmla="*/ 464 w 914"/>
                <a:gd name="T89" fmla="*/ 400 h 937"/>
                <a:gd name="T90" fmla="*/ 332 w 914"/>
                <a:gd name="T91" fmla="*/ 244 h 937"/>
                <a:gd name="T92" fmla="*/ 291 w 914"/>
                <a:gd name="T93" fmla="*/ 208 h 937"/>
                <a:gd name="T94" fmla="*/ 228 w 914"/>
                <a:gd name="T95" fmla="*/ 119 h 937"/>
                <a:gd name="T96" fmla="*/ 175 w 914"/>
                <a:gd name="T97" fmla="*/ 201 h 937"/>
                <a:gd name="T98" fmla="*/ 76 w 914"/>
                <a:gd name="T99" fmla="*/ 237 h 937"/>
                <a:gd name="T100" fmla="*/ 39 w 914"/>
                <a:gd name="T101" fmla="*/ 191 h 937"/>
                <a:gd name="T102" fmla="*/ 228 w 914"/>
                <a:gd name="T103" fmla="*/ 110 h 937"/>
                <a:gd name="T104" fmla="*/ 169 w 914"/>
                <a:gd name="T105" fmla="*/ 0 h 937"/>
                <a:gd name="T106" fmla="*/ 134 w 914"/>
                <a:gd name="T107" fmla="*/ 41 h 937"/>
                <a:gd name="T108" fmla="*/ 117 w 914"/>
                <a:gd name="T109" fmla="*/ 58 h 937"/>
                <a:gd name="T110" fmla="*/ 0 w 914"/>
                <a:gd name="T111" fmla="*/ 136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14" h="937">
                  <a:moveTo>
                    <a:pt x="770" y="779"/>
                  </a:moveTo>
                  <a:cubicBezTo>
                    <a:pt x="781" y="756"/>
                    <a:pt x="795" y="719"/>
                    <a:pt x="796" y="686"/>
                  </a:cubicBezTo>
                  <a:cubicBezTo>
                    <a:pt x="852" y="686"/>
                    <a:pt x="838" y="687"/>
                    <a:pt x="855" y="720"/>
                  </a:cubicBezTo>
                  <a:lnTo>
                    <a:pt x="770" y="779"/>
                  </a:lnTo>
                  <a:close/>
                  <a:moveTo>
                    <a:pt x="677" y="712"/>
                  </a:moveTo>
                  <a:cubicBezTo>
                    <a:pt x="684" y="634"/>
                    <a:pt x="696" y="626"/>
                    <a:pt x="728" y="618"/>
                  </a:cubicBezTo>
                  <a:cubicBezTo>
                    <a:pt x="734" y="646"/>
                    <a:pt x="758" y="693"/>
                    <a:pt x="677" y="712"/>
                  </a:cubicBezTo>
                  <a:close/>
                  <a:moveTo>
                    <a:pt x="421" y="642"/>
                  </a:moveTo>
                  <a:cubicBezTo>
                    <a:pt x="399" y="627"/>
                    <a:pt x="412" y="627"/>
                    <a:pt x="381" y="618"/>
                  </a:cubicBezTo>
                  <a:cubicBezTo>
                    <a:pt x="383" y="614"/>
                    <a:pt x="387" y="603"/>
                    <a:pt x="388" y="600"/>
                  </a:cubicBezTo>
                  <a:cubicBezTo>
                    <a:pt x="416" y="544"/>
                    <a:pt x="411" y="591"/>
                    <a:pt x="415" y="542"/>
                  </a:cubicBezTo>
                  <a:cubicBezTo>
                    <a:pt x="466" y="543"/>
                    <a:pt x="448" y="553"/>
                    <a:pt x="482" y="576"/>
                  </a:cubicBezTo>
                  <a:lnTo>
                    <a:pt x="421" y="642"/>
                  </a:lnTo>
                  <a:close/>
                  <a:moveTo>
                    <a:pt x="447" y="510"/>
                  </a:moveTo>
                  <a:cubicBezTo>
                    <a:pt x="449" y="508"/>
                    <a:pt x="533" y="433"/>
                    <a:pt x="533" y="500"/>
                  </a:cubicBezTo>
                  <a:cubicBezTo>
                    <a:pt x="533" y="515"/>
                    <a:pt x="508" y="547"/>
                    <a:pt x="499" y="559"/>
                  </a:cubicBezTo>
                  <a:lnTo>
                    <a:pt x="447" y="510"/>
                  </a:lnTo>
                  <a:close/>
                  <a:moveTo>
                    <a:pt x="0" y="136"/>
                  </a:moveTo>
                  <a:cubicBezTo>
                    <a:pt x="0" y="253"/>
                    <a:pt x="70" y="313"/>
                    <a:pt x="180" y="231"/>
                  </a:cubicBezTo>
                  <a:cubicBezTo>
                    <a:pt x="215" y="204"/>
                    <a:pt x="223" y="212"/>
                    <a:pt x="279" y="212"/>
                  </a:cubicBezTo>
                  <a:cubicBezTo>
                    <a:pt x="255" y="246"/>
                    <a:pt x="242" y="223"/>
                    <a:pt x="228" y="280"/>
                  </a:cubicBezTo>
                  <a:cubicBezTo>
                    <a:pt x="265" y="279"/>
                    <a:pt x="275" y="271"/>
                    <a:pt x="322" y="271"/>
                  </a:cubicBezTo>
                  <a:cubicBezTo>
                    <a:pt x="310" y="321"/>
                    <a:pt x="280" y="319"/>
                    <a:pt x="247" y="350"/>
                  </a:cubicBezTo>
                  <a:cubicBezTo>
                    <a:pt x="174" y="419"/>
                    <a:pt x="221" y="391"/>
                    <a:pt x="152" y="390"/>
                  </a:cubicBezTo>
                  <a:cubicBezTo>
                    <a:pt x="156" y="432"/>
                    <a:pt x="224" y="486"/>
                    <a:pt x="245" y="491"/>
                  </a:cubicBezTo>
                  <a:cubicBezTo>
                    <a:pt x="232" y="433"/>
                    <a:pt x="252" y="442"/>
                    <a:pt x="290" y="409"/>
                  </a:cubicBezTo>
                  <a:cubicBezTo>
                    <a:pt x="326" y="378"/>
                    <a:pt x="327" y="363"/>
                    <a:pt x="372" y="339"/>
                  </a:cubicBezTo>
                  <a:cubicBezTo>
                    <a:pt x="372" y="386"/>
                    <a:pt x="367" y="397"/>
                    <a:pt x="364" y="432"/>
                  </a:cubicBezTo>
                  <a:cubicBezTo>
                    <a:pt x="438" y="397"/>
                    <a:pt x="398" y="402"/>
                    <a:pt x="440" y="398"/>
                  </a:cubicBezTo>
                  <a:cubicBezTo>
                    <a:pt x="436" y="449"/>
                    <a:pt x="387" y="495"/>
                    <a:pt x="346" y="532"/>
                  </a:cubicBezTo>
                  <a:cubicBezTo>
                    <a:pt x="322" y="554"/>
                    <a:pt x="330" y="551"/>
                    <a:pt x="288" y="551"/>
                  </a:cubicBezTo>
                  <a:cubicBezTo>
                    <a:pt x="316" y="593"/>
                    <a:pt x="445" y="709"/>
                    <a:pt x="491" y="720"/>
                  </a:cubicBezTo>
                  <a:cubicBezTo>
                    <a:pt x="488" y="684"/>
                    <a:pt x="492" y="705"/>
                    <a:pt x="474" y="678"/>
                  </a:cubicBezTo>
                  <a:cubicBezTo>
                    <a:pt x="513" y="667"/>
                    <a:pt x="565" y="586"/>
                    <a:pt x="584" y="551"/>
                  </a:cubicBezTo>
                  <a:cubicBezTo>
                    <a:pt x="604" y="561"/>
                    <a:pt x="623" y="565"/>
                    <a:pt x="643" y="576"/>
                  </a:cubicBezTo>
                  <a:cubicBezTo>
                    <a:pt x="615" y="696"/>
                    <a:pt x="591" y="697"/>
                    <a:pt x="601" y="813"/>
                  </a:cubicBezTo>
                  <a:cubicBezTo>
                    <a:pt x="655" y="800"/>
                    <a:pt x="658" y="760"/>
                    <a:pt x="711" y="745"/>
                  </a:cubicBezTo>
                  <a:cubicBezTo>
                    <a:pt x="707" y="763"/>
                    <a:pt x="687" y="838"/>
                    <a:pt x="688" y="850"/>
                  </a:cubicBezTo>
                  <a:cubicBezTo>
                    <a:pt x="695" y="937"/>
                    <a:pt x="793" y="765"/>
                    <a:pt x="914" y="737"/>
                  </a:cubicBezTo>
                  <a:cubicBezTo>
                    <a:pt x="910" y="689"/>
                    <a:pt x="877" y="682"/>
                    <a:pt x="830" y="678"/>
                  </a:cubicBezTo>
                  <a:cubicBezTo>
                    <a:pt x="826" y="643"/>
                    <a:pt x="828" y="647"/>
                    <a:pt x="747" y="617"/>
                  </a:cubicBezTo>
                  <a:cubicBezTo>
                    <a:pt x="696" y="598"/>
                    <a:pt x="754" y="617"/>
                    <a:pt x="661" y="559"/>
                  </a:cubicBezTo>
                  <a:lnTo>
                    <a:pt x="539" y="468"/>
                  </a:lnTo>
                  <a:cubicBezTo>
                    <a:pt x="518" y="450"/>
                    <a:pt x="528" y="447"/>
                    <a:pt x="505" y="427"/>
                  </a:cubicBezTo>
                  <a:cubicBezTo>
                    <a:pt x="493" y="418"/>
                    <a:pt x="474" y="409"/>
                    <a:pt x="464" y="400"/>
                  </a:cubicBezTo>
                  <a:cubicBezTo>
                    <a:pt x="442" y="380"/>
                    <a:pt x="389" y="297"/>
                    <a:pt x="332" y="244"/>
                  </a:cubicBezTo>
                  <a:cubicBezTo>
                    <a:pt x="319" y="231"/>
                    <a:pt x="300" y="219"/>
                    <a:pt x="291" y="208"/>
                  </a:cubicBezTo>
                  <a:cubicBezTo>
                    <a:pt x="261" y="168"/>
                    <a:pt x="287" y="158"/>
                    <a:pt x="228" y="119"/>
                  </a:cubicBezTo>
                  <a:cubicBezTo>
                    <a:pt x="228" y="186"/>
                    <a:pt x="225" y="176"/>
                    <a:pt x="175" y="201"/>
                  </a:cubicBezTo>
                  <a:cubicBezTo>
                    <a:pt x="140" y="218"/>
                    <a:pt x="125" y="237"/>
                    <a:pt x="76" y="237"/>
                  </a:cubicBezTo>
                  <a:cubicBezTo>
                    <a:pt x="50" y="237"/>
                    <a:pt x="35" y="210"/>
                    <a:pt x="39" y="191"/>
                  </a:cubicBezTo>
                  <a:cubicBezTo>
                    <a:pt x="48" y="156"/>
                    <a:pt x="162" y="79"/>
                    <a:pt x="228" y="110"/>
                  </a:cubicBezTo>
                  <a:cubicBezTo>
                    <a:pt x="223" y="86"/>
                    <a:pt x="185" y="12"/>
                    <a:pt x="169" y="0"/>
                  </a:cubicBezTo>
                  <a:cubicBezTo>
                    <a:pt x="125" y="12"/>
                    <a:pt x="158" y="6"/>
                    <a:pt x="134" y="41"/>
                  </a:cubicBezTo>
                  <a:cubicBezTo>
                    <a:pt x="126" y="54"/>
                    <a:pt x="133" y="47"/>
                    <a:pt x="117" y="58"/>
                  </a:cubicBezTo>
                  <a:cubicBezTo>
                    <a:pt x="84" y="84"/>
                    <a:pt x="0" y="102"/>
                    <a:pt x="0"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71" name="Freeform 17">
              <a:extLst>
                <a:ext uri="{FF2B5EF4-FFF2-40B4-BE49-F238E27FC236}">
                  <a16:creationId xmlns:a16="http://schemas.microsoft.com/office/drawing/2014/main" id="{9B973CAF-DFF2-453E-9A2A-DE69F0143D2F}"/>
                </a:ext>
              </a:extLst>
            </p:cNvPr>
            <p:cNvSpPr>
              <a:spLocks noEditPoints="1"/>
            </p:cNvSpPr>
            <p:nvPr/>
          </p:nvSpPr>
          <p:spPr bwMode="auto">
            <a:xfrm>
              <a:off x="4154488" y="1903413"/>
              <a:ext cx="77788" cy="103188"/>
            </a:xfrm>
            <a:custGeom>
              <a:avLst/>
              <a:gdLst>
                <a:gd name="T0" fmla="*/ 169 w 339"/>
                <a:gd name="T1" fmla="*/ 304 h 445"/>
                <a:gd name="T2" fmla="*/ 172 w 339"/>
                <a:gd name="T3" fmla="*/ 307 h 445"/>
                <a:gd name="T4" fmla="*/ 169 w 339"/>
                <a:gd name="T5" fmla="*/ 304 h 445"/>
                <a:gd name="T6" fmla="*/ 195 w 339"/>
                <a:gd name="T7" fmla="*/ 228 h 445"/>
                <a:gd name="T8" fmla="*/ 254 w 339"/>
                <a:gd name="T9" fmla="*/ 245 h 445"/>
                <a:gd name="T10" fmla="*/ 195 w 339"/>
                <a:gd name="T11" fmla="*/ 304 h 445"/>
                <a:gd name="T12" fmla="*/ 222 w 339"/>
                <a:gd name="T13" fmla="*/ 272 h 445"/>
                <a:gd name="T14" fmla="*/ 195 w 339"/>
                <a:gd name="T15" fmla="*/ 228 h 445"/>
                <a:gd name="T16" fmla="*/ 119 w 339"/>
                <a:gd name="T17" fmla="*/ 144 h 445"/>
                <a:gd name="T18" fmla="*/ 152 w 339"/>
                <a:gd name="T19" fmla="*/ 177 h 445"/>
                <a:gd name="T20" fmla="*/ 119 w 339"/>
                <a:gd name="T21" fmla="*/ 144 h 445"/>
                <a:gd name="T22" fmla="*/ 271 w 339"/>
                <a:gd name="T23" fmla="*/ 203 h 445"/>
                <a:gd name="T24" fmla="*/ 246 w 339"/>
                <a:gd name="T25" fmla="*/ 203 h 445"/>
                <a:gd name="T26" fmla="*/ 262 w 339"/>
                <a:gd name="T27" fmla="*/ 59 h 445"/>
                <a:gd name="T28" fmla="*/ 271 w 339"/>
                <a:gd name="T29" fmla="*/ 203 h 445"/>
                <a:gd name="T30" fmla="*/ 0 w 339"/>
                <a:gd name="T31" fmla="*/ 220 h 445"/>
                <a:gd name="T32" fmla="*/ 59 w 339"/>
                <a:gd name="T33" fmla="*/ 211 h 445"/>
                <a:gd name="T34" fmla="*/ 117 w 339"/>
                <a:gd name="T35" fmla="*/ 264 h 445"/>
                <a:gd name="T36" fmla="*/ 93 w 339"/>
                <a:gd name="T37" fmla="*/ 338 h 445"/>
                <a:gd name="T38" fmla="*/ 25 w 339"/>
                <a:gd name="T39" fmla="*/ 313 h 445"/>
                <a:gd name="T40" fmla="*/ 19 w 339"/>
                <a:gd name="T41" fmla="*/ 386 h 445"/>
                <a:gd name="T42" fmla="*/ 263 w 339"/>
                <a:gd name="T43" fmla="*/ 339 h 445"/>
                <a:gd name="T44" fmla="*/ 300 w 339"/>
                <a:gd name="T45" fmla="*/ 266 h 445"/>
                <a:gd name="T46" fmla="*/ 339 w 339"/>
                <a:gd name="T47" fmla="*/ 194 h 445"/>
                <a:gd name="T48" fmla="*/ 296 w 339"/>
                <a:gd name="T49" fmla="*/ 194 h 445"/>
                <a:gd name="T50" fmla="*/ 322 w 339"/>
                <a:gd name="T51" fmla="*/ 67 h 445"/>
                <a:gd name="T52" fmla="*/ 296 w 339"/>
                <a:gd name="T53" fmla="*/ 25 h 445"/>
                <a:gd name="T54" fmla="*/ 161 w 339"/>
                <a:gd name="T55" fmla="*/ 93 h 445"/>
                <a:gd name="T56" fmla="*/ 161 w 339"/>
                <a:gd name="T57" fmla="*/ 0 h 445"/>
                <a:gd name="T58" fmla="*/ 54 w 339"/>
                <a:gd name="T59" fmla="*/ 104 h 445"/>
                <a:gd name="T60" fmla="*/ 0 w 339"/>
                <a:gd name="T61"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9" h="445">
                  <a:moveTo>
                    <a:pt x="169" y="304"/>
                  </a:moveTo>
                  <a:lnTo>
                    <a:pt x="172" y="307"/>
                  </a:lnTo>
                  <a:cubicBezTo>
                    <a:pt x="172" y="307"/>
                    <a:pt x="169" y="305"/>
                    <a:pt x="169" y="304"/>
                  </a:cubicBezTo>
                  <a:close/>
                  <a:moveTo>
                    <a:pt x="195" y="228"/>
                  </a:moveTo>
                  <a:cubicBezTo>
                    <a:pt x="220" y="245"/>
                    <a:pt x="212" y="245"/>
                    <a:pt x="254" y="245"/>
                  </a:cubicBezTo>
                  <a:cubicBezTo>
                    <a:pt x="236" y="279"/>
                    <a:pt x="240" y="301"/>
                    <a:pt x="195" y="304"/>
                  </a:cubicBezTo>
                  <a:lnTo>
                    <a:pt x="222" y="272"/>
                  </a:lnTo>
                  <a:cubicBezTo>
                    <a:pt x="194" y="242"/>
                    <a:pt x="201" y="241"/>
                    <a:pt x="195" y="228"/>
                  </a:cubicBezTo>
                  <a:close/>
                  <a:moveTo>
                    <a:pt x="119" y="144"/>
                  </a:moveTo>
                  <a:cubicBezTo>
                    <a:pt x="148" y="151"/>
                    <a:pt x="145" y="148"/>
                    <a:pt x="152" y="177"/>
                  </a:cubicBezTo>
                  <a:cubicBezTo>
                    <a:pt x="110" y="167"/>
                    <a:pt x="124" y="175"/>
                    <a:pt x="119" y="144"/>
                  </a:cubicBezTo>
                  <a:close/>
                  <a:moveTo>
                    <a:pt x="271" y="203"/>
                  </a:moveTo>
                  <a:lnTo>
                    <a:pt x="246" y="203"/>
                  </a:lnTo>
                  <a:cubicBezTo>
                    <a:pt x="245" y="200"/>
                    <a:pt x="159" y="87"/>
                    <a:pt x="262" y="59"/>
                  </a:cubicBezTo>
                  <a:cubicBezTo>
                    <a:pt x="304" y="90"/>
                    <a:pt x="271" y="129"/>
                    <a:pt x="271" y="203"/>
                  </a:cubicBezTo>
                  <a:close/>
                  <a:moveTo>
                    <a:pt x="0" y="220"/>
                  </a:moveTo>
                  <a:cubicBezTo>
                    <a:pt x="0" y="273"/>
                    <a:pt x="21" y="221"/>
                    <a:pt x="59" y="211"/>
                  </a:cubicBezTo>
                  <a:lnTo>
                    <a:pt x="117" y="264"/>
                  </a:lnTo>
                  <a:cubicBezTo>
                    <a:pt x="113" y="286"/>
                    <a:pt x="103" y="318"/>
                    <a:pt x="93" y="338"/>
                  </a:cubicBezTo>
                  <a:cubicBezTo>
                    <a:pt x="77" y="331"/>
                    <a:pt x="44" y="317"/>
                    <a:pt x="25" y="313"/>
                  </a:cubicBezTo>
                  <a:cubicBezTo>
                    <a:pt x="14" y="338"/>
                    <a:pt x="3" y="359"/>
                    <a:pt x="19" y="386"/>
                  </a:cubicBezTo>
                  <a:cubicBezTo>
                    <a:pt x="55" y="445"/>
                    <a:pt x="210" y="443"/>
                    <a:pt x="263" y="339"/>
                  </a:cubicBezTo>
                  <a:cubicBezTo>
                    <a:pt x="273" y="318"/>
                    <a:pt x="286" y="286"/>
                    <a:pt x="300" y="266"/>
                  </a:cubicBezTo>
                  <a:cubicBezTo>
                    <a:pt x="325" y="229"/>
                    <a:pt x="338" y="248"/>
                    <a:pt x="339" y="194"/>
                  </a:cubicBezTo>
                  <a:lnTo>
                    <a:pt x="296" y="194"/>
                  </a:lnTo>
                  <a:lnTo>
                    <a:pt x="322" y="67"/>
                  </a:lnTo>
                  <a:cubicBezTo>
                    <a:pt x="322" y="47"/>
                    <a:pt x="308" y="43"/>
                    <a:pt x="296" y="25"/>
                  </a:cubicBezTo>
                  <a:cubicBezTo>
                    <a:pt x="194" y="27"/>
                    <a:pt x="219" y="77"/>
                    <a:pt x="161" y="93"/>
                  </a:cubicBezTo>
                  <a:lnTo>
                    <a:pt x="161" y="0"/>
                  </a:lnTo>
                  <a:cubicBezTo>
                    <a:pt x="62" y="0"/>
                    <a:pt x="96" y="14"/>
                    <a:pt x="54" y="104"/>
                  </a:cubicBezTo>
                  <a:cubicBezTo>
                    <a:pt x="38" y="138"/>
                    <a:pt x="0" y="185"/>
                    <a:pt x="0" y="2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72" name="Freeform 18">
              <a:extLst>
                <a:ext uri="{FF2B5EF4-FFF2-40B4-BE49-F238E27FC236}">
                  <a16:creationId xmlns:a16="http://schemas.microsoft.com/office/drawing/2014/main" id="{7F7ECFB7-6607-44E3-B174-35F1CB15F0C2}"/>
                </a:ext>
              </a:extLst>
            </p:cNvPr>
            <p:cNvSpPr>
              <a:spLocks noEditPoints="1"/>
            </p:cNvSpPr>
            <p:nvPr/>
          </p:nvSpPr>
          <p:spPr bwMode="auto">
            <a:xfrm>
              <a:off x="4343400" y="1709738"/>
              <a:ext cx="93663" cy="111125"/>
            </a:xfrm>
            <a:custGeom>
              <a:avLst/>
              <a:gdLst>
                <a:gd name="T0" fmla="*/ 182 w 401"/>
                <a:gd name="T1" fmla="*/ 347 h 474"/>
                <a:gd name="T2" fmla="*/ 185 w 401"/>
                <a:gd name="T3" fmla="*/ 350 h 474"/>
                <a:gd name="T4" fmla="*/ 182 w 401"/>
                <a:gd name="T5" fmla="*/ 347 h 474"/>
                <a:gd name="T6" fmla="*/ 114 w 401"/>
                <a:gd name="T7" fmla="*/ 305 h 474"/>
                <a:gd name="T8" fmla="*/ 140 w 401"/>
                <a:gd name="T9" fmla="*/ 339 h 474"/>
                <a:gd name="T10" fmla="*/ 114 w 401"/>
                <a:gd name="T11" fmla="*/ 339 h 474"/>
                <a:gd name="T12" fmla="*/ 114 w 401"/>
                <a:gd name="T13" fmla="*/ 305 h 474"/>
                <a:gd name="T14" fmla="*/ 165 w 401"/>
                <a:gd name="T15" fmla="*/ 305 h 474"/>
                <a:gd name="T16" fmla="*/ 173 w 401"/>
                <a:gd name="T17" fmla="*/ 306 h 474"/>
                <a:gd name="T18" fmla="*/ 165 w 401"/>
                <a:gd name="T19" fmla="*/ 305 h 474"/>
                <a:gd name="T20" fmla="*/ 182 w 401"/>
                <a:gd name="T21" fmla="*/ 203 h 474"/>
                <a:gd name="T22" fmla="*/ 148 w 401"/>
                <a:gd name="T23" fmla="*/ 254 h 474"/>
                <a:gd name="T24" fmla="*/ 182 w 401"/>
                <a:gd name="T25" fmla="*/ 203 h 474"/>
                <a:gd name="T26" fmla="*/ 182 w 401"/>
                <a:gd name="T27" fmla="*/ 203 h 474"/>
                <a:gd name="T28" fmla="*/ 228 w 401"/>
                <a:gd name="T29" fmla="*/ 165 h 474"/>
                <a:gd name="T30" fmla="*/ 259 w 401"/>
                <a:gd name="T31" fmla="*/ 152 h 474"/>
                <a:gd name="T32" fmla="*/ 277 w 401"/>
                <a:gd name="T33" fmla="*/ 149 h 474"/>
                <a:gd name="T34" fmla="*/ 323 w 401"/>
                <a:gd name="T35" fmla="*/ 189 h 474"/>
                <a:gd name="T36" fmla="*/ 318 w 401"/>
                <a:gd name="T37" fmla="*/ 313 h 474"/>
                <a:gd name="T38" fmla="*/ 275 w 401"/>
                <a:gd name="T39" fmla="*/ 347 h 474"/>
                <a:gd name="T40" fmla="*/ 241 w 401"/>
                <a:gd name="T41" fmla="*/ 203 h 474"/>
                <a:gd name="T42" fmla="*/ 182 w 401"/>
                <a:gd name="T43" fmla="*/ 203 h 474"/>
                <a:gd name="T44" fmla="*/ 89 w 401"/>
                <a:gd name="T45" fmla="*/ 17 h 474"/>
                <a:gd name="T46" fmla="*/ 80 w 401"/>
                <a:gd name="T47" fmla="*/ 68 h 474"/>
                <a:gd name="T48" fmla="*/ 30 w 401"/>
                <a:gd name="T49" fmla="*/ 118 h 474"/>
                <a:gd name="T50" fmla="*/ 114 w 401"/>
                <a:gd name="T51" fmla="*/ 195 h 474"/>
                <a:gd name="T52" fmla="*/ 97 w 401"/>
                <a:gd name="T53" fmla="*/ 254 h 474"/>
                <a:gd name="T54" fmla="*/ 21 w 401"/>
                <a:gd name="T55" fmla="*/ 254 h 474"/>
                <a:gd name="T56" fmla="*/ 123 w 401"/>
                <a:gd name="T57" fmla="*/ 423 h 474"/>
                <a:gd name="T58" fmla="*/ 123 w 401"/>
                <a:gd name="T59" fmla="*/ 372 h 474"/>
                <a:gd name="T60" fmla="*/ 157 w 401"/>
                <a:gd name="T61" fmla="*/ 372 h 474"/>
                <a:gd name="T62" fmla="*/ 216 w 401"/>
                <a:gd name="T63" fmla="*/ 423 h 474"/>
                <a:gd name="T64" fmla="*/ 224 w 401"/>
                <a:gd name="T65" fmla="*/ 474 h 474"/>
                <a:gd name="T66" fmla="*/ 275 w 401"/>
                <a:gd name="T67" fmla="*/ 389 h 474"/>
                <a:gd name="T68" fmla="*/ 351 w 401"/>
                <a:gd name="T69" fmla="*/ 135 h 474"/>
                <a:gd name="T70" fmla="*/ 213 w 401"/>
                <a:gd name="T71" fmla="*/ 141 h 474"/>
                <a:gd name="T72" fmla="*/ 165 w 401"/>
                <a:gd name="T73" fmla="*/ 161 h 474"/>
                <a:gd name="T74" fmla="*/ 148 w 401"/>
                <a:gd name="T75" fmla="*/ 0 h 474"/>
                <a:gd name="T76" fmla="*/ 140 w 401"/>
                <a:gd name="T77" fmla="*/ 63 h 474"/>
                <a:gd name="T78" fmla="*/ 89 w 401"/>
                <a:gd name="T79" fmla="*/ 17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1" h="474">
                  <a:moveTo>
                    <a:pt x="182" y="347"/>
                  </a:moveTo>
                  <a:lnTo>
                    <a:pt x="185" y="350"/>
                  </a:lnTo>
                  <a:cubicBezTo>
                    <a:pt x="184" y="349"/>
                    <a:pt x="181" y="348"/>
                    <a:pt x="182" y="347"/>
                  </a:cubicBezTo>
                  <a:close/>
                  <a:moveTo>
                    <a:pt x="114" y="305"/>
                  </a:moveTo>
                  <a:cubicBezTo>
                    <a:pt x="139" y="323"/>
                    <a:pt x="125" y="310"/>
                    <a:pt x="140" y="339"/>
                  </a:cubicBezTo>
                  <a:lnTo>
                    <a:pt x="114" y="339"/>
                  </a:lnTo>
                  <a:lnTo>
                    <a:pt x="114" y="305"/>
                  </a:lnTo>
                  <a:close/>
                  <a:moveTo>
                    <a:pt x="165" y="305"/>
                  </a:moveTo>
                  <a:cubicBezTo>
                    <a:pt x="167" y="287"/>
                    <a:pt x="210" y="307"/>
                    <a:pt x="173" y="306"/>
                  </a:cubicBezTo>
                  <a:cubicBezTo>
                    <a:pt x="170" y="305"/>
                    <a:pt x="163" y="324"/>
                    <a:pt x="165" y="305"/>
                  </a:cubicBezTo>
                  <a:close/>
                  <a:moveTo>
                    <a:pt x="182" y="203"/>
                  </a:moveTo>
                  <a:cubicBezTo>
                    <a:pt x="181" y="244"/>
                    <a:pt x="183" y="250"/>
                    <a:pt x="148" y="254"/>
                  </a:cubicBezTo>
                  <a:cubicBezTo>
                    <a:pt x="162" y="228"/>
                    <a:pt x="159" y="220"/>
                    <a:pt x="182" y="203"/>
                  </a:cubicBezTo>
                  <a:close/>
                  <a:moveTo>
                    <a:pt x="182" y="203"/>
                  </a:moveTo>
                  <a:cubicBezTo>
                    <a:pt x="194" y="185"/>
                    <a:pt x="206" y="176"/>
                    <a:pt x="228" y="165"/>
                  </a:cubicBezTo>
                  <a:cubicBezTo>
                    <a:pt x="233" y="163"/>
                    <a:pt x="259" y="152"/>
                    <a:pt x="259" y="152"/>
                  </a:cubicBezTo>
                  <a:cubicBezTo>
                    <a:pt x="262" y="152"/>
                    <a:pt x="277" y="149"/>
                    <a:pt x="277" y="149"/>
                  </a:cubicBezTo>
                  <a:cubicBezTo>
                    <a:pt x="303" y="149"/>
                    <a:pt x="316" y="164"/>
                    <a:pt x="323" y="189"/>
                  </a:cubicBezTo>
                  <a:cubicBezTo>
                    <a:pt x="331" y="219"/>
                    <a:pt x="326" y="285"/>
                    <a:pt x="318" y="313"/>
                  </a:cubicBezTo>
                  <a:cubicBezTo>
                    <a:pt x="309" y="343"/>
                    <a:pt x="309" y="344"/>
                    <a:pt x="275" y="347"/>
                  </a:cubicBezTo>
                  <a:cubicBezTo>
                    <a:pt x="260" y="283"/>
                    <a:pt x="241" y="296"/>
                    <a:pt x="241" y="203"/>
                  </a:cubicBezTo>
                  <a:lnTo>
                    <a:pt x="182" y="203"/>
                  </a:lnTo>
                  <a:close/>
                  <a:moveTo>
                    <a:pt x="89" y="17"/>
                  </a:moveTo>
                  <a:cubicBezTo>
                    <a:pt x="86" y="52"/>
                    <a:pt x="80" y="36"/>
                    <a:pt x="80" y="68"/>
                  </a:cubicBezTo>
                  <a:cubicBezTo>
                    <a:pt x="80" y="112"/>
                    <a:pt x="114" y="118"/>
                    <a:pt x="30" y="118"/>
                  </a:cubicBezTo>
                  <a:cubicBezTo>
                    <a:pt x="31" y="187"/>
                    <a:pt x="62" y="167"/>
                    <a:pt x="114" y="195"/>
                  </a:cubicBezTo>
                  <a:cubicBezTo>
                    <a:pt x="107" y="226"/>
                    <a:pt x="100" y="218"/>
                    <a:pt x="97" y="254"/>
                  </a:cubicBezTo>
                  <a:cubicBezTo>
                    <a:pt x="45" y="253"/>
                    <a:pt x="74" y="242"/>
                    <a:pt x="21" y="254"/>
                  </a:cubicBezTo>
                  <a:cubicBezTo>
                    <a:pt x="0" y="345"/>
                    <a:pt x="9" y="414"/>
                    <a:pt x="123" y="423"/>
                  </a:cubicBezTo>
                  <a:lnTo>
                    <a:pt x="123" y="372"/>
                  </a:lnTo>
                  <a:lnTo>
                    <a:pt x="157" y="372"/>
                  </a:lnTo>
                  <a:cubicBezTo>
                    <a:pt x="157" y="429"/>
                    <a:pt x="157" y="423"/>
                    <a:pt x="216" y="423"/>
                  </a:cubicBezTo>
                  <a:cubicBezTo>
                    <a:pt x="221" y="443"/>
                    <a:pt x="224" y="448"/>
                    <a:pt x="224" y="474"/>
                  </a:cubicBezTo>
                  <a:cubicBezTo>
                    <a:pt x="265" y="453"/>
                    <a:pt x="271" y="445"/>
                    <a:pt x="275" y="389"/>
                  </a:cubicBezTo>
                  <a:cubicBezTo>
                    <a:pt x="401" y="389"/>
                    <a:pt x="351" y="263"/>
                    <a:pt x="351" y="135"/>
                  </a:cubicBezTo>
                  <a:cubicBezTo>
                    <a:pt x="231" y="107"/>
                    <a:pt x="263" y="115"/>
                    <a:pt x="213" y="141"/>
                  </a:cubicBezTo>
                  <a:cubicBezTo>
                    <a:pt x="194" y="152"/>
                    <a:pt x="187" y="156"/>
                    <a:pt x="165" y="161"/>
                  </a:cubicBezTo>
                  <a:cubicBezTo>
                    <a:pt x="191" y="50"/>
                    <a:pt x="280" y="70"/>
                    <a:pt x="148" y="0"/>
                  </a:cubicBezTo>
                  <a:cubicBezTo>
                    <a:pt x="150" y="27"/>
                    <a:pt x="173" y="61"/>
                    <a:pt x="140" y="63"/>
                  </a:cubicBezTo>
                  <a:cubicBezTo>
                    <a:pt x="106" y="65"/>
                    <a:pt x="142" y="53"/>
                    <a:pt x="89"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73" name="Freeform 19">
              <a:extLst>
                <a:ext uri="{FF2B5EF4-FFF2-40B4-BE49-F238E27FC236}">
                  <a16:creationId xmlns:a16="http://schemas.microsoft.com/office/drawing/2014/main" id="{A2C0F636-84F4-4025-A009-C34FC9B2A65E}"/>
                </a:ext>
              </a:extLst>
            </p:cNvPr>
            <p:cNvSpPr>
              <a:spLocks noEditPoints="1"/>
            </p:cNvSpPr>
            <p:nvPr/>
          </p:nvSpPr>
          <p:spPr bwMode="auto">
            <a:xfrm>
              <a:off x="4846638" y="1912938"/>
              <a:ext cx="114300" cy="84138"/>
            </a:xfrm>
            <a:custGeom>
              <a:avLst/>
              <a:gdLst>
                <a:gd name="T0" fmla="*/ 279 w 491"/>
                <a:gd name="T1" fmla="*/ 240 h 360"/>
                <a:gd name="T2" fmla="*/ 313 w 491"/>
                <a:gd name="T3" fmla="*/ 282 h 360"/>
                <a:gd name="T4" fmla="*/ 294 w 491"/>
                <a:gd name="T5" fmla="*/ 268 h 360"/>
                <a:gd name="T6" fmla="*/ 279 w 491"/>
                <a:gd name="T7" fmla="*/ 240 h 360"/>
                <a:gd name="T8" fmla="*/ 279 w 491"/>
                <a:gd name="T9" fmla="*/ 181 h 360"/>
                <a:gd name="T10" fmla="*/ 282 w 491"/>
                <a:gd name="T11" fmla="*/ 183 h 360"/>
                <a:gd name="T12" fmla="*/ 279 w 491"/>
                <a:gd name="T13" fmla="*/ 181 h 360"/>
                <a:gd name="T14" fmla="*/ 237 w 491"/>
                <a:gd name="T15" fmla="*/ 130 h 360"/>
                <a:gd name="T16" fmla="*/ 247 w 491"/>
                <a:gd name="T17" fmla="*/ 138 h 360"/>
                <a:gd name="T18" fmla="*/ 237 w 491"/>
                <a:gd name="T19" fmla="*/ 130 h 360"/>
                <a:gd name="T20" fmla="*/ 321 w 491"/>
                <a:gd name="T21" fmla="*/ 113 h 360"/>
                <a:gd name="T22" fmla="*/ 372 w 491"/>
                <a:gd name="T23" fmla="*/ 113 h 360"/>
                <a:gd name="T24" fmla="*/ 372 w 491"/>
                <a:gd name="T25" fmla="*/ 122 h 360"/>
                <a:gd name="T26" fmla="*/ 321 w 491"/>
                <a:gd name="T27" fmla="*/ 122 h 360"/>
                <a:gd name="T28" fmla="*/ 321 w 491"/>
                <a:gd name="T29" fmla="*/ 113 h 360"/>
                <a:gd name="T30" fmla="*/ 279 w 491"/>
                <a:gd name="T31" fmla="*/ 113 h 360"/>
                <a:gd name="T32" fmla="*/ 293 w 491"/>
                <a:gd name="T33" fmla="*/ 117 h 360"/>
                <a:gd name="T34" fmla="*/ 279 w 491"/>
                <a:gd name="T35" fmla="*/ 113 h 360"/>
                <a:gd name="T36" fmla="*/ 0 w 491"/>
                <a:gd name="T37" fmla="*/ 54 h 360"/>
                <a:gd name="T38" fmla="*/ 243 w 491"/>
                <a:gd name="T39" fmla="*/ 184 h 360"/>
                <a:gd name="T40" fmla="*/ 299 w 491"/>
                <a:gd name="T41" fmla="*/ 339 h 360"/>
                <a:gd name="T42" fmla="*/ 333 w 491"/>
                <a:gd name="T43" fmla="*/ 355 h 360"/>
                <a:gd name="T44" fmla="*/ 330 w 491"/>
                <a:gd name="T45" fmla="*/ 215 h 360"/>
                <a:gd name="T46" fmla="*/ 491 w 491"/>
                <a:gd name="T47" fmla="*/ 147 h 360"/>
                <a:gd name="T48" fmla="*/ 398 w 491"/>
                <a:gd name="T49" fmla="*/ 155 h 360"/>
                <a:gd name="T50" fmla="*/ 398 w 491"/>
                <a:gd name="T51" fmla="*/ 138 h 360"/>
                <a:gd name="T52" fmla="*/ 465 w 491"/>
                <a:gd name="T53" fmla="*/ 96 h 360"/>
                <a:gd name="T54" fmla="*/ 355 w 491"/>
                <a:gd name="T55" fmla="*/ 88 h 360"/>
                <a:gd name="T56" fmla="*/ 389 w 491"/>
                <a:gd name="T57" fmla="*/ 20 h 360"/>
                <a:gd name="T58" fmla="*/ 296 w 491"/>
                <a:gd name="T59" fmla="*/ 62 h 360"/>
                <a:gd name="T60" fmla="*/ 279 w 491"/>
                <a:gd name="T61" fmla="*/ 71 h 360"/>
                <a:gd name="T62" fmla="*/ 262 w 491"/>
                <a:gd name="T63" fmla="*/ 45 h 360"/>
                <a:gd name="T64" fmla="*/ 194 w 491"/>
                <a:gd name="T65" fmla="*/ 79 h 360"/>
                <a:gd name="T66" fmla="*/ 220 w 491"/>
                <a:gd name="T67" fmla="*/ 122 h 360"/>
                <a:gd name="T68" fmla="*/ 101 w 491"/>
                <a:gd name="T69" fmla="*/ 62 h 360"/>
                <a:gd name="T70" fmla="*/ 110 w 491"/>
                <a:gd name="T71" fmla="*/ 3 h 360"/>
                <a:gd name="T72" fmla="*/ 39 w 491"/>
                <a:gd name="T73" fmla="*/ 8 h 360"/>
                <a:gd name="T74" fmla="*/ 0 w 491"/>
                <a:gd name="T75" fmla="*/ 54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1" h="360">
                  <a:moveTo>
                    <a:pt x="279" y="240"/>
                  </a:moveTo>
                  <a:cubicBezTo>
                    <a:pt x="309" y="248"/>
                    <a:pt x="310" y="248"/>
                    <a:pt x="313" y="282"/>
                  </a:cubicBezTo>
                  <a:cubicBezTo>
                    <a:pt x="306" y="278"/>
                    <a:pt x="302" y="277"/>
                    <a:pt x="294" y="268"/>
                  </a:cubicBezTo>
                  <a:cubicBezTo>
                    <a:pt x="272" y="243"/>
                    <a:pt x="287" y="255"/>
                    <a:pt x="279" y="240"/>
                  </a:cubicBezTo>
                  <a:close/>
                  <a:moveTo>
                    <a:pt x="279" y="181"/>
                  </a:moveTo>
                  <a:lnTo>
                    <a:pt x="282" y="183"/>
                  </a:lnTo>
                  <a:cubicBezTo>
                    <a:pt x="282" y="183"/>
                    <a:pt x="278" y="182"/>
                    <a:pt x="279" y="181"/>
                  </a:cubicBezTo>
                  <a:close/>
                  <a:moveTo>
                    <a:pt x="237" y="130"/>
                  </a:moveTo>
                  <a:cubicBezTo>
                    <a:pt x="251" y="116"/>
                    <a:pt x="264" y="151"/>
                    <a:pt x="247" y="138"/>
                  </a:cubicBezTo>
                  <a:cubicBezTo>
                    <a:pt x="241" y="134"/>
                    <a:pt x="225" y="142"/>
                    <a:pt x="237" y="130"/>
                  </a:cubicBezTo>
                  <a:close/>
                  <a:moveTo>
                    <a:pt x="321" y="113"/>
                  </a:moveTo>
                  <a:lnTo>
                    <a:pt x="372" y="113"/>
                  </a:lnTo>
                  <a:lnTo>
                    <a:pt x="372" y="122"/>
                  </a:lnTo>
                  <a:lnTo>
                    <a:pt x="321" y="122"/>
                  </a:lnTo>
                  <a:lnTo>
                    <a:pt x="321" y="113"/>
                  </a:lnTo>
                  <a:close/>
                  <a:moveTo>
                    <a:pt x="279" y="113"/>
                  </a:moveTo>
                  <a:cubicBezTo>
                    <a:pt x="288" y="104"/>
                    <a:pt x="325" y="126"/>
                    <a:pt x="293" y="117"/>
                  </a:cubicBezTo>
                  <a:cubicBezTo>
                    <a:pt x="286" y="116"/>
                    <a:pt x="265" y="127"/>
                    <a:pt x="279" y="113"/>
                  </a:cubicBezTo>
                  <a:close/>
                  <a:moveTo>
                    <a:pt x="0" y="54"/>
                  </a:moveTo>
                  <a:cubicBezTo>
                    <a:pt x="0" y="153"/>
                    <a:pt x="138" y="47"/>
                    <a:pt x="243" y="184"/>
                  </a:cubicBezTo>
                  <a:cubicBezTo>
                    <a:pt x="285" y="239"/>
                    <a:pt x="216" y="280"/>
                    <a:pt x="299" y="339"/>
                  </a:cubicBezTo>
                  <a:cubicBezTo>
                    <a:pt x="303" y="341"/>
                    <a:pt x="331" y="355"/>
                    <a:pt x="333" y="355"/>
                  </a:cubicBezTo>
                  <a:cubicBezTo>
                    <a:pt x="402" y="360"/>
                    <a:pt x="333" y="255"/>
                    <a:pt x="330" y="215"/>
                  </a:cubicBezTo>
                  <a:cubicBezTo>
                    <a:pt x="466" y="183"/>
                    <a:pt x="489" y="225"/>
                    <a:pt x="491" y="147"/>
                  </a:cubicBezTo>
                  <a:cubicBezTo>
                    <a:pt x="446" y="151"/>
                    <a:pt x="438" y="164"/>
                    <a:pt x="398" y="155"/>
                  </a:cubicBezTo>
                  <a:lnTo>
                    <a:pt x="398" y="138"/>
                  </a:lnTo>
                  <a:cubicBezTo>
                    <a:pt x="445" y="140"/>
                    <a:pt x="464" y="159"/>
                    <a:pt x="465" y="96"/>
                  </a:cubicBezTo>
                  <a:cubicBezTo>
                    <a:pt x="398" y="96"/>
                    <a:pt x="412" y="101"/>
                    <a:pt x="355" y="88"/>
                  </a:cubicBezTo>
                  <a:cubicBezTo>
                    <a:pt x="374" y="59"/>
                    <a:pt x="385" y="65"/>
                    <a:pt x="389" y="20"/>
                  </a:cubicBezTo>
                  <a:cubicBezTo>
                    <a:pt x="351" y="23"/>
                    <a:pt x="337" y="40"/>
                    <a:pt x="296" y="62"/>
                  </a:cubicBezTo>
                  <a:lnTo>
                    <a:pt x="279" y="71"/>
                  </a:lnTo>
                  <a:cubicBezTo>
                    <a:pt x="260" y="58"/>
                    <a:pt x="269" y="69"/>
                    <a:pt x="262" y="45"/>
                  </a:cubicBezTo>
                  <a:cubicBezTo>
                    <a:pt x="233" y="48"/>
                    <a:pt x="194" y="49"/>
                    <a:pt x="194" y="79"/>
                  </a:cubicBezTo>
                  <a:cubicBezTo>
                    <a:pt x="194" y="115"/>
                    <a:pt x="203" y="75"/>
                    <a:pt x="220" y="122"/>
                  </a:cubicBezTo>
                  <a:lnTo>
                    <a:pt x="101" y="62"/>
                  </a:lnTo>
                  <a:cubicBezTo>
                    <a:pt x="102" y="25"/>
                    <a:pt x="107" y="36"/>
                    <a:pt x="110" y="3"/>
                  </a:cubicBezTo>
                  <a:cubicBezTo>
                    <a:pt x="83" y="3"/>
                    <a:pt x="62" y="0"/>
                    <a:pt x="39" y="8"/>
                  </a:cubicBezTo>
                  <a:cubicBezTo>
                    <a:pt x="22" y="15"/>
                    <a:pt x="0" y="34"/>
                    <a:pt x="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74" name="Freeform 20">
              <a:extLst>
                <a:ext uri="{FF2B5EF4-FFF2-40B4-BE49-F238E27FC236}">
                  <a16:creationId xmlns:a16="http://schemas.microsoft.com/office/drawing/2014/main" id="{D5186D11-9608-421E-AB65-30FD590C6F88}"/>
                </a:ext>
              </a:extLst>
            </p:cNvPr>
            <p:cNvSpPr>
              <a:spLocks noEditPoints="1"/>
            </p:cNvSpPr>
            <p:nvPr/>
          </p:nvSpPr>
          <p:spPr bwMode="auto">
            <a:xfrm>
              <a:off x="4837113" y="2320926"/>
              <a:ext cx="80963" cy="87313"/>
            </a:xfrm>
            <a:custGeom>
              <a:avLst/>
              <a:gdLst>
                <a:gd name="T0" fmla="*/ 153 w 348"/>
                <a:gd name="T1" fmla="*/ 178 h 373"/>
                <a:gd name="T2" fmla="*/ 45 w 348"/>
                <a:gd name="T3" fmla="*/ 212 h 373"/>
                <a:gd name="T4" fmla="*/ 68 w 348"/>
                <a:gd name="T5" fmla="*/ 169 h 373"/>
                <a:gd name="T6" fmla="*/ 153 w 348"/>
                <a:gd name="T7" fmla="*/ 178 h 373"/>
                <a:gd name="T8" fmla="*/ 127 w 348"/>
                <a:gd name="T9" fmla="*/ 356 h 373"/>
                <a:gd name="T10" fmla="*/ 136 w 348"/>
                <a:gd name="T11" fmla="*/ 364 h 373"/>
                <a:gd name="T12" fmla="*/ 195 w 348"/>
                <a:gd name="T13" fmla="*/ 373 h 373"/>
                <a:gd name="T14" fmla="*/ 221 w 348"/>
                <a:gd name="T15" fmla="*/ 186 h 373"/>
                <a:gd name="T16" fmla="*/ 153 w 348"/>
                <a:gd name="T17" fmla="*/ 178 h 373"/>
                <a:gd name="T18" fmla="*/ 153 w 348"/>
                <a:gd name="T19" fmla="*/ 144 h 373"/>
                <a:gd name="T20" fmla="*/ 94 w 348"/>
                <a:gd name="T21" fmla="*/ 126 h 373"/>
                <a:gd name="T22" fmla="*/ 94 w 348"/>
                <a:gd name="T23" fmla="*/ 102 h 373"/>
                <a:gd name="T24" fmla="*/ 204 w 348"/>
                <a:gd name="T25" fmla="*/ 135 h 373"/>
                <a:gd name="T26" fmla="*/ 280 w 348"/>
                <a:gd name="T27" fmla="*/ 212 h 373"/>
                <a:gd name="T28" fmla="*/ 324 w 348"/>
                <a:gd name="T29" fmla="*/ 172 h 373"/>
                <a:gd name="T30" fmla="*/ 348 w 348"/>
                <a:gd name="T31" fmla="*/ 102 h 373"/>
                <a:gd name="T32" fmla="*/ 194 w 348"/>
                <a:gd name="T33" fmla="*/ 52 h 373"/>
                <a:gd name="T34" fmla="*/ 170 w 348"/>
                <a:gd name="T35" fmla="*/ 0 h 373"/>
                <a:gd name="T36" fmla="*/ 127 w 348"/>
                <a:gd name="T37" fmla="*/ 0 h 373"/>
                <a:gd name="T38" fmla="*/ 0 w 348"/>
                <a:gd name="T39" fmla="*/ 229 h 373"/>
                <a:gd name="T40" fmla="*/ 68 w 348"/>
                <a:gd name="T41" fmla="*/ 305 h 373"/>
                <a:gd name="T42" fmla="*/ 212 w 348"/>
                <a:gd name="T43" fmla="*/ 246 h 373"/>
                <a:gd name="T44" fmla="*/ 110 w 348"/>
                <a:gd name="T45" fmla="*/ 305 h 373"/>
                <a:gd name="T46" fmla="*/ 127 w 348"/>
                <a:gd name="T47" fmla="*/ 356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8" h="373">
                  <a:moveTo>
                    <a:pt x="153" y="178"/>
                  </a:moveTo>
                  <a:cubicBezTo>
                    <a:pt x="137" y="192"/>
                    <a:pt x="55" y="260"/>
                    <a:pt x="45" y="212"/>
                  </a:cubicBezTo>
                  <a:cubicBezTo>
                    <a:pt x="41" y="191"/>
                    <a:pt x="56" y="188"/>
                    <a:pt x="68" y="169"/>
                  </a:cubicBezTo>
                  <a:cubicBezTo>
                    <a:pt x="113" y="169"/>
                    <a:pt x="118" y="170"/>
                    <a:pt x="153" y="178"/>
                  </a:cubicBezTo>
                  <a:close/>
                  <a:moveTo>
                    <a:pt x="127" y="356"/>
                  </a:moveTo>
                  <a:lnTo>
                    <a:pt x="136" y="364"/>
                  </a:lnTo>
                  <a:cubicBezTo>
                    <a:pt x="169" y="367"/>
                    <a:pt x="158" y="372"/>
                    <a:pt x="195" y="373"/>
                  </a:cubicBezTo>
                  <a:cubicBezTo>
                    <a:pt x="206" y="325"/>
                    <a:pt x="307" y="240"/>
                    <a:pt x="221" y="186"/>
                  </a:cubicBezTo>
                  <a:cubicBezTo>
                    <a:pt x="190" y="166"/>
                    <a:pt x="191" y="175"/>
                    <a:pt x="153" y="178"/>
                  </a:cubicBezTo>
                  <a:lnTo>
                    <a:pt x="153" y="144"/>
                  </a:lnTo>
                  <a:lnTo>
                    <a:pt x="94" y="126"/>
                  </a:lnTo>
                  <a:lnTo>
                    <a:pt x="94" y="102"/>
                  </a:lnTo>
                  <a:cubicBezTo>
                    <a:pt x="178" y="102"/>
                    <a:pt x="152" y="105"/>
                    <a:pt x="204" y="135"/>
                  </a:cubicBezTo>
                  <a:cubicBezTo>
                    <a:pt x="244" y="159"/>
                    <a:pt x="267" y="158"/>
                    <a:pt x="280" y="212"/>
                  </a:cubicBezTo>
                  <a:cubicBezTo>
                    <a:pt x="308" y="204"/>
                    <a:pt x="310" y="195"/>
                    <a:pt x="324" y="172"/>
                  </a:cubicBezTo>
                  <a:cubicBezTo>
                    <a:pt x="339" y="148"/>
                    <a:pt x="347" y="137"/>
                    <a:pt x="348" y="102"/>
                  </a:cubicBezTo>
                  <a:cubicBezTo>
                    <a:pt x="289" y="115"/>
                    <a:pt x="240" y="87"/>
                    <a:pt x="194" y="52"/>
                  </a:cubicBezTo>
                  <a:cubicBezTo>
                    <a:pt x="171" y="33"/>
                    <a:pt x="171" y="39"/>
                    <a:pt x="170" y="0"/>
                  </a:cubicBezTo>
                  <a:lnTo>
                    <a:pt x="127" y="0"/>
                  </a:lnTo>
                  <a:cubicBezTo>
                    <a:pt x="125" y="87"/>
                    <a:pt x="18" y="154"/>
                    <a:pt x="0" y="229"/>
                  </a:cubicBezTo>
                  <a:cubicBezTo>
                    <a:pt x="14" y="249"/>
                    <a:pt x="48" y="291"/>
                    <a:pt x="68" y="305"/>
                  </a:cubicBezTo>
                  <a:cubicBezTo>
                    <a:pt x="177" y="280"/>
                    <a:pt x="137" y="247"/>
                    <a:pt x="212" y="246"/>
                  </a:cubicBezTo>
                  <a:cubicBezTo>
                    <a:pt x="210" y="327"/>
                    <a:pt x="171" y="334"/>
                    <a:pt x="110" y="305"/>
                  </a:cubicBezTo>
                  <a:cubicBezTo>
                    <a:pt x="113" y="334"/>
                    <a:pt x="117" y="336"/>
                    <a:pt x="127" y="3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75" name="Freeform 21">
              <a:extLst>
                <a:ext uri="{FF2B5EF4-FFF2-40B4-BE49-F238E27FC236}">
                  <a16:creationId xmlns:a16="http://schemas.microsoft.com/office/drawing/2014/main" id="{72F0B340-1334-4835-AAC8-8E9A528A993A}"/>
                </a:ext>
              </a:extLst>
            </p:cNvPr>
            <p:cNvSpPr>
              <a:spLocks/>
            </p:cNvSpPr>
            <p:nvPr/>
          </p:nvSpPr>
          <p:spPr bwMode="auto">
            <a:xfrm>
              <a:off x="4656138" y="1728788"/>
              <a:ext cx="77788" cy="79375"/>
            </a:xfrm>
            <a:custGeom>
              <a:avLst/>
              <a:gdLst>
                <a:gd name="T0" fmla="*/ 161 w 331"/>
                <a:gd name="T1" fmla="*/ 127 h 339"/>
                <a:gd name="T2" fmla="*/ 43 w 331"/>
                <a:gd name="T3" fmla="*/ 144 h 339"/>
                <a:gd name="T4" fmla="*/ 136 w 331"/>
                <a:gd name="T5" fmla="*/ 186 h 339"/>
                <a:gd name="T6" fmla="*/ 0 w 331"/>
                <a:gd name="T7" fmla="*/ 279 h 339"/>
                <a:gd name="T8" fmla="*/ 181 w 331"/>
                <a:gd name="T9" fmla="*/ 231 h 339"/>
                <a:gd name="T10" fmla="*/ 331 w 331"/>
                <a:gd name="T11" fmla="*/ 186 h 339"/>
                <a:gd name="T12" fmla="*/ 263 w 331"/>
                <a:gd name="T13" fmla="*/ 127 h 339"/>
                <a:gd name="T14" fmla="*/ 212 w 331"/>
                <a:gd name="T15" fmla="*/ 0 h 339"/>
                <a:gd name="T16" fmla="*/ 195 w 331"/>
                <a:gd name="T17" fmla="*/ 67 h 339"/>
                <a:gd name="T18" fmla="*/ 161 w 331"/>
                <a:gd name="T19" fmla="*/ 127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1" h="339">
                  <a:moveTo>
                    <a:pt x="161" y="127"/>
                  </a:moveTo>
                  <a:cubicBezTo>
                    <a:pt x="68" y="127"/>
                    <a:pt x="43" y="51"/>
                    <a:pt x="43" y="144"/>
                  </a:cubicBezTo>
                  <a:cubicBezTo>
                    <a:pt x="43" y="189"/>
                    <a:pt x="91" y="186"/>
                    <a:pt x="136" y="186"/>
                  </a:cubicBezTo>
                  <a:cubicBezTo>
                    <a:pt x="73" y="280"/>
                    <a:pt x="0" y="206"/>
                    <a:pt x="0" y="279"/>
                  </a:cubicBezTo>
                  <a:cubicBezTo>
                    <a:pt x="0" y="321"/>
                    <a:pt x="93" y="339"/>
                    <a:pt x="181" y="231"/>
                  </a:cubicBezTo>
                  <a:cubicBezTo>
                    <a:pt x="233" y="167"/>
                    <a:pt x="252" y="186"/>
                    <a:pt x="331" y="186"/>
                  </a:cubicBezTo>
                  <a:cubicBezTo>
                    <a:pt x="320" y="140"/>
                    <a:pt x="319" y="128"/>
                    <a:pt x="263" y="127"/>
                  </a:cubicBezTo>
                  <a:cubicBezTo>
                    <a:pt x="264" y="75"/>
                    <a:pt x="301" y="20"/>
                    <a:pt x="212" y="0"/>
                  </a:cubicBezTo>
                  <a:cubicBezTo>
                    <a:pt x="210" y="29"/>
                    <a:pt x="202" y="41"/>
                    <a:pt x="195" y="67"/>
                  </a:cubicBezTo>
                  <a:cubicBezTo>
                    <a:pt x="188" y="96"/>
                    <a:pt x="192" y="127"/>
                    <a:pt x="161"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76" name="Freeform 22">
              <a:extLst>
                <a:ext uri="{FF2B5EF4-FFF2-40B4-BE49-F238E27FC236}">
                  <a16:creationId xmlns:a16="http://schemas.microsoft.com/office/drawing/2014/main" id="{AD67D762-84CE-4160-BDFD-243CB38224DD}"/>
                </a:ext>
              </a:extLst>
            </p:cNvPr>
            <p:cNvSpPr>
              <a:spLocks/>
            </p:cNvSpPr>
            <p:nvPr/>
          </p:nvSpPr>
          <p:spPr bwMode="auto">
            <a:xfrm>
              <a:off x="4362450" y="2473326"/>
              <a:ext cx="66675" cy="68263"/>
            </a:xfrm>
            <a:custGeom>
              <a:avLst/>
              <a:gdLst>
                <a:gd name="T0" fmla="*/ 0 w 293"/>
                <a:gd name="T1" fmla="*/ 203 h 296"/>
                <a:gd name="T2" fmla="*/ 0 w 293"/>
                <a:gd name="T3" fmla="*/ 237 h 296"/>
                <a:gd name="T4" fmla="*/ 212 w 293"/>
                <a:gd name="T5" fmla="*/ 296 h 296"/>
                <a:gd name="T6" fmla="*/ 237 w 293"/>
                <a:gd name="T7" fmla="*/ 237 h 296"/>
                <a:gd name="T8" fmla="*/ 224 w 293"/>
                <a:gd name="T9" fmla="*/ 219 h 296"/>
                <a:gd name="T10" fmla="*/ 208 w 293"/>
                <a:gd name="T11" fmla="*/ 223 h 296"/>
                <a:gd name="T12" fmla="*/ 173 w 293"/>
                <a:gd name="T13" fmla="*/ 242 h 296"/>
                <a:gd name="T14" fmla="*/ 102 w 293"/>
                <a:gd name="T15" fmla="*/ 229 h 296"/>
                <a:gd name="T16" fmla="*/ 119 w 293"/>
                <a:gd name="T17" fmla="*/ 169 h 296"/>
                <a:gd name="T18" fmla="*/ 161 w 293"/>
                <a:gd name="T19" fmla="*/ 220 h 296"/>
                <a:gd name="T20" fmla="*/ 212 w 293"/>
                <a:gd name="T21" fmla="*/ 119 h 296"/>
                <a:gd name="T22" fmla="*/ 144 w 293"/>
                <a:gd name="T23" fmla="*/ 136 h 296"/>
                <a:gd name="T24" fmla="*/ 229 w 293"/>
                <a:gd name="T25" fmla="*/ 161 h 296"/>
                <a:gd name="T26" fmla="*/ 288 w 293"/>
                <a:gd name="T27" fmla="*/ 85 h 296"/>
                <a:gd name="T28" fmla="*/ 85 w 293"/>
                <a:gd name="T29" fmla="*/ 0 h 296"/>
                <a:gd name="T30" fmla="*/ 97 w 293"/>
                <a:gd name="T31" fmla="*/ 58 h 296"/>
                <a:gd name="T32" fmla="*/ 55 w 293"/>
                <a:gd name="T33" fmla="*/ 173 h 296"/>
                <a:gd name="T34" fmla="*/ 0 w 293"/>
                <a:gd name="T35" fmla="*/ 20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3" h="296">
                  <a:moveTo>
                    <a:pt x="0" y="203"/>
                  </a:moveTo>
                  <a:lnTo>
                    <a:pt x="0" y="237"/>
                  </a:lnTo>
                  <a:cubicBezTo>
                    <a:pt x="83" y="244"/>
                    <a:pt x="103" y="296"/>
                    <a:pt x="212" y="296"/>
                  </a:cubicBezTo>
                  <a:cubicBezTo>
                    <a:pt x="220" y="263"/>
                    <a:pt x="231" y="258"/>
                    <a:pt x="237" y="237"/>
                  </a:cubicBezTo>
                  <a:cubicBezTo>
                    <a:pt x="240" y="227"/>
                    <a:pt x="250" y="215"/>
                    <a:pt x="224" y="219"/>
                  </a:cubicBezTo>
                  <a:cubicBezTo>
                    <a:pt x="217" y="220"/>
                    <a:pt x="214" y="220"/>
                    <a:pt x="208" y="223"/>
                  </a:cubicBezTo>
                  <a:cubicBezTo>
                    <a:pt x="192" y="229"/>
                    <a:pt x="188" y="234"/>
                    <a:pt x="173" y="242"/>
                  </a:cubicBezTo>
                  <a:cubicBezTo>
                    <a:pt x="135" y="263"/>
                    <a:pt x="135" y="251"/>
                    <a:pt x="102" y="229"/>
                  </a:cubicBezTo>
                  <a:cubicBezTo>
                    <a:pt x="109" y="197"/>
                    <a:pt x="116" y="205"/>
                    <a:pt x="119" y="169"/>
                  </a:cubicBezTo>
                  <a:cubicBezTo>
                    <a:pt x="167" y="170"/>
                    <a:pt x="161" y="173"/>
                    <a:pt x="161" y="220"/>
                  </a:cubicBezTo>
                  <a:cubicBezTo>
                    <a:pt x="191" y="201"/>
                    <a:pt x="208" y="163"/>
                    <a:pt x="212" y="119"/>
                  </a:cubicBezTo>
                  <a:cubicBezTo>
                    <a:pt x="195" y="127"/>
                    <a:pt x="166" y="131"/>
                    <a:pt x="144" y="136"/>
                  </a:cubicBezTo>
                  <a:cubicBezTo>
                    <a:pt x="152" y="42"/>
                    <a:pt x="229" y="60"/>
                    <a:pt x="229" y="161"/>
                  </a:cubicBezTo>
                  <a:cubicBezTo>
                    <a:pt x="293" y="156"/>
                    <a:pt x="266" y="132"/>
                    <a:pt x="288" y="85"/>
                  </a:cubicBezTo>
                  <a:cubicBezTo>
                    <a:pt x="186" y="31"/>
                    <a:pt x="142" y="28"/>
                    <a:pt x="85" y="0"/>
                  </a:cubicBezTo>
                  <a:cubicBezTo>
                    <a:pt x="88" y="29"/>
                    <a:pt x="98" y="39"/>
                    <a:pt x="97" y="58"/>
                  </a:cubicBezTo>
                  <a:lnTo>
                    <a:pt x="55" y="173"/>
                  </a:lnTo>
                  <a:cubicBezTo>
                    <a:pt x="39" y="206"/>
                    <a:pt x="44" y="203"/>
                    <a:pt x="0" y="2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77" name="Freeform 23">
              <a:extLst>
                <a:ext uri="{FF2B5EF4-FFF2-40B4-BE49-F238E27FC236}">
                  <a16:creationId xmlns:a16="http://schemas.microsoft.com/office/drawing/2014/main" id="{FCF3C359-FAA1-48C9-AC5D-A9C4D1681E2F}"/>
                </a:ext>
              </a:extLst>
            </p:cNvPr>
            <p:cNvSpPr>
              <a:spLocks noEditPoints="1"/>
            </p:cNvSpPr>
            <p:nvPr/>
          </p:nvSpPr>
          <p:spPr bwMode="auto">
            <a:xfrm>
              <a:off x="4141788" y="2263776"/>
              <a:ext cx="57150" cy="57150"/>
            </a:xfrm>
            <a:custGeom>
              <a:avLst/>
              <a:gdLst>
                <a:gd name="T0" fmla="*/ 36 w 248"/>
                <a:gd name="T1" fmla="*/ 186 h 245"/>
                <a:gd name="T2" fmla="*/ 28 w 248"/>
                <a:gd name="T3" fmla="*/ 152 h 245"/>
                <a:gd name="T4" fmla="*/ 211 w 248"/>
                <a:gd name="T5" fmla="*/ 106 h 245"/>
                <a:gd name="T6" fmla="*/ 173 w 248"/>
                <a:gd name="T7" fmla="*/ 154 h 245"/>
                <a:gd name="T8" fmla="*/ 36 w 248"/>
                <a:gd name="T9" fmla="*/ 186 h 245"/>
                <a:gd name="T10" fmla="*/ 2 w 248"/>
                <a:gd name="T11" fmla="*/ 101 h 245"/>
                <a:gd name="T12" fmla="*/ 104 w 248"/>
                <a:gd name="T13" fmla="*/ 245 h 245"/>
                <a:gd name="T14" fmla="*/ 248 w 248"/>
                <a:gd name="T15" fmla="*/ 110 h 245"/>
                <a:gd name="T16" fmla="*/ 121 w 248"/>
                <a:gd name="T17" fmla="*/ 0 h 245"/>
                <a:gd name="T18" fmla="*/ 2 w 248"/>
                <a:gd name="T19" fmla="*/ 10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5">
                  <a:moveTo>
                    <a:pt x="36" y="186"/>
                  </a:moveTo>
                  <a:cubicBezTo>
                    <a:pt x="31" y="163"/>
                    <a:pt x="28" y="170"/>
                    <a:pt x="28" y="152"/>
                  </a:cubicBezTo>
                  <a:cubicBezTo>
                    <a:pt x="28" y="83"/>
                    <a:pt x="227" y="25"/>
                    <a:pt x="211" y="106"/>
                  </a:cubicBezTo>
                  <a:cubicBezTo>
                    <a:pt x="208" y="123"/>
                    <a:pt x="185" y="145"/>
                    <a:pt x="173" y="154"/>
                  </a:cubicBezTo>
                  <a:cubicBezTo>
                    <a:pt x="134" y="183"/>
                    <a:pt x="102" y="186"/>
                    <a:pt x="36" y="186"/>
                  </a:cubicBezTo>
                  <a:close/>
                  <a:moveTo>
                    <a:pt x="2" y="101"/>
                  </a:moveTo>
                  <a:cubicBezTo>
                    <a:pt x="2" y="165"/>
                    <a:pt x="0" y="245"/>
                    <a:pt x="104" y="245"/>
                  </a:cubicBezTo>
                  <a:cubicBezTo>
                    <a:pt x="171" y="245"/>
                    <a:pt x="248" y="201"/>
                    <a:pt x="248" y="110"/>
                  </a:cubicBezTo>
                  <a:cubicBezTo>
                    <a:pt x="248" y="57"/>
                    <a:pt x="168" y="0"/>
                    <a:pt x="121" y="0"/>
                  </a:cubicBezTo>
                  <a:cubicBezTo>
                    <a:pt x="68" y="0"/>
                    <a:pt x="2" y="49"/>
                    <a:pt x="2"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78" name="Freeform 24">
              <a:extLst>
                <a:ext uri="{FF2B5EF4-FFF2-40B4-BE49-F238E27FC236}">
                  <a16:creationId xmlns:a16="http://schemas.microsoft.com/office/drawing/2014/main" id="{8072B349-4985-426F-8FD3-3A4E3563A26E}"/>
                </a:ext>
              </a:extLst>
            </p:cNvPr>
            <p:cNvSpPr>
              <a:spLocks/>
            </p:cNvSpPr>
            <p:nvPr/>
          </p:nvSpPr>
          <p:spPr bwMode="auto">
            <a:xfrm>
              <a:off x="4416425" y="2482851"/>
              <a:ext cx="52388" cy="73025"/>
            </a:xfrm>
            <a:custGeom>
              <a:avLst/>
              <a:gdLst>
                <a:gd name="T0" fmla="*/ 33 w 220"/>
                <a:gd name="T1" fmla="*/ 132 h 310"/>
                <a:gd name="T2" fmla="*/ 128 w 220"/>
                <a:gd name="T3" fmla="*/ 242 h 310"/>
                <a:gd name="T4" fmla="*/ 50 w 220"/>
                <a:gd name="T5" fmla="*/ 183 h 310"/>
                <a:gd name="T6" fmla="*/ 16 w 220"/>
                <a:gd name="T7" fmla="*/ 183 h 310"/>
                <a:gd name="T8" fmla="*/ 0 w 220"/>
                <a:gd name="T9" fmla="*/ 267 h 310"/>
                <a:gd name="T10" fmla="*/ 110 w 220"/>
                <a:gd name="T11" fmla="*/ 310 h 310"/>
                <a:gd name="T12" fmla="*/ 194 w 220"/>
                <a:gd name="T13" fmla="*/ 250 h 310"/>
                <a:gd name="T14" fmla="*/ 127 w 220"/>
                <a:gd name="T15" fmla="*/ 81 h 310"/>
                <a:gd name="T16" fmla="*/ 177 w 220"/>
                <a:gd name="T17" fmla="*/ 174 h 310"/>
                <a:gd name="T18" fmla="*/ 211 w 220"/>
                <a:gd name="T19" fmla="*/ 174 h 310"/>
                <a:gd name="T20" fmla="*/ 220 w 220"/>
                <a:gd name="T21" fmla="*/ 73 h 310"/>
                <a:gd name="T22" fmla="*/ 66 w 220"/>
                <a:gd name="T23" fmla="*/ 72 h 310"/>
                <a:gd name="T24" fmla="*/ 33 w 220"/>
                <a:gd name="T25" fmla="*/ 132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0" h="310">
                  <a:moveTo>
                    <a:pt x="33" y="132"/>
                  </a:moveTo>
                  <a:cubicBezTo>
                    <a:pt x="33" y="182"/>
                    <a:pt x="114" y="205"/>
                    <a:pt x="128" y="242"/>
                  </a:cubicBezTo>
                  <a:cubicBezTo>
                    <a:pt x="149" y="292"/>
                    <a:pt x="50" y="309"/>
                    <a:pt x="50" y="183"/>
                  </a:cubicBezTo>
                  <a:lnTo>
                    <a:pt x="16" y="183"/>
                  </a:lnTo>
                  <a:cubicBezTo>
                    <a:pt x="11" y="207"/>
                    <a:pt x="2" y="240"/>
                    <a:pt x="0" y="267"/>
                  </a:cubicBezTo>
                  <a:cubicBezTo>
                    <a:pt x="27" y="274"/>
                    <a:pt x="96" y="310"/>
                    <a:pt x="110" y="310"/>
                  </a:cubicBezTo>
                  <a:cubicBezTo>
                    <a:pt x="130" y="310"/>
                    <a:pt x="194" y="278"/>
                    <a:pt x="194" y="250"/>
                  </a:cubicBezTo>
                  <a:cubicBezTo>
                    <a:pt x="194" y="125"/>
                    <a:pt x="35" y="142"/>
                    <a:pt x="127" y="81"/>
                  </a:cubicBezTo>
                  <a:cubicBezTo>
                    <a:pt x="165" y="91"/>
                    <a:pt x="176" y="128"/>
                    <a:pt x="177" y="174"/>
                  </a:cubicBezTo>
                  <a:lnTo>
                    <a:pt x="211" y="174"/>
                  </a:lnTo>
                  <a:cubicBezTo>
                    <a:pt x="211" y="125"/>
                    <a:pt x="220" y="115"/>
                    <a:pt x="220" y="73"/>
                  </a:cubicBezTo>
                  <a:cubicBezTo>
                    <a:pt x="155" y="104"/>
                    <a:pt x="141" y="0"/>
                    <a:pt x="66" y="72"/>
                  </a:cubicBezTo>
                  <a:cubicBezTo>
                    <a:pt x="57" y="81"/>
                    <a:pt x="33" y="115"/>
                    <a:pt x="33" y="1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79" name="Freeform 25">
              <a:extLst>
                <a:ext uri="{FF2B5EF4-FFF2-40B4-BE49-F238E27FC236}">
                  <a16:creationId xmlns:a16="http://schemas.microsoft.com/office/drawing/2014/main" id="{886ABD96-FD92-4B8C-B60C-589DEB0894BA}"/>
                </a:ext>
              </a:extLst>
            </p:cNvPr>
            <p:cNvSpPr>
              <a:spLocks/>
            </p:cNvSpPr>
            <p:nvPr/>
          </p:nvSpPr>
          <p:spPr bwMode="auto">
            <a:xfrm>
              <a:off x="4468813" y="2500313"/>
              <a:ext cx="58738" cy="63500"/>
            </a:xfrm>
            <a:custGeom>
              <a:avLst/>
              <a:gdLst>
                <a:gd name="T0" fmla="*/ 6 w 252"/>
                <a:gd name="T1" fmla="*/ 101 h 271"/>
                <a:gd name="T2" fmla="*/ 99 w 252"/>
                <a:gd name="T3" fmla="*/ 50 h 271"/>
                <a:gd name="T4" fmla="*/ 74 w 252"/>
                <a:gd name="T5" fmla="*/ 228 h 271"/>
                <a:gd name="T6" fmla="*/ 40 w 252"/>
                <a:gd name="T7" fmla="*/ 228 h 271"/>
                <a:gd name="T8" fmla="*/ 40 w 252"/>
                <a:gd name="T9" fmla="*/ 262 h 271"/>
                <a:gd name="T10" fmla="*/ 175 w 252"/>
                <a:gd name="T11" fmla="*/ 271 h 271"/>
                <a:gd name="T12" fmla="*/ 160 w 252"/>
                <a:gd name="T13" fmla="*/ 59 h 271"/>
                <a:gd name="T14" fmla="*/ 209 w 252"/>
                <a:gd name="T15" fmla="*/ 127 h 271"/>
                <a:gd name="T16" fmla="*/ 243 w 252"/>
                <a:gd name="T17" fmla="*/ 127 h 271"/>
                <a:gd name="T18" fmla="*/ 252 w 252"/>
                <a:gd name="T19" fmla="*/ 42 h 271"/>
                <a:gd name="T20" fmla="*/ 23 w 252"/>
                <a:gd name="T21" fmla="*/ 0 h 271"/>
                <a:gd name="T22" fmla="*/ 6 w 252"/>
                <a:gd name="T23" fmla="*/ 10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2" h="271">
                  <a:moveTo>
                    <a:pt x="6" y="101"/>
                  </a:moveTo>
                  <a:cubicBezTo>
                    <a:pt x="94" y="81"/>
                    <a:pt x="0" y="50"/>
                    <a:pt x="99" y="50"/>
                  </a:cubicBezTo>
                  <a:cubicBezTo>
                    <a:pt x="90" y="92"/>
                    <a:pt x="74" y="181"/>
                    <a:pt x="74" y="228"/>
                  </a:cubicBezTo>
                  <a:lnTo>
                    <a:pt x="40" y="228"/>
                  </a:lnTo>
                  <a:lnTo>
                    <a:pt x="40" y="262"/>
                  </a:lnTo>
                  <a:lnTo>
                    <a:pt x="175" y="271"/>
                  </a:lnTo>
                  <a:cubicBezTo>
                    <a:pt x="136" y="196"/>
                    <a:pt x="149" y="238"/>
                    <a:pt x="160" y="59"/>
                  </a:cubicBezTo>
                  <a:cubicBezTo>
                    <a:pt x="208" y="60"/>
                    <a:pt x="205" y="74"/>
                    <a:pt x="209" y="127"/>
                  </a:cubicBezTo>
                  <a:lnTo>
                    <a:pt x="243" y="127"/>
                  </a:lnTo>
                  <a:lnTo>
                    <a:pt x="252" y="42"/>
                  </a:lnTo>
                  <a:cubicBezTo>
                    <a:pt x="191" y="13"/>
                    <a:pt x="70" y="22"/>
                    <a:pt x="23" y="0"/>
                  </a:cubicBezTo>
                  <a:cubicBezTo>
                    <a:pt x="20" y="41"/>
                    <a:pt x="6" y="53"/>
                    <a:pt x="6"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80" name="Freeform 26">
              <a:extLst>
                <a:ext uri="{FF2B5EF4-FFF2-40B4-BE49-F238E27FC236}">
                  <a16:creationId xmlns:a16="http://schemas.microsoft.com/office/drawing/2014/main" id="{C58D0DE5-915D-4A2E-A406-398AFF042B2C}"/>
                </a:ext>
              </a:extLst>
            </p:cNvPr>
            <p:cNvSpPr>
              <a:spLocks/>
            </p:cNvSpPr>
            <p:nvPr/>
          </p:nvSpPr>
          <p:spPr bwMode="auto">
            <a:xfrm>
              <a:off x="4119563" y="2219326"/>
              <a:ext cx="63500" cy="47625"/>
            </a:xfrm>
            <a:custGeom>
              <a:avLst/>
              <a:gdLst>
                <a:gd name="T0" fmla="*/ 93 w 271"/>
                <a:gd name="T1" fmla="*/ 161 h 204"/>
                <a:gd name="T2" fmla="*/ 34 w 271"/>
                <a:gd name="T3" fmla="*/ 136 h 204"/>
                <a:gd name="T4" fmla="*/ 93 w 271"/>
                <a:gd name="T5" fmla="*/ 26 h 204"/>
                <a:gd name="T6" fmla="*/ 0 w 271"/>
                <a:gd name="T7" fmla="*/ 51 h 204"/>
                <a:gd name="T8" fmla="*/ 68 w 271"/>
                <a:gd name="T9" fmla="*/ 204 h 204"/>
                <a:gd name="T10" fmla="*/ 119 w 271"/>
                <a:gd name="T11" fmla="*/ 204 h 204"/>
                <a:gd name="T12" fmla="*/ 169 w 271"/>
                <a:gd name="T13" fmla="*/ 68 h 204"/>
                <a:gd name="T14" fmla="*/ 202 w 271"/>
                <a:gd name="T15" fmla="*/ 41 h 204"/>
                <a:gd name="T16" fmla="*/ 186 w 271"/>
                <a:gd name="T17" fmla="*/ 161 h 204"/>
                <a:gd name="T18" fmla="*/ 271 w 271"/>
                <a:gd name="T19" fmla="*/ 153 h 204"/>
                <a:gd name="T20" fmla="*/ 251 w 271"/>
                <a:gd name="T21" fmla="*/ 71 h 204"/>
                <a:gd name="T22" fmla="*/ 220 w 271"/>
                <a:gd name="T23" fmla="*/ 0 h 204"/>
                <a:gd name="T24" fmla="*/ 127 w 271"/>
                <a:gd name="T25" fmla="*/ 0 h 204"/>
                <a:gd name="T26" fmla="*/ 105 w 271"/>
                <a:gd name="T27" fmla="*/ 71 h 204"/>
                <a:gd name="T28" fmla="*/ 93 w 271"/>
                <a:gd name="T29" fmla="*/ 16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1" h="204">
                  <a:moveTo>
                    <a:pt x="93" y="161"/>
                  </a:moveTo>
                  <a:cubicBezTo>
                    <a:pt x="61" y="159"/>
                    <a:pt x="54" y="149"/>
                    <a:pt x="34" y="136"/>
                  </a:cubicBezTo>
                  <a:cubicBezTo>
                    <a:pt x="47" y="82"/>
                    <a:pt x="67" y="65"/>
                    <a:pt x="93" y="26"/>
                  </a:cubicBezTo>
                  <a:cubicBezTo>
                    <a:pt x="69" y="26"/>
                    <a:pt x="0" y="31"/>
                    <a:pt x="0" y="51"/>
                  </a:cubicBezTo>
                  <a:cubicBezTo>
                    <a:pt x="0" y="94"/>
                    <a:pt x="32" y="204"/>
                    <a:pt x="68" y="204"/>
                  </a:cubicBezTo>
                  <a:lnTo>
                    <a:pt x="119" y="204"/>
                  </a:lnTo>
                  <a:cubicBezTo>
                    <a:pt x="134" y="204"/>
                    <a:pt x="191" y="161"/>
                    <a:pt x="169" y="68"/>
                  </a:cubicBezTo>
                  <a:lnTo>
                    <a:pt x="202" y="41"/>
                  </a:lnTo>
                  <a:cubicBezTo>
                    <a:pt x="248" y="109"/>
                    <a:pt x="219" y="100"/>
                    <a:pt x="186" y="161"/>
                  </a:cubicBezTo>
                  <a:cubicBezTo>
                    <a:pt x="231" y="161"/>
                    <a:pt x="238" y="156"/>
                    <a:pt x="271" y="153"/>
                  </a:cubicBezTo>
                  <a:cubicBezTo>
                    <a:pt x="260" y="130"/>
                    <a:pt x="260" y="100"/>
                    <a:pt x="251" y="71"/>
                  </a:cubicBezTo>
                  <a:cubicBezTo>
                    <a:pt x="239" y="31"/>
                    <a:pt x="229" y="38"/>
                    <a:pt x="220" y="0"/>
                  </a:cubicBezTo>
                  <a:lnTo>
                    <a:pt x="127" y="0"/>
                  </a:lnTo>
                  <a:cubicBezTo>
                    <a:pt x="121" y="28"/>
                    <a:pt x="112" y="36"/>
                    <a:pt x="105" y="71"/>
                  </a:cubicBezTo>
                  <a:cubicBezTo>
                    <a:pt x="99" y="102"/>
                    <a:pt x="93" y="132"/>
                    <a:pt x="93" y="1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81" name="Freeform 27">
              <a:extLst>
                <a:ext uri="{FF2B5EF4-FFF2-40B4-BE49-F238E27FC236}">
                  <a16:creationId xmlns:a16="http://schemas.microsoft.com/office/drawing/2014/main" id="{5F00B622-9234-46FB-B021-AAD8A00F785F}"/>
                </a:ext>
              </a:extLst>
            </p:cNvPr>
            <p:cNvSpPr>
              <a:spLocks/>
            </p:cNvSpPr>
            <p:nvPr/>
          </p:nvSpPr>
          <p:spPr bwMode="auto">
            <a:xfrm>
              <a:off x="4875213" y="2268538"/>
              <a:ext cx="66675" cy="61913"/>
            </a:xfrm>
            <a:custGeom>
              <a:avLst/>
              <a:gdLst>
                <a:gd name="T0" fmla="*/ 0 w 288"/>
                <a:gd name="T1" fmla="*/ 212 h 262"/>
                <a:gd name="T2" fmla="*/ 85 w 288"/>
                <a:gd name="T3" fmla="*/ 229 h 262"/>
                <a:gd name="T4" fmla="*/ 60 w 288"/>
                <a:gd name="T5" fmla="*/ 144 h 262"/>
                <a:gd name="T6" fmla="*/ 212 w 288"/>
                <a:gd name="T7" fmla="*/ 262 h 262"/>
                <a:gd name="T8" fmla="*/ 246 w 288"/>
                <a:gd name="T9" fmla="*/ 262 h 262"/>
                <a:gd name="T10" fmla="*/ 288 w 288"/>
                <a:gd name="T11" fmla="*/ 135 h 262"/>
                <a:gd name="T12" fmla="*/ 246 w 288"/>
                <a:gd name="T13" fmla="*/ 144 h 262"/>
                <a:gd name="T14" fmla="*/ 85 w 288"/>
                <a:gd name="T15" fmla="*/ 85 h 262"/>
                <a:gd name="T16" fmla="*/ 178 w 288"/>
                <a:gd name="T17" fmla="*/ 25 h 262"/>
                <a:gd name="T18" fmla="*/ 85 w 288"/>
                <a:gd name="T19" fmla="*/ 0 h 262"/>
                <a:gd name="T20" fmla="*/ 0 w 288"/>
                <a:gd name="T21" fmla="*/ 21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8" h="262">
                  <a:moveTo>
                    <a:pt x="0" y="212"/>
                  </a:moveTo>
                  <a:cubicBezTo>
                    <a:pt x="40" y="215"/>
                    <a:pt x="41" y="228"/>
                    <a:pt x="85" y="229"/>
                  </a:cubicBezTo>
                  <a:cubicBezTo>
                    <a:pt x="70" y="200"/>
                    <a:pt x="60" y="189"/>
                    <a:pt x="60" y="144"/>
                  </a:cubicBezTo>
                  <a:cubicBezTo>
                    <a:pt x="215" y="226"/>
                    <a:pt x="232" y="177"/>
                    <a:pt x="212" y="262"/>
                  </a:cubicBezTo>
                  <a:lnTo>
                    <a:pt x="246" y="262"/>
                  </a:lnTo>
                  <a:cubicBezTo>
                    <a:pt x="251" y="203"/>
                    <a:pt x="284" y="187"/>
                    <a:pt x="288" y="135"/>
                  </a:cubicBezTo>
                  <a:cubicBezTo>
                    <a:pt x="255" y="138"/>
                    <a:pt x="268" y="144"/>
                    <a:pt x="246" y="144"/>
                  </a:cubicBezTo>
                  <a:cubicBezTo>
                    <a:pt x="200" y="144"/>
                    <a:pt x="140" y="97"/>
                    <a:pt x="85" y="85"/>
                  </a:cubicBezTo>
                  <a:cubicBezTo>
                    <a:pt x="129" y="19"/>
                    <a:pt x="136" y="104"/>
                    <a:pt x="178" y="25"/>
                  </a:cubicBezTo>
                  <a:cubicBezTo>
                    <a:pt x="142" y="22"/>
                    <a:pt x="119" y="8"/>
                    <a:pt x="85" y="0"/>
                  </a:cubicBezTo>
                  <a:cubicBezTo>
                    <a:pt x="69" y="33"/>
                    <a:pt x="3" y="184"/>
                    <a:pt x="0"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82" name="Freeform 28">
              <a:extLst>
                <a:ext uri="{FF2B5EF4-FFF2-40B4-BE49-F238E27FC236}">
                  <a16:creationId xmlns:a16="http://schemas.microsoft.com/office/drawing/2014/main" id="{CF43778C-78EB-481E-B0DE-A8E652B64F1E}"/>
                </a:ext>
              </a:extLst>
            </p:cNvPr>
            <p:cNvSpPr>
              <a:spLocks/>
            </p:cNvSpPr>
            <p:nvPr/>
          </p:nvSpPr>
          <p:spPr bwMode="auto">
            <a:xfrm>
              <a:off x="4840288" y="1944688"/>
              <a:ext cx="66675" cy="44450"/>
            </a:xfrm>
            <a:custGeom>
              <a:avLst/>
              <a:gdLst>
                <a:gd name="T0" fmla="*/ 82 w 291"/>
                <a:gd name="T1" fmla="*/ 43 h 187"/>
                <a:gd name="T2" fmla="*/ 115 w 291"/>
                <a:gd name="T3" fmla="*/ 102 h 187"/>
                <a:gd name="T4" fmla="*/ 56 w 291"/>
                <a:gd name="T5" fmla="*/ 102 h 187"/>
                <a:gd name="T6" fmla="*/ 22 w 291"/>
                <a:gd name="T7" fmla="*/ 34 h 187"/>
                <a:gd name="T8" fmla="*/ 90 w 291"/>
                <a:gd name="T9" fmla="*/ 161 h 187"/>
                <a:gd name="T10" fmla="*/ 170 w 291"/>
                <a:gd name="T11" fmla="*/ 157 h 187"/>
                <a:gd name="T12" fmla="*/ 234 w 291"/>
                <a:gd name="T13" fmla="*/ 187 h 187"/>
                <a:gd name="T14" fmla="*/ 251 w 291"/>
                <a:gd name="T15" fmla="*/ 144 h 187"/>
                <a:gd name="T16" fmla="*/ 209 w 291"/>
                <a:gd name="T17" fmla="*/ 102 h 187"/>
                <a:gd name="T18" fmla="*/ 257 w 291"/>
                <a:gd name="T19" fmla="*/ 55 h 187"/>
                <a:gd name="T20" fmla="*/ 166 w 291"/>
                <a:gd name="T21" fmla="*/ 0 h 187"/>
                <a:gd name="T22" fmla="*/ 192 w 291"/>
                <a:gd name="T23" fmla="*/ 60 h 187"/>
                <a:gd name="T24" fmla="*/ 149 w 291"/>
                <a:gd name="T25" fmla="*/ 68 h 187"/>
                <a:gd name="T26" fmla="*/ 90 w 291"/>
                <a:gd name="T27" fmla="*/ 0 h 187"/>
                <a:gd name="T28" fmla="*/ 82 w 291"/>
                <a:gd name="T29" fmla="*/ 4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1" h="187">
                  <a:moveTo>
                    <a:pt x="82" y="43"/>
                  </a:moveTo>
                  <a:cubicBezTo>
                    <a:pt x="82" y="68"/>
                    <a:pt x="104" y="85"/>
                    <a:pt x="115" y="102"/>
                  </a:cubicBezTo>
                  <a:lnTo>
                    <a:pt x="56" y="102"/>
                  </a:lnTo>
                  <a:cubicBezTo>
                    <a:pt x="56" y="59"/>
                    <a:pt x="56" y="43"/>
                    <a:pt x="22" y="34"/>
                  </a:cubicBezTo>
                  <a:cubicBezTo>
                    <a:pt x="0" y="80"/>
                    <a:pt x="40" y="161"/>
                    <a:pt x="90" y="161"/>
                  </a:cubicBezTo>
                  <a:cubicBezTo>
                    <a:pt x="128" y="161"/>
                    <a:pt x="144" y="148"/>
                    <a:pt x="170" y="157"/>
                  </a:cubicBezTo>
                  <a:cubicBezTo>
                    <a:pt x="198" y="168"/>
                    <a:pt x="183" y="182"/>
                    <a:pt x="234" y="187"/>
                  </a:cubicBezTo>
                  <a:cubicBezTo>
                    <a:pt x="243" y="169"/>
                    <a:pt x="246" y="167"/>
                    <a:pt x="251" y="144"/>
                  </a:cubicBezTo>
                  <a:cubicBezTo>
                    <a:pt x="220" y="103"/>
                    <a:pt x="223" y="155"/>
                    <a:pt x="209" y="102"/>
                  </a:cubicBezTo>
                  <a:cubicBezTo>
                    <a:pt x="268" y="102"/>
                    <a:pt x="291" y="103"/>
                    <a:pt x="257" y="55"/>
                  </a:cubicBezTo>
                  <a:cubicBezTo>
                    <a:pt x="232" y="20"/>
                    <a:pt x="211" y="11"/>
                    <a:pt x="166" y="0"/>
                  </a:cubicBezTo>
                  <a:cubicBezTo>
                    <a:pt x="175" y="38"/>
                    <a:pt x="183" y="28"/>
                    <a:pt x="192" y="60"/>
                  </a:cubicBezTo>
                  <a:cubicBezTo>
                    <a:pt x="158" y="60"/>
                    <a:pt x="172" y="57"/>
                    <a:pt x="149" y="68"/>
                  </a:cubicBezTo>
                  <a:cubicBezTo>
                    <a:pt x="141" y="32"/>
                    <a:pt x="131" y="4"/>
                    <a:pt x="90" y="0"/>
                  </a:cubicBezTo>
                  <a:cubicBezTo>
                    <a:pt x="87" y="34"/>
                    <a:pt x="82" y="21"/>
                    <a:pt x="82"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83" name="Freeform 29">
              <a:extLst>
                <a:ext uri="{FF2B5EF4-FFF2-40B4-BE49-F238E27FC236}">
                  <a16:creationId xmlns:a16="http://schemas.microsoft.com/office/drawing/2014/main" id="{9FB9A8FD-F8CC-4E1E-B78B-36DD17316872}"/>
                </a:ext>
              </a:extLst>
            </p:cNvPr>
            <p:cNvSpPr>
              <a:spLocks/>
            </p:cNvSpPr>
            <p:nvPr/>
          </p:nvSpPr>
          <p:spPr bwMode="auto">
            <a:xfrm>
              <a:off x="4900613" y="2216151"/>
              <a:ext cx="61913" cy="57150"/>
            </a:xfrm>
            <a:custGeom>
              <a:avLst/>
              <a:gdLst>
                <a:gd name="T0" fmla="*/ 34 w 271"/>
                <a:gd name="T1" fmla="*/ 102 h 246"/>
                <a:gd name="T2" fmla="*/ 93 w 271"/>
                <a:gd name="T3" fmla="*/ 85 h 246"/>
                <a:gd name="T4" fmla="*/ 110 w 271"/>
                <a:gd name="T5" fmla="*/ 127 h 246"/>
                <a:gd name="T6" fmla="*/ 26 w 271"/>
                <a:gd name="T7" fmla="*/ 110 h 246"/>
                <a:gd name="T8" fmla="*/ 0 w 271"/>
                <a:gd name="T9" fmla="*/ 221 h 246"/>
                <a:gd name="T10" fmla="*/ 212 w 271"/>
                <a:gd name="T11" fmla="*/ 246 h 246"/>
                <a:gd name="T12" fmla="*/ 246 w 271"/>
                <a:gd name="T13" fmla="*/ 246 h 246"/>
                <a:gd name="T14" fmla="*/ 271 w 271"/>
                <a:gd name="T15" fmla="*/ 110 h 246"/>
                <a:gd name="T16" fmla="*/ 121 w 271"/>
                <a:gd name="T17" fmla="*/ 83 h 246"/>
                <a:gd name="T18" fmla="*/ 51 w 271"/>
                <a:gd name="T19" fmla="*/ 0 h 246"/>
                <a:gd name="T20" fmla="*/ 34 w 271"/>
                <a:gd name="T21" fmla="*/ 102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246">
                  <a:moveTo>
                    <a:pt x="34" y="102"/>
                  </a:moveTo>
                  <a:cubicBezTo>
                    <a:pt x="57" y="90"/>
                    <a:pt x="59" y="86"/>
                    <a:pt x="93" y="85"/>
                  </a:cubicBezTo>
                  <a:cubicBezTo>
                    <a:pt x="102" y="116"/>
                    <a:pt x="102" y="96"/>
                    <a:pt x="110" y="127"/>
                  </a:cubicBezTo>
                  <a:cubicBezTo>
                    <a:pt x="37" y="134"/>
                    <a:pt x="92" y="155"/>
                    <a:pt x="26" y="110"/>
                  </a:cubicBezTo>
                  <a:cubicBezTo>
                    <a:pt x="8" y="144"/>
                    <a:pt x="0" y="169"/>
                    <a:pt x="0" y="221"/>
                  </a:cubicBezTo>
                  <a:cubicBezTo>
                    <a:pt x="95" y="213"/>
                    <a:pt x="185" y="129"/>
                    <a:pt x="212" y="246"/>
                  </a:cubicBezTo>
                  <a:lnTo>
                    <a:pt x="246" y="246"/>
                  </a:lnTo>
                  <a:cubicBezTo>
                    <a:pt x="246" y="188"/>
                    <a:pt x="270" y="167"/>
                    <a:pt x="271" y="110"/>
                  </a:cubicBezTo>
                  <a:cubicBezTo>
                    <a:pt x="215" y="140"/>
                    <a:pt x="204" y="160"/>
                    <a:pt x="121" y="83"/>
                  </a:cubicBezTo>
                  <a:cubicBezTo>
                    <a:pt x="56" y="24"/>
                    <a:pt x="114" y="6"/>
                    <a:pt x="51" y="0"/>
                  </a:cubicBezTo>
                  <a:cubicBezTo>
                    <a:pt x="48" y="37"/>
                    <a:pt x="35" y="63"/>
                    <a:pt x="34"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84" name="Freeform 30">
              <a:extLst>
                <a:ext uri="{FF2B5EF4-FFF2-40B4-BE49-F238E27FC236}">
                  <a16:creationId xmlns:a16="http://schemas.microsoft.com/office/drawing/2014/main" id="{2A36E41C-F911-4BF1-BB1C-7FDF8595DD84}"/>
                </a:ext>
              </a:extLst>
            </p:cNvPr>
            <p:cNvSpPr>
              <a:spLocks/>
            </p:cNvSpPr>
            <p:nvPr/>
          </p:nvSpPr>
          <p:spPr bwMode="auto">
            <a:xfrm>
              <a:off x="4700588" y="1784351"/>
              <a:ext cx="17463" cy="30163"/>
            </a:xfrm>
            <a:custGeom>
              <a:avLst/>
              <a:gdLst>
                <a:gd name="T0" fmla="*/ 0 w 76"/>
                <a:gd name="T1" fmla="*/ 52 h 129"/>
                <a:gd name="T2" fmla="*/ 59 w 76"/>
                <a:gd name="T3" fmla="*/ 129 h 129"/>
                <a:gd name="T4" fmla="*/ 76 w 76"/>
                <a:gd name="T5" fmla="*/ 95 h 129"/>
                <a:gd name="T6" fmla="*/ 0 w 76"/>
                <a:gd name="T7" fmla="*/ 52 h 129"/>
              </a:gdLst>
              <a:ahLst/>
              <a:cxnLst>
                <a:cxn ang="0">
                  <a:pos x="T0" y="T1"/>
                </a:cxn>
                <a:cxn ang="0">
                  <a:pos x="T2" y="T3"/>
                </a:cxn>
                <a:cxn ang="0">
                  <a:pos x="T4" y="T5"/>
                </a:cxn>
                <a:cxn ang="0">
                  <a:pos x="T6" y="T7"/>
                </a:cxn>
              </a:cxnLst>
              <a:rect l="0" t="0" r="r" b="b"/>
              <a:pathLst>
                <a:path w="76" h="129">
                  <a:moveTo>
                    <a:pt x="0" y="52"/>
                  </a:moveTo>
                  <a:cubicBezTo>
                    <a:pt x="0" y="115"/>
                    <a:pt x="19" y="109"/>
                    <a:pt x="59" y="129"/>
                  </a:cubicBezTo>
                  <a:cubicBezTo>
                    <a:pt x="61" y="125"/>
                    <a:pt x="76" y="96"/>
                    <a:pt x="76" y="95"/>
                  </a:cubicBezTo>
                  <a:cubicBezTo>
                    <a:pt x="76" y="57"/>
                    <a:pt x="0" y="0"/>
                    <a:pt x="0"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85" name="Freeform 31">
              <a:extLst>
                <a:ext uri="{FF2B5EF4-FFF2-40B4-BE49-F238E27FC236}">
                  <a16:creationId xmlns:a16="http://schemas.microsoft.com/office/drawing/2014/main" id="{20D074A1-1A62-4430-A7D6-11C8A8A3E9A9}"/>
                </a:ext>
              </a:extLst>
            </p:cNvPr>
            <p:cNvSpPr>
              <a:spLocks/>
            </p:cNvSpPr>
            <p:nvPr/>
          </p:nvSpPr>
          <p:spPr bwMode="auto">
            <a:xfrm>
              <a:off x="4854575" y="2428876"/>
              <a:ext cx="3175" cy="1588"/>
            </a:xfrm>
            <a:custGeom>
              <a:avLst/>
              <a:gdLst>
                <a:gd name="T0" fmla="*/ 0 w 8"/>
                <a:gd name="T1" fmla="*/ 10 h 10"/>
                <a:gd name="T2" fmla="*/ 8 w 8"/>
                <a:gd name="T3" fmla="*/ 10 h 10"/>
                <a:gd name="T4" fmla="*/ 1 w 8"/>
                <a:gd name="T5" fmla="*/ 0 h 10"/>
                <a:gd name="T6" fmla="*/ 0 w 8"/>
                <a:gd name="T7" fmla="*/ 10 h 10"/>
              </a:gdLst>
              <a:ahLst/>
              <a:cxnLst>
                <a:cxn ang="0">
                  <a:pos x="T0" y="T1"/>
                </a:cxn>
                <a:cxn ang="0">
                  <a:pos x="T2" y="T3"/>
                </a:cxn>
                <a:cxn ang="0">
                  <a:pos x="T4" y="T5"/>
                </a:cxn>
                <a:cxn ang="0">
                  <a:pos x="T6" y="T7"/>
                </a:cxn>
              </a:cxnLst>
              <a:rect l="0" t="0" r="r" b="b"/>
              <a:pathLst>
                <a:path w="8" h="10">
                  <a:moveTo>
                    <a:pt x="0" y="10"/>
                  </a:moveTo>
                  <a:lnTo>
                    <a:pt x="8" y="10"/>
                  </a:lnTo>
                  <a:lnTo>
                    <a:pt x="1" y="0"/>
                  </a:lnTo>
                  <a:lnTo>
                    <a:pt x="0"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86" name="Freeform 38">
              <a:extLst>
                <a:ext uri="{FF2B5EF4-FFF2-40B4-BE49-F238E27FC236}">
                  <a16:creationId xmlns:a16="http://schemas.microsoft.com/office/drawing/2014/main" id="{D9D471AB-13A4-468D-8C9D-D82EEF6B8C33}"/>
                </a:ext>
              </a:extLst>
            </p:cNvPr>
            <p:cNvSpPr>
              <a:spLocks/>
            </p:cNvSpPr>
            <p:nvPr/>
          </p:nvSpPr>
          <p:spPr bwMode="auto">
            <a:xfrm>
              <a:off x="4529138" y="2244726"/>
              <a:ext cx="14288" cy="31750"/>
            </a:xfrm>
            <a:custGeom>
              <a:avLst/>
              <a:gdLst>
                <a:gd name="T0" fmla="*/ 6 w 58"/>
                <a:gd name="T1" fmla="*/ 7 h 134"/>
                <a:gd name="T2" fmla="*/ 57 w 58"/>
                <a:gd name="T3" fmla="*/ 134 h 134"/>
                <a:gd name="T4" fmla="*/ 43 w 58"/>
                <a:gd name="T5" fmla="*/ 0 h 134"/>
                <a:gd name="T6" fmla="*/ 6 w 58"/>
                <a:gd name="T7" fmla="*/ 7 h 134"/>
              </a:gdLst>
              <a:ahLst/>
              <a:cxnLst>
                <a:cxn ang="0">
                  <a:pos x="T0" y="T1"/>
                </a:cxn>
                <a:cxn ang="0">
                  <a:pos x="T2" y="T3"/>
                </a:cxn>
                <a:cxn ang="0">
                  <a:pos x="T4" y="T5"/>
                </a:cxn>
                <a:cxn ang="0">
                  <a:pos x="T6" y="T7"/>
                </a:cxn>
              </a:cxnLst>
              <a:rect l="0" t="0" r="r" b="b"/>
              <a:pathLst>
                <a:path w="58" h="134">
                  <a:moveTo>
                    <a:pt x="6" y="7"/>
                  </a:moveTo>
                  <a:cubicBezTo>
                    <a:pt x="2" y="72"/>
                    <a:pt x="0" y="116"/>
                    <a:pt x="57" y="134"/>
                  </a:cubicBezTo>
                  <a:cubicBezTo>
                    <a:pt x="58" y="85"/>
                    <a:pt x="57" y="40"/>
                    <a:pt x="43" y="0"/>
                  </a:cubicBezTo>
                  <a:lnTo>
                    <a:pt x="6"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cxnSp>
        <p:nvCxnSpPr>
          <p:cNvPr id="56" name="直接连接符 55">
            <a:extLst>
              <a:ext uri="{FF2B5EF4-FFF2-40B4-BE49-F238E27FC236}">
                <a16:creationId xmlns:a16="http://schemas.microsoft.com/office/drawing/2014/main" id="{FA46F128-243D-4E5F-A7C3-C825FEAE504F}"/>
              </a:ext>
            </a:extLst>
          </p:cNvPr>
          <p:cNvCxnSpPr/>
          <p:nvPr userDrawn="1"/>
        </p:nvCxnSpPr>
        <p:spPr>
          <a:xfrm>
            <a:off x="408214" y="6044327"/>
            <a:ext cx="11375571"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88" name="标题 75">
            <a:extLst>
              <a:ext uri="{FF2B5EF4-FFF2-40B4-BE49-F238E27FC236}">
                <a16:creationId xmlns:a16="http://schemas.microsoft.com/office/drawing/2014/main" id="{440C4DB3-48DD-4437-8C58-BFF9A945F6B7}"/>
              </a:ext>
            </a:extLst>
          </p:cNvPr>
          <p:cNvSpPr>
            <a:spLocks noGrp="1"/>
          </p:cNvSpPr>
          <p:nvPr>
            <p:ph type="title"/>
          </p:nvPr>
        </p:nvSpPr>
        <p:spPr>
          <a:xfrm>
            <a:off x="838200" y="2508325"/>
            <a:ext cx="10515600" cy="840230"/>
          </a:xfrm>
          <a:prstGeom prst="rect">
            <a:avLst/>
          </a:prstGeom>
          <a:noFill/>
        </p:spPr>
        <p:txBody>
          <a:bodyPr wrap="square" rtlCol="0">
            <a:spAutoFit/>
          </a:bodyPr>
          <a:lstStyle>
            <a:lvl1pPr algn="ctr">
              <a:defRPr lang="zh-CN" altLang="en-US" sz="5400">
                <a:solidFill>
                  <a:schemeClr val="bg1"/>
                </a:solidFill>
                <a:latin typeface="+mj-ea"/>
                <a:cs typeface="+mn-cs"/>
              </a:defRPr>
            </a:lvl1pPr>
          </a:lstStyle>
          <a:p>
            <a:pPr marL="0" lvl="0" algn="ctr"/>
            <a:r>
              <a:rPr lang="zh-CN" altLang="en-US" dirty="0"/>
              <a:t>单击此处编辑母版标题样式</a:t>
            </a:r>
          </a:p>
        </p:txBody>
      </p:sp>
      <p:sp>
        <p:nvSpPr>
          <p:cNvPr id="89" name="文本占位符 79">
            <a:extLst>
              <a:ext uri="{FF2B5EF4-FFF2-40B4-BE49-F238E27FC236}">
                <a16:creationId xmlns:a16="http://schemas.microsoft.com/office/drawing/2014/main" id="{7F108948-4F01-4ECC-9027-DE65291F2ED9}"/>
              </a:ext>
            </a:extLst>
          </p:cNvPr>
          <p:cNvSpPr>
            <a:spLocks noGrp="1"/>
          </p:cNvSpPr>
          <p:nvPr>
            <p:ph type="body" sz="quarter" idx="10" hasCustomPrompt="1"/>
          </p:nvPr>
        </p:nvSpPr>
        <p:spPr>
          <a:xfrm>
            <a:off x="2726351" y="3399678"/>
            <a:ext cx="6807201" cy="378667"/>
          </a:xfrm>
          <a:prstGeom prst="rect">
            <a:avLst/>
          </a:prstGeom>
        </p:spPr>
        <p:txBody>
          <a:bodyPr>
            <a:normAutofit/>
          </a:bodyPr>
          <a:lstStyle>
            <a:lvl1pPr marL="342900" indent="-342900" algn="dist">
              <a:buFont typeface="Arial" panose="020B0604020202020204" pitchFamily="34" charset="0"/>
              <a:buChar char="•"/>
              <a:defRPr/>
            </a:lvl1pPr>
          </a:lstStyle>
          <a:p>
            <a:pPr marL="0" indent="0" algn="dist">
              <a:buNone/>
            </a:pPr>
            <a:r>
              <a:rPr lang="en-US" altLang="zh-CN" sz="2000" dirty="0">
                <a:solidFill>
                  <a:schemeClr val="bg1"/>
                </a:solidFill>
                <a:ea typeface="微软雅黑 Light" panose="020B0502040204020203" pitchFamily="34" charset="-122"/>
              </a:rPr>
              <a:t>Click here to edit the master title style</a:t>
            </a:r>
            <a:endParaRPr lang="zh-CN" altLang="en-US" sz="2000" dirty="0">
              <a:solidFill>
                <a:schemeClr val="bg1"/>
              </a:solidFill>
              <a:ea typeface="微软雅黑 Light" panose="020B0502040204020203" pitchFamily="34" charset="-122"/>
            </a:endParaRPr>
          </a:p>
        </p:txBody>
      </p:sp>
      <p:grpSp>
        <p:nvGrpSpPr>
          <p:cNvPr id="95" name="组合 94">
            <a:extLst>
              <a:ext uri="{FF2B5EF4-FFF2-40B4-BE49-F238E27FC236}">
                <a16:creationId xmlns:a16="http://schemas.microsoft.com/office/drawing/2014/main" id="{6309FD81-65B0-4418-B923-C6CABEDB0540}"/>
              </a:ext>
            </a:extLst>
          </p:cNvPr>
          <p:cNvGrpSpPr/>
          <p:nvPr userDrawn="1"/>
        </p:nvGrpSpPr>
        <p:grpSpPr>
          <a:xfrm>
            <a:off x="3795131" y="6331235"/>
            <a:ext cx="4766946" cy="452499"/>
            <a:chOff x="3721016" y="5441926"/>
            <a:chExt cx="5306957" cy="503759"/>
          </a:xfrm>
        </p:grpSpPr>
        <p:pic>
          <p:nvPicPr>
            <p:cNvPr id="96" name="图片 95">
              <a:extLst>
                <a:ext uri="{FF2B5EF4-FFF2-40B4-BE49-F238E27FC236}">
                  <a16:creationId xmlns:a16="http://schemas.microsoft.com/office/drawing/2014/main" id="{867AC377-02AA-411D-AAAF-DB58B4A24916}"/>
                </a:ext>
              </a:extLst>
            </p:cNvPr>
            <p:cNvPicPr>
              <a:picLocks noChangeAspect="1"/>
            </p:cNvPicPr>
            <p:nvPr/>
          </p:nvPicPr>
          <p:blipFill>
            <a:blip r:embed="rId2">
              <a:alphaModFix amt="25000"/>
              <a:extLst>
                <a:ext uri="{28A0092B-C50C-407E-A947-70E740481C1C}">
                  <a14:useLocalDpi xmlns:a14="http://schemas.microsoft.com/office/drawing/2010/main" val="0"/>
                </a:ext>
              </a:extLst>
            </a:blip>
            <a:stretch>
              <a:fillRect/>
            </a:stretch>
          </p:blipFill>
          <p:spPr>
            <a:xfrm>
              <a:off x="3721016" y="5441926"/>
              <a:ext cx="2459915" cy="503759"/>
            </a:xfrm>
            <a:prstGeom prst="rect">
              <a:avLst/>
            </a:prstGeom>
          </p:spPr>
        </p:pic>
        <p:pic>
          <p:nvPicPr>
            <p:cNvPr id="97" name="图片 96">
              <a:extLst>
                <a:ext uri="{FF2B5EF4-FFF2-40B4-BE49-F238E27FC236}">
                  <a16:creationId xmlns:a16="http://schemas.microsoft.com/office/drawing/2014/main" id="{6334AEB0-A985-4F0F-8610-33E2545E7AF9}"/>
                </a:ext>
              </a:extLst>
            </p:cNvPr>
            <p:cNvPicPr>
              <a:picLocks noChangeAspect="1"/>
            </p:cNvPicPr>
            <p:nvPr/>
          </p:nvPicPr>
          <p:blipFill>
            <a:blip r:embed="rId3">
              <a:alphaModFix amt="30000"/>
              <a:extLst>
                <a:ext uri="{28A0092B-C50C-407E-A947-70E740481C1C}">
                  <a14:useLocalDpi xmlns:a14="http://schemas.microsoft.com/office/drawing/2010/main" val="0"/>
                </a:ext>
              </a:extLst>
            </a:blip>
            <a:stretch>
              <a:fillRect/>
            </a:stretch>
          </p:blipFill>
          <p:spPr>
            <a:xfrm>
              <a:off x="6302928" y="5518467"/>
              <a:ext cx="2725045" cy="350676"/>
            </a:xfrm>
            <a:prstGeom prst="rect">
              <a:avLst/>
            </a:prstGeom>
          </p:spPr>
        </p:pic>
      </p:grpSp>
    </p:spTree>
    <p:extLst>
      <p:ext uri="{BB962C8B-B14F-4D97-AF65-F5344CB8AC3E}">
        <p14:creationId xmlns:p14="http://schemas.microsoft.com/office/powerpoint/2010/main" val="2729759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过渡页">
    <p:spTree>
      <p:nvGrpSpPr>
        <p:cNvPr id="1" name=""/>
        <p:cNvGrpSpPr/>
        <p:nvPr/>
      </p:nvGrpSpPr>
      <p:grpSpPr>
        <a:xfrm>
          <a:off x="0" y="0"/>
          <a:ext cx="0" cy="0"/>
          <a:chOff x="0" y="0"/>
          <a:chExt cx="0" cy="0"/>
        </a:xfrm>
      </p:grpSpPr>
      <p:sp>
        <p:nvSpPr>
          <p:cNvPr id="6" name="矩形: 圆角 5">
            <a:extLst>
              <a:ext uri="{FF2B5EF4-FFF2-40B4-BE49-F238E27FC236}">
                <a16:creationId xmlns:a16="http://schemas.microsoft.com/office/drawing/2014/main" id="{94ED9A4A-0FE2-4D6C-B886-54EEDEADF843}"/>
              </a:ext>
            </a:extLst>
          </p:cNvPr>
          <p:cNvSpPr/>
          <p:nvPr userDrawn="1"/>
        </p:nvSpPr>
        <p:spPr>
          <a:xfrm>
            <a:off x="407987" y="670679"/>
            <a:ext cx="11376026" cy="5565021"/>
          </a:xfrm>
          <a:prstGeom prst="roundRect">
            <a:avLst>
              <a:gd name="adj" fmla="val 0"/>
            </a:avLst>
          </a:prstGeom>
          <a:solidFill>
            <a:schemeClr val="accent1"/>
          </a:solidFill>
          <a:ln>
            <a:noFill/>
          </a:ln>
          <a:effectLst>
            <a:outerShdw blurRad="254000" algn="ctr" rotWithShape="0">
              <a:schemeClr val="accent1">
                <a:lumMod val="7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7" name="矩形: 圆角 6">
            <a:extLst>
              <a:ext uri="{FF2B5EF4-FFF2-40B4-BE49-F238E27FC236}">
                <a16:creationId xmlns:a16="http://schemas.microsoft.com/office/drawing/2014/main" id="{652C9BCB-B4B4-443B-B361-02B3598DC747}"/>
              </a:ext>
            </a:extLst>
          </p:cNvPr>
          <p:cNvSpPr/>
          <p:nvPr userDrawn="1"/>
        </p:nvSpPr>
        <p:spPr>
          <a:xfrm>
            <a:off x="4714753" y="1170542"/>
            <a:ext cx="2762494" cy="2762594"/>
          </a:xfrm>
          <a:prstGeom prst="roundRect">
            <a:avLst>
              <a:gd name="adj" fmla="val 50000"/>
            </a:avLst>
          </a:prstGeom>
          <a:solidFill>
            <a:schemeClr val="bg1"/>
          </a:solidFill>
          <a:ln>
            <a:noFill/>
          </a:ln>
          <a:effectLst>
            <a:outerShdw blurRad="254000" algn="ctr" rotWithShape="0">
              <a:schemeClr val="accent1">
                <a:lumMod val="7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8" name="矩形: 圆角 7">
            <a:extLst>
              <a:ext uri="{FF2B5EF4-FFF2-40B4-BE49-F238E27FC236}">
                <a16:creationId xmlns:a16="http://schemas.microsoft.com/office/drawing/2014/main" id="{7B1DEB05-25AA-44EC-A28C-43BA351F9513}"/>
              </a:ext>
            </a:extLst>
          </p:cNvPr>
          <p:cNvSpPr/>
          <p:nvPr userDrawn="1"/>
        </p:nvSpPr>
        <p:spPr>
          <a:xfrm>
            <a:off x="4805326" y="1261118"/>
            <a:ext cx="2581349" cy="2581443"/>
          </a:xfrm>
          <a:prstGeom prst="roundRect">
            <a:avLst>
              <a:gd name="adj" fmla="val 50000"/>
            </a:avLst>
          </a:prstGeom>
          <a:noFill/>
          <a:ln w="63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13" name="椭圆 12">
            <a:extLst>
              <a:ext uri="{FF2B5EF4-FFF2-40B4-BE49-F238E27FC236}">
                <a16:creationId xmlns:a16="http://schemas.microsoft.com/office/drawing/2014/main" id="{1DEC5DD7-56F1-4BF4-B7B3-F54FE81D72DF}"/>
              </a:ext>
            </a:extLst>
          </p:cNvPr>
          <p:cNvSpPr/>
          <p:nvPr userDrawn="1"/>
        </p:nvSpPr>
        <p:spPr>
          <a:xfrm>
            <a:off x="4314496" y="770335"/>
            <a:ext cx="3563008" cy="3563008"/>
          </a:xfrm>
          <a:prstGeom prst="ellipse">
            <a:avLst/>
          </a:prstGeom>
          <a:noFill/>
          <a:ln>
            <a:gradFill>
              <a:gsLst>
                <a:gs pos="10000">
                  <a:schemeClr val="accent1"/>
                </a:gs>
                <a:gs pos="53000">
                  <a:schemeClr val="bg1"/>
                </a:gs>
                <a:gs pos="9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DA7FDF82-6014-40DF-8F38-3133CFE07A78}"/>
              </a:ext>
            </a:extLst>
          </p:cNvPr>
          <p:cNvSpPr/>
          <p:nvPr userDrawn="1"/>
        </p:nvSpPr>
        <p:spPr>
          <a:xfrm>
            <a:off x="3946105" y="401944"/>
            <a:ext cx="4299790" cy="4299790"/>
          </a:xfrm>
          <a:prstGeom prst="ellipse">
            <a:avLst/>
          </a:prstGeom>
          <a:noFill/>
          <a:ln>
            <a:gradFill>
              <a:gsLst>
                <a:gs pos="19000">
                  <a:schemeClr val="accent1">
                    <a:alpha val="0"/>
                  </a:schemeClr>
                </a:gs>
                <a:gs pos="53000">
                  <a:schemeClr val="bg1"/>
                </a:gs>
                <a:gs pos="76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5B021A84-DD66-4C67-8A36-70FB9ED022B5}"/>
              </a:ext>
            </a:extLst>
          </p:cNvPr>
          <p:cNvSpPr/>
          <p:nvPr userDrawn="1"/>
        </p:nvSpPr>
        <p:spPr>
          <a:xfrm>
            <a:off x="4314496" y="1645920"/>
            <a:ext cx="326165" cy="326165"/>
          </a:xfrm>
          <a:prstGeom prst="ellipse">
            <a:avLst/>
          </a:prstGeom>
          <a:gradFill flip="none" rotWithShape="1">
            <a:gsLst>
              <a:gs pos="0">
                <a:schemeClr val="bg1"/>
              </a:gs>
              <a:gs pos="100000">
                <a:schemeClr val="accent1"/>
              </a:gs>
            </a:gsLst>
            <a:lin ang="81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16" name="椭圆 15">
            <a:extLst>
              <a:ext uri="{FF2B5EF4-FFF2-40B4-BE49-F238E27FC236}">
                <a16:creationId xmlns:a16="http://schemas.microsoft.com/office/drawing/2014/main" id="{3C340B94-77C8-4825-BBDF-C5B33F062C03}"/>
              </a:ext>
            </a:extLst>
          </p:cNvPr>
          <p:cNvSpPr/>
          <p:nvPr userDrawn="1"/>
        </p:nvSpPr>
        <p:spPr>
          <a:xfrm>
            <a:off x="7551339" y="3350083"/>
            <a:ext cx="193526" cy="197430"/>
          </a:xfrm>
          <a:prstGeom prst="ellipse">
            <a:avLst/>
          </a:prstGeom>
          <a:gradFill flip="none" rotWithShape="1">
            <a:gsLst>
              <a:gs pos="0">
                <a:schemeClr val="bg1"/>
              </a:gs>
              <a:gs pos="100000">
                <a:schemeClr val="accent1"/>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17" name="椭圆 16">
            <a:extLst>
              <a:ext uri="{FF2B5EF4-FFF2-40B4-BE49-F238E27FC236}">
                <a16:creationId xmlns:a16="http://schemas.microsoft.com/office/drawing/2014/main" id="{F0568B68-DA9F-432A-BD13-19765E93C840}"/>
              </a:ext>
            </a:extLst>
          </p:cNvPr>
          <p:cNvSpPr/>
          <p:nvPr userDrawn="1"/>
        </p:nvSpPr>
        <p:spPr>
          <a:xfrm>
            <a:off x="8093244" y="1956947"/>
            <a:ext cx="224564" cy="224564"/>
          </a:xfrm>
          <a:prstGeom prst="ellipse">
            <a:avLst/>
          </a:prstGeom>
          <a:gradFill flip="none" rotWithShape="1">
            <a:gsLst>
              <a:gs pos="0">
                <a:schemeClr val="bg1"/>
              </a:gs>
              <a:gs pos="100000">
                <a:schemeClr val="accent1"/>
              </a:gs>
            </a:gsLst>
            <a:lin ang="135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18" name="Freeform 6">
            <a:extLst>
              <a:ext uri="{FF2B5EF4-FFF2-40B4-BE49-F238E27FC236}">
                <a16:creationId xmlns:a16="http://schemas.microsoft.com/office/drawing/2014/main" id="{FFB110D7-8436-4AA1-ADE8-367869D5A1FC}"/>
              </a:ext>
            </a:extLst>
          </p:cNvPr>
          <p:cNvSpPr>
            <a:spLocks/>
          </p:cNvSpPr>
          <p:nvPr userDrawn="1"/>
        </p:nvSpPr>
        <p:spPr bwMode="auto">
          <a:xfrm>
            <a:off x="-449767" y="529455"/>
            <a:ext cx="2905884" cy="1710187"/>
          </a:xfrm>
          <a:custGeom>
            <a:avLst/>
            <a:gdLst>
              <a:gd name="T0" fmla="*/ 3510 w 4495"/>
              <a:gd name="T1" fmla="*/ 741 h 2642"/>
              <a:gd name="T2" fmla="*/ 3185 w 4495"/>
              <a:gd name="T3" fmla="*/ 1023 h 2642"/>
              <a:gd name="T4" fmla="*/ 3732 w 4495"/>
              <a:gd name="T5" fmla="*/ 1571 h 2642"/>
              <a:gd name="T6" fmla="*/ 4453 w 4495"/>
              <a:gd name="T7" fmla="*/ 1757 h 2642"/>
              <a:gd name="T8" fmla="*/ 725 w 4495"/>
              <a:gd name="T9" fmla="*/ 1957 h 2642"/>
              <a:gd name="T10" fmla="*/ 2100 w 4495"/>
              <a:gd name="T11" fmla="*/ 2171 h 2642"/>
              <a:gd name="T12" fmla="*/ 3175 w 4495"/>
              <a:gd name="T13" fmla="*/ 2386 h 2642"/>
              <a:gd name="T14" fmla="*/ 2639 w 4495"/>
              <a:gd name="T15" fmla="*/ 2600 h 2642"/>
              <a:gd name="T16" fmla="*/ 2714 w 4495"/>
              <a:gd name="T17" fmla="*/ 2484 h 2642"/>
              <a:gd name="T18" fmla="*/ 1960 w 4495"/>
              <a:gd name="T19" fmla="*/ 2363 h 2642"/>
              <a:gd name="T20" fmla="*/ 3653 w 4495"/>
              <a:gd name="T21" fmla="*/ 2111 h 2642"/>
              <a:gd name="T22" fmla="*/ 483 w 4495"/>
              <a:gd name="T23" fmla="*/ 1826 h 2642"/>
              <a:gd name="T24" fmla="*/ 4246 w 4495"/>
              <a:gd name="T25" fmla="*/ 1608 h 2642"/>
              <a:gd name="T26" fmla="*/ 3226 w 4495"/>
              <a:gd name="T27" fmla="*/ 1362 h 2642"/>
              <a:gd name="T28" fmla="*/ 2917 w 4495"/>
              <a:gd name="T29" fmla="*/ 965 h 2642"/>
              <a:gd name="T30" fmla="*/ 2651 w 4495"/>
              <a:gd name="T31" fmla="*/ 569 h 2642"/>
              <a:gd name="T32" fmla="*/ 2698 w 4495"/>
              <a:gd name="T33" fmla="*/ 339 h 2642"/>
              <a:gd name="T34" fmla="*/ 2417 w 4495"/>
              <a:gd name="T35" fmla="*/ 760 h 2642"/>
              <a:gd name="T36" fmla="*/ 2957 w 4495"/>
              <a:gd name="T37" fmla="*/ 1168 h 2642"/>
              <a:gd name="T38" fmla="*/ 2536 w 4495"/>
              <a:gd name="T39" fmla="*/ 1677 h 2642"/>
              <a:gd name="T40" fmla="*/ 2788 w 4495"/>
              <a:gd name="T41" fmla="*/ 1371 h 2642"/>
              <a:gd name="T42" fmla="*/ 2696 w 4495"/>
              <a:gd name="T43" fmla="*/ 1468 h 2642"/>
              <a:gd name="T44" fmla="*/ 2758 w 4495"/>
              <a:gd name="T45" fmla="*/ 1583 h 2642"/>
              <a:gd name="T46" fmla="*/ 2430 w 4495"/>
              <a:gd name="T47" fmla="*/ 1081 h 2642"/>
              <a:gd name="T48" fmla="*/ 2128 w 4495"/>
              <a:gd name="T49" fmla="*/ 612 h 2642"/>
              <a:gd name="T50" fmla="*/ 1747 w 4495"/>
              <a:gd name="T51" fmla="*/ 1209 h 2642"/>
              <a:gd name="T52" fmla="*/ 1956 w 4495"/>
              <a:gd name="T53" fmla="*/ 1028 h 2642"/>
              <a:gd name="T54" fmla="*/ 2026 w 4495"/>
              <a:gd name="T55" fmla="*/ 1148 h 2642"/>
              <a:gd name="T56" fmla="*/ 2025 w 4495"/>
              <a:gd name="T57" fmla="*/ 900 h 2642"/>
              <a:gd name="T58" fmla="*/ 2014 w 4495"/>
              <a:gd name="T59" fmla="*/ 1417 h 2642"/>
              <a:gd name="T60" fmla="*/ 1370 w 4495"/>
              <a:gd name="T61" fmla="*/ 1129 h 2642"/>
              <a:gd name="T62" fmla="*/ 1441 w 4495"/>
              <a:gd name="T63" fmla="*/ 1512 h 2642"/>
              <a:gd name="T64" fmla="*/ 1377 w 4495"/>
              <a:gd name="T65" fmla="*/ 1512 h 2642"/>
              <a:gd name="T66" fmla="*/ 1565 w 4495"/>
              <a:gd name="T67" fmla="*/ 1514 h 2642"/>
              <a:gd name="T68" fmla="*/ 310 w 4495"/>
              <a:gd name="T69" fmla="*/ 1616 h 2642"/>
              <a:gd name="T70" fmla="*/ 700 w 4495"/>
              <a:gd name="T71" fmla="*/ 1359 h 2642"/>
              <a:gd name="T72" fmla="*/ 146 w 4495"/>
              <a:gd name="T73" fmla="*/ 1543 h 2642"/>
              <a:gd name="T74" fmla="*/ 1036 w 4495"/>
              <a:gd name="T75" fmla="*/ 1300 h 2642"/>
              <a:gd name="T76" fmla="*/ 1555 w 4495"/>
              <a:gd name="T77" fmla="*/ 974 h 2642"/>
              <a:gd name="T78" fmla="*/ 2229 w 4495"/>
              <a:gd name="T79" fmla="*/ 428 h 2642"/>
              <a:gd name="T80" fmla="*/ 2497 w 4495"/>
              <a:gd name="T81" fmla="*/ 62 h 2642"/>
              <a:gd name="T82" fmla="*/ 2941 w 4495"/>
              <a:gd name="T83" fmla="*/ 384 h 2642"/>
              <a:gd name="T84" fmla="*/ 3423 w 4495"/>
              <a:gd name="T85" fmla="*/ 610 h 2642"/>
              <a:gd name="T86" fmla="*/ 3857 w 4495"/>
              <a:gd name="T87" fmla="*/ 656 h 2642"/>
              <a:gd name="T88" fmla="*/ 3839 w 4495"/>
              <a:gd name="T89" fmla="*/ 686 h 2642"/>
              <a:gd name="T90" fmla="*/ 3376 w 4495"/>
              <a:gd name="T91" fmla="*/ 585 h 2642"/>
              <a:gd name="T92" fmla="*/ 3112 w 4495"/>
              <a:gd name="T93" fmla="*/ 787 h 2642"/>
              <a:gd name="T94" fmla="*/ 2761 w 4495"/>
              <a:gd name="T95" fmla="*/ 654 h 2642"/>
              <a:gd name="T96" fmla="*/ 2882 w 4495"/>
              <a:gd name="T97" fmla="*/ 706 h 2642"/>
              <a:gd name="T98" fmla="*/ 2992 w 4495"/>
              <a:gd name="T99" fmla="*/ 676 h 2642"/>
              <a:gd name="T100" fmla="*/ 2960 w 4495"/>
              <a:gd name="T101" fmla="*/ 817 h 2642"/>
              <a:gd name="T102" fmla="*/ 3010 w 4495"/>
              <a:gd name="T103" fmla="*/ 599 h 2642"/>
              <a:gd name="T104" fmla="*/ 2580 w 4495"/>
              <a:gd name="T105" fmla="*/ 736 h 2642"/>
              <a:gd name="T106" fmla="*/ 3008 w 4495"/>
              <a:gd name="T107" fmla="*/ 913 h 2642"/>
              <a:gd name="T108" fmla="*/ 3489 w 4495"/>
              <a:gd name="T109" fmla="*/ 733 h 2642"/>
              <a:gd name="T110" fmla="*/ 3887 w 4495"/>
              <a:gd name="T111" fmla="*/ 672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95" h="2642">
                <a:moveTo>
                  <a:pt x="3887" y="672"/>
                </a:moveTo>
                <a:cubicBezTo>
                  <a:pt x="3873" y="700"/>
                  <a:pt x="3861" y="729"/>
                  <a:pt x="3842" y="754"/>
                </a:cubicBezTo>
                <a:cubicBezTo>
                  <a:pt x="3824" y="778"/>
                  <a:pt x="3795" y="780"/>
                  <a:pt x="3767" y="770"/>
                </a:cubicBezTo>
                <a:cubicBezTo>
                  <a:pt x="3743" y="762"/>
                  <a:pt x="3721" y="749"/>
                  <a:pt x="3697" y="739"/>
                </a:cubicBezTo>
                <a:cubicBezTo>
                  <a:pt x="3667" y="727"/>
                  <a:pt x="3637" y="715"/>
                  <a:pt x="3607" y="706"/>
                </a:cubicBezTo>
                <a:cubicBezTo>
                  <a:pt x="3579" y="699"/>
                  <a:pt x="3551" y="704"/>
                  <a:pt x="3524" y="713"/>
                </a:cubicBezTo>
                <a:cubicBezTo>
                  <a:pt x="3510" y="718"/>
                  <a:pt x="3506" y="726"/>
                  <a:pt x="3510" y="741"/>
                </a:cubicBezTo>
                <a:cubicBezTo>
                  <a:pt x="3514" y="764"/>
                  <a:pt x="3517" y="787"/>
                  <a:pt x="3505" y="808"/>
                </a:cubicBezTo>
                <a:cubicBezTo>
                  <a:pt x="3500" y="816"/>
                  <a:pt x="3493" y="824"/>
                  <a:pt x="3484" y="829"/>
                </a:cubicBezTo>
                <a:cubicBezTo>
                  <a:pt x="3452" y="847"/>
                  <a:pt x="3418" y="853"/>
                  <a:pt x="3382" y="840"/>
                </a:cubicBezTo>
                <a:cubicBezTo>
                  <a:pt x="3367" y="835"/>
                  <a:pt x="3351" y="832"/>
                  <a:pt x="3334" y="828"/>
                </a:cubicBezTo>
                <a:cubicBezTo>
                  <a:pt x="3329" y="869"/>
                  <a:pt x="3323" y="912"/>
                  <a:pt x="3281" y="935"/>
                </a:cubicBezTo>
                <a:cubicBezTo>
                  <a:pt x="3240" y="958"/>
                  <a:pt x="3200" y="943"/>
                  <a:pt x="3160" y="924"/>
                </a:cubicBezTo>
                <a:cubicBezTo>
                  <a:pt x="3169" y="959"/>
                  <a:pt x="3176" y="991"/>
                  <a:pt x="3185" y="1023"/>
                </a:cubicBezTo>
                <a:cubicBezTo>
                  <a:pt x="3197" y="1068"/>
                  <a:pt x="3211" y="1112"/>
                  <a:pt x="3223" y="1156"/>
                </a:cubicBezTo>
                <a:cubicBezTo>
                  <a:pt x="3228" y="1171"/>
                  <a:pt x="3231" y="1188"/>
                  <a:pt x="3237" y="1203"/>
                </a:cubicBezTo>
                <a:cubicBezTo>
                  <a:pt x="3250" y="1238"/>
                  <a:pt x="3262" y="1274"/>
                  <a:pt x="3278" y="1308"/>
                </a:cubicBezTo>
                <a:cubicBezTo>
                  <a:pt x="3291" y="1334"/>
                  <a:pt x="3307" y="1358"/>
                  <a:pt x="3326" y="1381"/>
                </a:cubicBezTo>
                <a:cubicBezTo>
                  <a:pt x="3345" y="1405"/>
                  <a:pt x="3367" y="1427"/>
                  <a:pt x="3389" y="1448"/>
                </a:cubicBezTo>
                <a:cubicBezTo>
                  <a:pt x="3421" y="1477"/>
                  <a:pt x="3458" y="1497"/>
                  <a:pt x="3497" y="1514"/>
                </a:cubicBezTo>
                <a:cubicBezTo>
                  <a:pt x="3572" y="1548"/>
                  <a:pt x="3651" y="1563"/>
                  <a:pt x="3732" y="1571"/>
                </a:cubicBezTo>
                <a:cubicBezTo>
                  <a:pt x="3761" y="1573"/>
                  <a:pt x="3790" y="1574"/>
                  <a:pt x="3819" y="1577"/>
                </a:cubicBezTo>
                <a:cubicBezTo>
                  <a:pt x="3938" y="1590"/>
                  <a:pt x="4056" y="1582"/>
                  <a:pt x="4175" y="1581"/>
                </a:cubicBezTo>
                <a:cubicBezTo>
                  <a:pt x="4204" y="1581"/>
                  <a:pt x="4233" y="1578"/>
                  <a:pt x="4262" y="1577"/>
                </a:cubicBezTo>
                <a:cubicBezTo>
                  <a:pt x="4314" y="1576"/>
                  <a:pt x="4366" y="1583"/>
                  <a:pt x="4415" y="1601"/>
                </a:cubicBezTo>
                <a:cubicBezTo>
                  <a:pt x="4438" y="1610"/>
                  <a:pt x="4459" y="1623"/>
                  <a:pt x="4474" y="1644"/>
                </a:cubicBezTo>
                <a:cubicBezTo>
                  <a:pt x="4484" y="1657"/>
                  <a:pt x="4491" y="1669"/>
                  <a:pt x="4493" y="1685"/>
                </a:cubicBezTo>
                <a:cubicBezTo>
                  <a:pt x="4495" y="1718"/>
                  <a:pt x="4477" y="1738"/>
                  <a:pt x="4453" y="1757"/>
                </a:cubicBezTo>
                <a:cubicBezTo>
                  <a:pt x="4426" y="1778"/>
                  <a:pt x="4394" y="1785"/>
                  <a:pt x="4362" y="1790"/>
                </a:cubicBezTo>
                <a:cubicBezTo>
                  <a:pt x="4334" y="1794"/>
                  <a:pt x="4306" y="1798"/>
                  <a:pt x="4278" y="1798"/>
                </a:cubicBezTo>
                <a:cubicBezTo>
                  <a:pt x="3089" y="1799"/>
                  <a:pt x="1900" y="1799"/>
                  <a:pt x="711" y="1798"/>
                </a:cubicBezTo>
                <a:cubicBezTo>
                  <a:pt x="685" y="1798"/>
                  <a:pt x="662" y="1802"/>
                  <a:pt x="643" y="1822"/>
                </a:cubicBezTo>
                <a:cubicBezTo>
                  <a:pt x="615" y="1850"/>
                  <a:pt x="617" y="1910"/>
                  <a:pt x="647" y="1936"/>
                </a:cubicBezTo>
                <a:cubicBezTo>
                  <a:pt x="664" y="1952"/>
                  <a:pt x="683" y="1956"/>
                  <a:pt x="705" y="1957"/>
                </a:cubicBezTo>
                <a:cubicBezTo>
                  <a:pt x="712" y="1957"/>
                  <a:pt x="718" y="1957"/>
                  <a:pt x="725" y="1957"/>
                </a:cubicBezTo>
                <a:cubicBezTo>
                  <a:pt x="1686" y="1957"/>
                  <a:pt x="2647" y="1957"/>
                  <a:pt x="3609" y="1957"/>
                </a:cubicBezTo>
                <a:cubicBezTo>
                  <a:pt x="3654" y="1957"/>
                  <a:pt x="3700" y="1957"/>
                  <a:pt x="3742" y="1974"/>
                </a:cubicBezTo>
                <a:cubicBezTo>
                  <a:pt x="3780" y="1989"/>
                  <a:pt x="3820" y="2007"/>
                  <a:pt x="3827" y="2055"/>
                </a:cubicBezTo>
                <a:cubicBezTo>
                  <a:pt x="3831" y="2081"/>
                  <a:pt x="3823" y="2102"/>
                  <a:pt x="3803" y="2120"/>
                </a:cubicBezTo>
                <a:cubicBezTo>
                  <a:pt x="3758" y="2159"/>
                  <a:pt x="3704" y="2169"/>
                  <a:pt x="3648" y="2170"/>
                </a:cubicBezTo>
                <a:cubicBezTo>
                  <a:pt x="3553" y="2172"/>
                  <a:pt x="3459" y="2171"/>
                  <a:pt x="3364" y="2171"/>
                </a:cubicBezTo>
                <a:cubicBezTo>
                  <a:pt x="2943" y="2171"/>
                  <a:pt x="2521" y="2171"/>
                  <a:pt x="2100" y="2171"/>
                </a:cubicBezTo>
                <a:cubicBezTo>
                  <a:pt x="2045" y="2171"/>
                  <a:pt x="1991" y="2172"/>
                  <a:pt x="1936" y="2171"/>
                </a:cubicBezTo>
                <a:cubicBezTo>
                  <a:pt x="1867" y="2169"/>
                  <a:pt x="1836" y="2241"/>
                  <a:pt x="1862" y="2295"/>
                </a:cubicBezTo>
                <a:cubicBezTo>
                  <a:pt x="1874" y="2318"/>
                  <a:pt x="1896" y="2332"/>
                  <a:pt x="1924" y="2333"/>
                </a:cubicBezTo>
                <a:cubicBezTo>
                  <a:pt x="1931" y="2333"/>
                  <a:pt x="1939" y="2333"/>
                  <a:pt x="1946" y="2333"/>
                </a:cubicBezTo>
                <a:cubicBezTo>
                  <a:pt x="2291" y="2333"/>
                  <a:pt x="2636" y="2332"/>
                  <a:pt x="2981" y="2333"/>
                </a:cubicBezTo>
                <a:cubicBezTo>
                  <a:pt x="3020" y="2333"/>
                  <a:pt x="3059" y="2337"/>
                  <a:pt x="3097" y="2345"/>
                </a:cubicBezTo>
                <a:cubicBezTo>
                  <a:pt x="3125" y="2352"/>
                  <a:pt x="3155" y="2361"/>
                  <a:pt x="3175" y="2386"/>
                </a:cubicBezTo>
                <a:cubicBezTo>
                  <a:pt x="3200" y="2419"/>
                  <a:pt x="3200" y="2433"/>
                  <a:pt x="3175" y="2462"/>
                </a:cubicBezTo>
                <a:cubicBezTo>
                  <a:pt x="3162" y="2477"/>
                  <a:pt x="3145" y="2484"/>
                  <a:pt x="3127" y="2492"/>
                </a:cubicBezTo>
                <a:cubicBezTo>
                  <a:pt x="3080" y="2512"/>
                  <a:pt x="3031" y="2513"/>
                  <a:pt x="2982" y="2513"/>
                </a:cubicBezTo>
                <a:cubicBezTo>
                  <a:pt x="2882" y="2514"/>
                  <a:pt x="2783" y="2515"/>
                  <a:pt x="2684" y="2516"/>
                </a:cubicBezTo>
                <a:cubicBezTo>
                  <a:pt x="2671" y="2516"/>
                  <a:pt x="2658" y="2519"/>
                  <a:pt x="2645" y="2522"/>
                </a:cubicBezTo>
                <a:cubicBezTo>
                  <a:pt x="2627" y="2526"/>
                  <a:pt x="2616" y="2539"/>
                  <a:pt x="2615" y="2556"/>
                </a:cubicBezTo>
                <a:cubicBezTo>
                  <a:pt x="2614" y="2573"/>
                  <a:pt x="2624" y="2594"/>
                  <a:pt x="2639" y="2600"/>
                </a:cubicBezTo>
                <a:cubicBezTo>
                  <a:pt x="2672" y="2617"/>
                  <a:pt x="2707" y="2629"/>
                  <a:pt x="2744" y="2635"/>
                </a:cubicBezTo>
                <a:cubicBezTo>
                  <a:pt x="2751" y="2636"/>
                  <a:pt x="2758" y="2638"/>
                  <a:pt x="2764" y="2642"/>
                </a:cubicBezTo>
                <a:cubicBezTo>
                  <a:pt x="2731" y="2639"/>
                  <a:pt x="2698" y="2638"/>
                  <a:pt x="2665" y="2631"/>
                </a:cubicBezTo>
                <a:cubicBezTo>
                  <a:pt x="2643" y="2626"/>
                  <a:pt x="2620" y="2616"/>
                  <a:pt x="2602" y="2603"/>
                </a:cubicBezTo>
                <a:cubicBezTo>
                  <a:pt x="2580" y="2589"/>
                  <a:pt x="2579" y="2564"/>
                  <a:pt x="2582" y="2539"/>
                </a:cubicBezTo>
                <a:cubicBezTo>
                  <a:pt x="2586" y="2511"/>
                  <a:pt x="2607" y="2497"/>
                  <a:pt x="2631" y="2492"/>
                </a:cubicBezTo>
                <a:cubicBezTo>
                  <a:pt x="2658" y="2487"/>
                  <a:pt x="2686" y="2484"/>
                  <a:pt x="2714" y="2484"/>
                </a:cubicBezTo>
                <a:cubicBezTo>
                  <a:pt x="2817" y="2483"/>
                  <a:pt x="2919" y="2483"/>
                  <a:pt x="3022" y="2483"/>
                </a:cubicBezTo>
                <a:cubicBezTo>
                  <a:pt x="3037" y="2483"/>
                  <a:pt x="3052" y="2483"/>
                  <a:pt x="3066" y="2478"/>
                </a:cubicBezTo>
                <a:cubicBezTo>
                  <a:pt x="3089" y="2471"/>
                  <a:pt x="3114" y="2449"/>
                  <a:pt x="3113" y="2420"/>
                </a:cubicBezTo>
                <a:cubicBezTo>
                  <a:pt x="3111" y="2395"/>
                  <a:pt x="3094" y="2373"/>
                  <a:pt x="3068" y="2368"/>
                </a:cubicBezTo>
                <a:cubicBezTo>
                  <a:pt x="3054" y="2365"/>
                  <a:pt x="3041" y="2363"/>
                  <a:pt x="3027" y="2363"/>
                </a:cubicBezTo>
                <a:cubicBezTo>
                  <a:pt x="2853" y="2363"/>
                  <a:pt x="2679" y="2363"/>
                  <a:pt x="2506" y="2363"/>
                </a:cubicBezTo>
                <a:cubicBezTo>
                  <a:pt x="2324" y="2363"/>
                  <a:pt x="2142" y="2364"/>
                  <a:pt x="1960" y="2363"/>
                </a:cubicBezTo>
                <a:cubicBezTo>
                  <a:pt x="1929" y="2362"/>
                  <a:pt x="1897" y="2360"/>
                  <a:pt x="1868" y="2353"/>
                </a:cubicBezTo>
                <a:cubicBezTo>
                  <a:pt x="1832" y="2343"/>
                  <a:pt x="1797" y="2328"/>
                  <a:pt x="1773" y="2298"/>
                </a:cubicBezTo>
                <a:cubicBezTo>
                  <a:pt x="1748" y="2268"/>
                  <a:pt x="1754" y="2220"/>
                  <a:pt x="1777" y="2197"/>
                </a:cubicBezTo>
                <a:cubicBezTo>
                  <a:pt x="1824" y="2151"/>
                  <a:pt x="1883" y="2143"/>
                  <a:pt x="1943" y="2141"/>
                </a:cubicBezTo>
                <a:cubicBezTo>
                  <a:pt x="1995" y="2140"/>
                  <a:pt x="2046" y="2141"/>
                  <a:pt x="2098" y="2141"/>
                </a:cubicBezTo>
                <a:cubicBezTo>
                  <a:pt x="2591" y="2141"/>
                  <a:pt x="3084" y="2141"/>
                  <a:pt x="3577" y="2141"/>
                </a:cubicBezTo>
                <a:cubicBezTo>
                  <a:pt x="3608" y="2141"/>
                  <a:pt x="3633" y="2134"/>
                  <a:pt x="3653" y="2111"/>
                </a:cubicBezTo>
                <a:cubicBezTo>
                  <a:pt x="3668" y="2094"/>
                  <a:pt x="3670" y="2073"/>
                  <a:pt x="3667" y="2051"/>
                </a:cubicBezTo>
                <a:cubicBezTo>
                  <a:pt x="3663" y="2024"/>
                  <a:pt x="3642" y="2002"/>
                  <a:pt x="3615" y="1998"/>
                </a:cubicBezTo>
                <a:cubicBezTo>
                  <a:pt x="3602" y="1995"/>
                  <a:pt x="3588" y="1994"/>
                  <a:pt x="3575" y="1994"/>
                </a:cubicBezTo>
                <a:cubicBezTo>
                  <a:pt x="2614" y="1994"/>
                  <a:pt x="1653" y="1994"/>
                  <a:pt x="692" y="1994"/>
                </a:cubicBezTo>
                <a:cubicBezTo>
                  <a:pt x="658" y="1994"/>
                  <a:pt x="623" y="1991"/>
                  <a:pt x="589" y="1984"/>
                </a:cubicBezTo>
                <a:cubicBezTo>
                  <a:pt x="563" y="1978"/>
                  <a:pt x="537" y="1966"/>
                  <a:pt x="514" y="1951"/>
                </a:cubicBezTo>
                <a:cubicBezTo>
                  <a:pt x="469" y="1923"/>
                  <a:pt x="456" y="1870"/>
                  <a:pt x="483" y="1826"/>
                </a:cubicBezTo>
                <a:cubicBezTo>
                  <a:pt x="498" y="1802"/>
                  <a:pt x="522" y="1785"/>
                  <a:pt x="549" y="1775"/>
                </a:cubicBezTo>
                <a:cubicBezTo>
                  <a:pt x="595" y="1758"/>
                  <a:pt x="642" y="1753"/>
                  <a:pt x="691" y="1753"/>
                </a:cubicBezTo>
                <a:cubicBezTo>
                  <a:pt x="1148" y="1754"/>
                  <a:pt x="1605" y="1754"/>
                  <a:pt x="2062" y="1754"/>
                </a:cubicBezTo>
                <a:cubicBezTo>
                  <a:pt x="2788" y="1754"/>
                  <a:pt x="3515" y="1754"/>
                  <a:pt x="4241" y="1753"/>
                </a:cubicBezTo>
                <a:cubicBezTo>
                  <a:pt x="4259" y="1753"/>
                  <a:pt x="4278" y="1749"/>
                  <a:pt x="4295" y="1743"/>
                </a:cubicBezTo>
                <a:cubicBezTo>
                  <a:pt x="4328" y="1729"/>
                  <a:pt x="4340" y="1682"/>
                  <a:pt x="4325" y="1650"/>
                </a:cubicBezTo>
                <a:cubicBezTo>
                  <a:pt x="4308" y="1616"/>
                  <a:pt x="4278" y="1607"/>
                  <a:pt x="4246" y="1608"/>
                </a:cubicBezTo>
                <a:cubicBezTo>
                  <a:pt x="4163" y="1609"/>
                  <a:pt x="4080" y="1616"/>
                  <a:pt x="3998" y="1617"/>
                </a:cubicBezTo>
                <a:cubicBezTo>
                  <a:pt x="3903" y="1617"/>
                  <a:pt x="3809" y="1617"/>
                  <a:pt x="3714" y="1611"/>
                </a:cubicBezTo>
                <a:cubicBezTo>
                  <a:pt x="3660" y="1608"/>
                  <a:pt x="3605" y="1595"/>
                  <a:pt x="3551" y="1583"/>
                </a:cubicBezTo>
                <a:cubicBezTo>
                  <a:pt x="3520" y="1576"/>
                  <a:pt x="3489" y="1565"/>
                  <a:pt x="3460" y="1552"/>
                </a:cubicBezTo>
                <a:cubicBezTo>
                  <a:pt x="3434" y="1541"/>
                  <a:pt x="3411" y="1525"/>
                  <a:pt x="3387" y="1512"/>
                </a:cubicBezTo>
                <a:cubicBezTo>
                  <a:pt x="3346" y="1491"/>
                  <a:pt x="3315" y="1457"/>
                  <a:pt x="3282" y="1427"/>
                </a:cubicBezTo>
                <a:cubicBezTo>
                  <a:pt x="3261" y="1408"/>
                  <a:pt x="3245" y="1383"/>
                  <a:pt x="3226" y="1362"/>
                </a:cubicBezTo>
                <a:cubicBezTo>
                  <a:pt x="3213" y="1346"/>
                  <a:pt x="3198" y="1331"/>
                  <a:pt x="3186" y="1315"/>
                </a:cubicBezTo>
                <a:cubicBezTo>
                  <a:pt x="3169" y="1292"/>
                  <a:pt x="3154" y="1267"/>
                  <a:pt x="3139" y="1243"/>
                </a:cubicBezTo>
                <a:cubicBezTo>
                  <a:pt x="3123" y="1218"/>
                  <a:pt x="3109" y="1191"/>
                  <a:pt x="3094" y="1165"/>
                </a:cubicBezTo>
                <a:cubicBezTo>
                  <a:pt x="3090" y="1157"/>
                  <a:pt x="3087" y="1148"/>
                  <a:pt x="3083" y="1139"/>
                </a:cubicBezTo>
                <a:cubicBezTo>
                  <a:pt x="3069" y="1102"/>
                  <a:pt x="3055" y="1066"/>
                  <a:pt x="3041" y="1029"/>
                </a:cubicBezTo>
                <a:cubicBezTo>
                  <a:pt x="3033" y="1006"/>
                  <a:pt x="3024" y="982"/>
                  <a:pt x="3014" y="957"/>
                </a:cubicBezTo>
                <a:cubicBezTo>
                  <a:pt x="2983" y="968"/>
                  <a:pt x="2952" y="977"/>
                  <a:pt x="2917" y="965"/>
                </a:cubicBezTo>
                <a:cubicBezTo>
                  <a:pt x="2884" y="953"/>
                  <a:pt x="2858" y="936"/>
                  <a:pt x="2847" y="899"/>
                </a:cubicBezTo>
                <a:cubicBezTo>
                  <a:pt x="2837" y="901"/>
                  <a:pt x="2827" y="904"/>
                  <a:pt x="2817" y="904"/>
                </a:cubicBezTo>
                <a:cubicBezTo>
                  <a:pt x="2756" y="904"/>
                  <a:pt x="2694" y="898"/>
                  <a:pt x="2638" y="875"/>
                </a:cubicBezTo>
                <a:cubicBezTo>
                  <a:pt x="2589" y="856"/>
                  <a:pt x="2545" y="826"/>
                  <a:pt x="2518" y="777"/>
                </a:cubicBezTo>
                <a:cubicBezTo>
                  <a:pt x="2495" y="736"/>
                  <a:pt x="2493" y="696"/>
                  <a:pt x="2511" y="655"/>
                </a:cubicBezTo>
                <a:cubicBezTo>
                  <a:pt x="2518" y="638"/>
                  <a:pt x="2535" y="624"/>
                  <a:pt x="2549" y="610"/>
                </a:cubicBezTo>
                <a:cubicBezTo>
                  <a:pt x="2577" y="583"/>
                  <a:pt x="2613" y="573"/>
                  <a:pt x="2651" y="569"/>
                </a:cubicBezTo>
                <a:cubicBezTo>
                  <a:pt x="2678" y="566"/>
                  <a:pt x="2706" y="562"/>
                  <a:pt x="2734" y="563"/>
                </a:cubicBezTo>
                <a:cubicBezTo>
                  <a:pt x="2751" y="563"/>
                  <a:pt x="2763" y="559"/>
                  <a:pt x="2770" y="545"/>
                </a:cubicBezTo>
                <a:cubicBezTo>
                  <a:pt x="2780" y="525"/>
                  <a:pt x="2799" y="516"/>
                  <a:pt x="2816" y="506"/>
                </a:cubicBezTo>
                <a:cubicBezTo>
                  <a:pt x="2819" y="505"/>
                  <a:pt x="2822" y="503"/>
                  <a:pt x="2825" y="501"/>
                </a:cubicBezTo>
                <a:cubicBezTo>
                  <a:pt x="2807" y="471"/>
                  <a:pt x="2790" y="441"/>
                  <a:pt x="2770" y="414"/>
                </a:cubicBezTo>
                <a:cubicBezTo>
                  <a:pt x="2757" y="396"/>
                  <a:pt x="2741" y="379"/>
                  <a:pt x="2726" y="363"/>
                </a:cubicBezTo>
                <a:cubicBezTo>
                  <a:pt x="2717" y="354"/>
                  <a:pt x="2708" y="346"/>
                  <a:pt x="2698" y="339"/>
                </a:cubicBezTo>
                <a:cubicBezTo>
                  <a:pt x="2663" y="317"/>
                  <a:pt x="2626" y="323"/>
                  <a:pt x="2589" y="330"/>
                </a:cubicBezTo>
                <a:cubicBezTo>
                  <a:pt x="2558" y="335"/>
                  <a:pt x="2531" y="350"/>
                  <a:pt x="2507" y="369"/>
                </a:cubicBezTo>
                <a:cubicBezTo>
                  <a:pt x="2489" y="383"/>
                  <a:pt x="2475" y="401"/>
                  <a:pt x="2460" y="418"/>
                </a:cubicBezTo>
                <a:cubicBezTo>
                  <a:pt x="2426" y="455"/>
                  <a:pt x="2409" y="501"/>
                  <a:pt x="2389" y="546"/>
                </a:cubicBezTo>
                <a:cubicBezTo>
                  <a:pt x="2378" y="569"/>
                  <a:pt x="2372" y="594"/>
                  <a:pt x="2364" y="619"/>
                </a:cubicBezTo>
                <a:cubicBezTo>
                  <a:pt x="2363" y="622"/>
                  <a:pt x="2364" y="626"/>
                  <a:pt x="2366" y="630"/>
                </a:cubicBezTo>
                <a:cubicBezTo>
                  <a:pt x="2383" y="673"/>
                  <a:pt x="2401" y="716"/>
                  <a:pt x="2417" y="760"/>
                </a:cubicBezTo>
                <a:cubicBezTo>
                  <a:pt x="2429" y="789"/>
                  <a:pt x="2439" y="818"/>
                  <a:pt x="2448" y="848"/>
                </a:cubicBezTo>
                <a:cubicBezTo>
                  <a:pt x="2460" y="888"/>
                  <a:pt x="2471" y="929"/>
                  <a:pt x="2483" y="969"/>
                </a:cubicBezTo>
                <a:cubicBezTo>
                  <a:pt x="2488" y="990"/>
                  <a:pt x="2495" y="1010"/>
                  <a:pt x="2501" y="1031"/>
                </a:cubicBezTo>
                <a:cubicBezTo>
                  <a:pt x="2519" y="1025"/>
                  <a:pt x="2537" y="1017"/>
                  <a:pt x="2556" y="1013"/>
                </a:cubicBezTo>
                <a:cubicBezTo>
                  <a:pt x="2626" y="995"/>
                  <a:pt x="2696" y="998"/>
                  <a:pt x="2764" y="1022"/>
                </a:cubicBezTo>
                <a:cubicBezTo>
                  <a:pt x="2802" y="1035"/>
                  <a:pt x="2839" y="1053"/>
                  <a:pt x="2870" y="1080"/>
                </a:cubicBezTo>
                <a:cubicBezTo>
                  <a:pt x="2901" y="1107"/>
                  <a:pt x="2930" y="1137"/>
                  <a:pt x="2957" y="1168"/>
                </a:cubicBezTo>
                <a:cubicBezTo>
                  <a:pt x="2977" y="1192"/>
                  <a:pt x="2990" y="1222"/>
                  <a:pt x="3002" y="1252"/>
                </a:cubicBezTo>
                <a:cubicBezTo>
                  <a:pt x="3033" y="1327"/>
                  <a:pt x="3031" y="1403"/>
                  <a:pt x="3011" y="1479"/>
                </a:cubicBezTo>
                <a:cubicBezTo>
                  <a:pt x="3004" y="1506"/>
                  <a:pt x="2993" y="1533"/>
                  <a:pt x="2979" y="1556"/>
                </a:cubicBezTo>
                <a:cubicBezTo>
                  <a:pt x="2960" y="1585"/>
                  <a:pt x="2938" y="1612"/>
                  <a:pt x="2911" y="1637"/>
                </a:cubicBezTo>
                <a:cubicBezTo>
                  <a:pt x="2872" y="1674"/>
                  <a:pt x="2826" y="1694"/>
                  <a:pt x="2776" y="1707"/>
                </a:cubicBezTo>
                <a:cubicBezTo>
                  <a:pt x="2725" y="1721"/>
                  <a:pt x="2672" y="1721"/>
                  <a:pt x="2620" y="1709"/>
                </a:cubicBezTo>
                <a:cubicBezTo>
                  <a:pt x="2591" y="1703"/>
                  <a:pt x="2562" y="1692"/>
                  <a:pt x="2536" y="1677"/>
                </a:cubicBezTo>
                <a:cubicBezTo>
                  <a:pt x="2506" y="1659"/>
                  <a:pt x="2481" y="1635"/>
                  <a:pt x="2462" y="1604"/>
                </a:cubicBezTo>
                <a:cubicBezTo>
                  <a:pt x="2419" y="1534"/>
                  <a:pt x="2418" y="1462"/>
                  <a:pt x="2447" y="1390"/>
                </a:cubicBezTo>
                <a:cubicBezTo>
                  <a:pt x="2460" y="1358"/>
                  <a:pt x="2484" y="1331"/>
                  <a:pt x="2511" y="1308"/>
                </a:cubicBezTo>
                <a:cubicBezTo>
                  <a:pt x="2532" y="1290"/>
                  <a:pt x="2557" y="1281"/>
                  <a:pt x="2583" y="1276"/>
                </a:cubicBezTo>
                <a:cubicBezTo>
                  <a:pt x="2602" y="1273"/>
                  <a:pt x="2621" y="1267"/>
                  <a:pt x="2639" y="1269"/>
                </a:cubicBezTo>
                <a:cubicBezTo>
                  <a:pt x="2672" y="1272"/>
                  <a:pt x="2706" y="1280"/>
                  <a:pt x="2733" y="1301"/>
                </a:cubicBezTo>
                <a:cubicBezTo>
                  <a:pt x="2757" y="1319"/>
                  <a:pt x="2777" y="1341"/>
                  <a:pt x="2788" y="1371"/>
                </a:cubicBezTo>
                <a:cubicBezTo>
                  <a:pt x="2795" y="1391"/>
                  <a:pt x="2801" y="1412"/>
                  <a:pt x="2794" y="1431"/>
                </a:cubicBezTo>
                <a:cubicBezTo>
                  <a:pt x="2780" y="1468"/>
                  <a:pt x="2763" y="1501"/>
                  <a:pt x="2720" y="1516"/>
                </a:cubicBezTo>
                <a:cubicBezTo>
                  <a:pt x="2691" y="1527"/>
                  <a:pt x="2639" y="1507"/>
                  <a:pt x="2630" y="1478"/>
                </a:cubicBezTo>
                <a:cubicBezTo>
                  <a:pt x="2624" y="1459"/>
                  <a:pt x="2627" y="1446"/>
                  <a:pt x="2642" y="1433"/>
                </a:cubicBezTo>
                <a:cubicBezTo>
                  <a:pt x="2651" y="1425"/>
                  <a:pt x="2660" y="1417"/>
                  <a:pt x="2669" y="1410"/>
                </a:cubicBezTo>
                <a:cubicBezTo>
                  <a:pt x="2672" y="1427"/>
                  <a:pt x="2674" y="1442"/>
                  <a:pt x="2679" y="1455"/>
                </a:cubicBezTo>
                <a:cubicBezTo>
                  <a:pt x="2681" y="1461"/>
                  <a:pt x="2690" y="1468"/>
                  <a:pt x="2696" y="1468"/>
                </a:cubicBezTo>
                <a:cubicBezTo>
                  <a:pt x="2702" y="1468"/>
                  <a:pt x="2709" y="1460"/>
                  <a:pt x="2712" y="1454"/>
                </a:cubicBezTo>
                <a:cubicBezTo>
                  <a:pt x="2716" y="1448"/>
                  <a:pt x="2719" y="1439"/>
                  <a:pt x="2719" y="1432"/>
                </a:cubicBezTo>
                <a:cubicBezTo>
                  <a:pt x="2721" y="1412"/>
                  <a:pt x="2719" y="1391"/>
                  <a:pt x="2701" y="1379"/>
                </a:cubicBezTo>
                <a:cubicBezTo>
                  <a:pt x="2675" y="1362"/>
                  <a:pt x="2646" y="1361"/>
                  <a:pt x="2618" y="1375"/>
                </a:cubicBezTo>
                <a:cubicBezTo>
                  <a:pt x="2567" y="1402"/>
                  <a:pt x="2544" y="1475"/>
                  <a:pt x="2584" y="1530"/>
                </a:cubicBezTo>
                <a:cubicBezTo>
                  <a:pt x="2599" y="1551"/>
                  <a:pt x="2618" y="1565"/>
                  <a:pt x="2640" y="1576"/>
                </a:cubicBezTo>
                <a:cubicBezTo>
                  <a:pt x="2679" y="1596"/>
                  <a:pt x="2719" y="1596"/>
                  <a:pt x="2758" y="1583"/>
                </a:cubicBezTo>
                <a:cubicBezTo>
                  <a:pt x="2794" y="1571"/>
                  <a:pt x="2824" y="1549"/>
                  <a:pt x="2845" y="1515"/>
                </a:cubicBezTo>
                <a:cubicBezTo>
                  <a:pt x="2890" y="1444"/>
                  <a:pt x="2884" y="1370"/>
                  <a:pt x="2860" y="1296"/>
                </a:cubicBezTo>
                <a:cubicBezTo>
                  <a:pt x="2852" y="1269"/>
                  <a:pt x="2832" y="1245"/>
                  <a:pt x="2816" y="1220"/>
                </a:cubicBezTo>
                <a:cubicBezTo>
                  <a:pt x="2794" y="1187"/>
                  <a:pt x="2760" y="1168"/>
                  <a:pt x="2724" y="1151"/>
                </a:cubicBezTo>
                <a:cubicBezTo>
                  <a:pt x="2663" y="1123"/>
                  <a:pt x="2601" y="1124"/>
                  <a:pt x="2539" y="1143"/>
                </a:cubicBezTo>
                <a:cubicBezTo>
                  <a:pt x="2512" y="1152"/>
                  <a:pt x="2488" y="1169"/>
                  <a:pt x="2461" y="1183"/>
                </a:cubicBezTo>
                <a:cubicBezTo>
                  <a:pt x="2451" y="1151"/>
                  <a:pt x="2442" y="1116"/>
                  <a:pt x="2430" y="1081"/>
                </a:cubicBezTo>
                <a:cubicBezTo>
                  <a:pt x="2417" y="1047"/>
                  <a:pt x="2402" y="1014"/>
                  <a:pt x="2389" y="980"/>
                </a:cubicBezTo>
                <a:cubicBezTo>
                  <a:pt x="2386" y="972"/>
                  <a:pt x="2383" y="964"/>
                  <a:pt x="2380" y="956"/>
                </a:cubicBezTo>
                <a:cubicBezTo>
                  <a:pt x="2366" y="926"/>
                  <a:pt x="2352" y="895"/>
                  <a:pt x="2337" y="865"/>
                </a:cubicBezTo>
                <a:cubicBezTo>
                  <a:pt x="2324" y="841"/>
                  <a:pt x="2309" y="819"/>
                  <a:pt x="2295" y="796"/>
                </a:cubicBezTo>
                <a:cubicBezTo>
                  <a:pt x="2282" y="777"/>
                  <a:pt x="2271" y="757"/>
                  <a:pt x="2257" y="739"/>
                </a:cubicBezTo>
                <a:cubicBezTo>
                  <a:pt x="2237" y="714"/>
                  <a:pt x="2217" y="689"/>
                  <a:pt x="2194" y="667"/>
                </a:cubicBezTo>
                <a:cubicBezTo>
                  <a:pt x="2174" y="647"/>
                  <a:pt x="2152" y="628"/>
                  <a:pt x="2128" y="612"/>
                </a:cubicBezTo>
                <a:cubicBezTo>
                  <a:pt x="2078" y="579"/>
                  <a:pt x="2023" y="567"/>
                  <a:pt x="1963" y="582"/>
                </a:cubicBezTo>
                <a:cubicBezTo>
                  <a:pt x="1930" y="590"/>
                  <a:pt x="1902" y="606"/>
                  <a:pt x="1877" y="629"/>
                </a:cubicBezTo>
                <a:cubicBezTo>
                  <a:pt x="1861" y="644"/>
                  <a:pt x="1843" y="657"/>
                  <a:pt x="1829" y="674"/>
                </a:cubicBezTo>
                <a:cubicBezTo>
                  <a:pt x="1802" y="709"/>
                  <a:pt x="1775" y="745"/>
                  <a:pt x="1757" y="786"/>
                </a:cubicBezTo>
                <a:cubicBezTo>
                  <a:pt x="1741" y="819"/>
                  <a:pt x="1723" y="852"/>
                  <a:pt x="1711" y="886"/>
                </a:cubicBezTo>
                <a:cubicBezTo>
                  <a:pt x="1686" y="963"/>
                  <a:pt x="1678" y="1042"/>
                  <a:pt x="1700" y="1121"/>
                </a:cubicBezTo>
                <a:cubicBezTo>
                  <a:pt x="1709" y="1154"/>
                  <a:pt x="1727" y="1182"/>
                  <a:pt x="1747" y="1209"/>
                </a:cubicBezTo>
                <a:cubicBezTo>
                  <a:pt x="1768" y="1236"/>
                  <a:pt x="1793" y="1257"/>
                  <a:pt x="1822" y="1273"/>
                </a:cubicBezTo>
                <a:cubicBezTo>
                  <a:pt x="1846" y="1286"/>
                  <a:pt x="1874" y="1294"/>
                  <a:pt x="1901" y="1300"/>
                </a:cubicBezTo>
                <a:cubicBezTo>
                  <a:pt x="1943" y="1308"/>
                  <a:pt x="1985" y="1301"/>
                  <a:pt x="2021" y="1276"/>
                </a:cubicBezTo>
                <a:cubicBezTo>
                  <a:pt x="2039" y="1264"/>
                  <a:pt x="2055" y="1247"/>
                  <a:pt x="2067" y="1229"/>
                </a:cubicBezTo>
                <a:cubicBezTo>
                  <a:pt x="2090" y="1197"/>
                  <a:pt x="2102" y="1160"/>
                  <a:pt x="2093" y="1119"/>
                </a:cubicBezTo>
                <a:cubicBezTo>
                  <a:pt x="2081" y="1067"/>
                  <a:pt x="2054" y="1037"/>
                  <a:pt x="2001" y="1027"/>
                </a:cubicBezTo>
                <a:cubicBezTo>
                  <a:pt x="1986" y="1025"/>
                  <a:pt x="1971" y="1026"/>
                  <a:pt x="1956" y="1028"/>
                </a:cubicBezTo>
                <a:cubicBezTo>
                  <a:pt x="1928" y="1033"/>
                  <a:pt x="1907" y="1049"/>
                  <a:pt x="1898" y="1075"/>
                </a:cubicBezTo>
                <a:cubicBezTo>
                  <a:pt x="1889" y="1100"/>
                  <a:pt x="1884" y="1127"/>
                  <a:pt x="1904" y="1150"/>
                </a:cubicBezTo>
                <a:cubicBezTo>
                  <a:pt x="1917" y="1165"/>
                  <a:pt x="1952" y="1169"/>
                  <a:pt x="1967" y="1156"/>
                </a:cubicBezTo>
                <a:cubicBezTo>
                  <a:pt x="1979" y="1147"/>
                  <a:pt x="1975" y="1124"/>
                  <a:pt x="1960" y="1114"/>
                </a:cubicBezTo>
                <a:cubicBezTo>
                  <a:pt x="1953" y="1109"/>
                  <a:pt x="1946" y="1106"/>
                  <a:pt x="1938" y="1101"/>
                </a:cubicBezTo>
                <a:cubicBezTo>
                  <a:pt x="1958" y="1089"/>
                  <a:pt x="1978" y="1080"/>
                  <a:pt x="2000" y="1094"/>
                </a:cubicBezTo>
                <a:cubicBezTo>
                  <a:pt x="2020" y="1106"/>
                  <a:pt x="2031" y="1126"/>
                  <a:pt x="2026" y="1148"/>
                </a:cubicBezTo>
                <a:cubicBezTo>
                  <a:pt x="2022" y="1169"/>
                  <a:pt x="2012" y="1189"/>
                  <a:pt x="1992" y="1203"/>
                </a:cubicBezTo>
                <a:cubicBezTo>
                  <a:pt x="1963" y="1224"/>
                  <a:pt x="1934" y="1226"/>
                  <a:pt x="1901" y="1218"/>
                </a:cubicBezTo>
                <a:cubicBezTo>
                  <a:pt x="1864" y="1209"/>
                  <a:pt x="1837" y="1185"/>
                  <a:pt x="1824" y="1149"/>
                </a:cubicBezTo>
                <a:cubicBezTo>
                  <a:pt x="1804" y="1096"/>
                  <a:pt x="1810" y="1043"/>
                  <a:pt x="1836" y="993"/>
                </a:cubicBezTo>
                <a:cubicBezTo>
                  <a:pt x="1845" y="976"/>
                  <a:pt x="1862" y="964"/>
                  <a:pt x="1875" y="949"/>
                </a:cubicBezTo>
                <a:cubicBezTo>
                  <a:pt x="1901" y="921"/>
                  <a:pt x="1935" y="909"/>
                  <a:pt x="1971" y="905"/>
                </a:cubicBezTo>
                <a:cubicBezTo>
                  <a:pt x="1989" y="902"/>
                  <a:pt x="2008" y="897"/>
                  <a:pt x="2025" y="900"/>
                </a:cubicBezTo>
                <a:cubicBezTo>
                  <a:pt x="2065" y="906"/>
                  <a:pt x="2103" y="915"/>
                  <a:pt x="2137" y="939"/>
                </a:cubicBezTo>
                <a:cubicBezTo>
                  <a:pt x="2169" y="961"/>
                  <a:pt x="2191" y="989"/>
                  <a:pt x="2209" y="1020"/>
                </a:cubicBezTo>
                <a:cubicBezTo>
                  <a:pt x="2221" y="1041"/>
                  <a:pt x="2225" y="1066"/>
                  <a:pt x="2230" y="1090"/>
                </a:cubicBezTo>
                <a:cubicBezTo>
                  <a:pt x="2237" y="1133"/>
                  <a:pt x="2233" y="1176"/>
                  <a:pt x="2217" y="1217"/>
                </a:cubicBezTo>
                <a:cubicBezTo>
                  <a:pt x="2206" y="1244"/>
                  <a:pt x="2189" y="1270"/>
                  <a:pt x="2172" y="1295"/>
                </a:cubicBezTo>
                <a:cubicBezTo>
                  <a:pt x="2159" y="1314"/>
                  <a:pt x="2145" y="1332"/>
                  <a:pt x="2128" y="1348"/>
                </a:cubicBezTo>
                <a:cubicBezTo>
                  <a:pt x="2095" y="1379"/>
                  <a:pt x="2057" y="1401"/>
                  <a:pt x="2014" y="1417"/>
                </a:cubicBezTo>
                <a:cubicBezTo>
                  <a:pt x="1955" y="1439"/>
                  <a:pt x="1894" y="1442"/>
                  <a:pt x="1834" y="1429"/>
                </a:cubicBezTo>
                <a:cubicBezTo>
                  <a:pt x="1798" y="1421"/>
                  <a:pt x="1763" y="1408"/>
                  <a:pt x="1730" y="1389"/>
                </a:cubicBezTo>
                <a:cubicBezTo>
                  <a:pt x="1696" y="1368"/>
                  <a:pt x="1666" y="1344"/>
                  <a:pt x="1640" y="1315"/>
                </a:cubicBezTo>
                <a:cubicBezTo>
                  <a:pt x="1616" y="1289"/>
                  <a:pt x="1594" y="1261"/>
                  <a:pt x="1570" y="1235"/>
                </a:cubicBezTo>
                <a:cubicBezTo>
                  <a:pt x="1557" y="1220"/>
                  <a:pt x="1542" y="1206"/>
                  <a:pt x="1527" y="1193"/>
                </a:cubicBezTo>
                <a:cubicBezTo>
                  <a:pt x="1507" y="1176"/>
                  <a:pt x="1486" y="1159"/>
                  <a:pt x="1464" y="1145"/>
                </a:cubicBezTo>
                <a:cubicBezTo>
                  <a:pt x="1435" y="1128"/>
                  <a:pt x="1403" y="1125"/>
                  <a:pt x="1370" y="1129"/>
                </a:cubicBezTo>
                <a:cubicBezTo>
                  <a:pt x="1318" y="1136"/>
                  <a:pt x="1275" y="1160"/>
                  <a:pt x="1239" y="1196"/>
                </a:cubicBezTo>
                <a:cubicBezTo>
                  <a:pt x="1207" y="1229"/>
                  <a:pt x="1185" y="1267"/>
                  <a:pt x="1167" y="1309"/>
                </a:cubicBezTo>
                <a:cubicBezTo>
                  <a:pt x="1143" y="1367"/>
                  <a:pt x="1138" y="1425"/>
                  <a:pt x="1155" y="1484"/>
                </a:cubicBezTo>
                <a:cubicBezTo>
                  <a:pt x="1164" y="1517"/>
                  <a:pt x="1183" y="1544"/>
                  <a:pt x="1208" y="1567"/>
                </a:cubicBezTo>
                <a:cubicBezTo>
                  <a:pt x="1258" y="1613"/>
                  <a:pt x="1331" y="1616"/>
                  <a:pt x="1384" y="1588"/>
                </a:cubicBezTo>
                <a:cubicBezTo>
                  <a:pt x="1402" y="1578"/>
                  <a:pt x="1421" y="1564"/>
                  <a:pt x="1428" y="1542"/>
                </a:cubicBezTo>
                <a:cubicBezTo>
                  <a:pt x="1431" y="1531"/>
                  <a:pt x="1438" y="1522"/>
                  <a:pt x="1441" y="1512"/>
                </a:cubicBezTo>
                <a:cubicBezTo>
                  <a:pt x="1453" y="1464"/>
                  <a:pt x="1409" y="1390"/>
                  <a:pt x="1345" y="1402"/>
                </a:cubicBezTo>
                <a:cubicBezTo>
                  <a:pt x="1326" y="1406"/>
                  <a:pt x="1309" y="1412"/>
                  <a:pt x="1301" y="1433"/>
                </a:cubicBezTo>
                <a:cubicBezTo>
                  <a:pt x="1294" y="1454"/>
                  <a:pt x="1299" y="1473"/>
                  <a:pt x="1310" y="1490"/>
                </a:cubicBezTo>
                <a:cubicBezTo>
                  <a:pt x="1318" y="1503"/>
                  <a:pt x="1334" y="1501"/>
                  <a:pt x="1338" y="1486"/>
                </a:cubicBezTo>
                <a:cubicBezTo>
                  <a:pt x="1342" y="1473"/>
                  <a:pt x="1341" y="1460"/>
                  <a:pt x="1342" y="1445"/>
                </a:cubicBezTo>
                <a:cubicBezTo>
                  <a:pt x="1361" y="1444"/>
                  <a:pt x="1372" y="1460"/>
                  <a:pt x="1382" y="1474"/>
                </a:cubicBezTo>
                <a:cubicBezTo>
                  <a:pt x="1390" y="1485"/>
                  <a:pt x="1386" y="1499"/>
                  <a:pt x="1377" y="1512"/>
                </a:cubicBezTo>
                <a:cubicBezTo>
                  <a:pt x="1348" y="1550"/>
                  <a:pt x="1294" y="1550"/>
                  <a:pt x="1261" y="1514"/>
                </a:cubicBezTo>
                <a:cubicBezTo>
                  <a:pt x="1225" y="1477"/>
                  <a:pt x="1224" y="1437"/>
                  <a:pt x="1243" y="1394"/>
                </a:cubicBezTo>
                <a:cubicBezTo>
                  <a:pt x="1253" y="1372"/>
                  <a:pt x="1270" y="1356"/>
                  <a:pt x="1290" y="1341"/>
                </a:cubicBezTo>
                <a:cubicBezTo>
                  <a:pt x="1335" y="1309"/>
                  <a:pt x="1384" y="1307"/>
                  <a:pt x="1435" y="1320"/>
                </a:cubicBezTo>
                <a:cubicBezTo>
                  <a:pt x="1451" y="1324"/>
                  <a:pt x="1466" y="1334"/>
                  <a:pt x="1480" y="1343"/>
                </a:cubicBezTo>
                <a:cubicBezTo>
                  <a:pt x="1521" y="1372"/>
                  <a:pt x="1549" y="1410"/>
                  <a:pt x="1559" y="1460"/>
                </a:cubicBezTo>
                <a:cubicBezTo>
                  <a:pt x="1562" y="1477"/>
                  <a:pt x="1567" y="1496"/>
                  <a:pt x="1565" y="1514"/>
                </a:cubicBezTo>
                <a:cubicBezTo>
                  <a:pt x="1561" y="1552"/>
                  <a:pt x="1551" y="1589"/>
                  <a:pt x="1526" y="1621"/>
                </a:cubicBezTo>
                <a:cubicBezTo>
                  <a:pt x="1496" y="1661"/>
                  <a:pt x="1456" y="1685"/>
                  <a:pt x="1408" y="1701"/>
                </a:cubicBezTo>
                <a:cubicBezTo>
                  <a:pt x="1356" y="1718"/>
                  <a:pt x="1304" y="1720"/>
                  <a:pt x="1252" y="1708"/>
                </a:cubicBezTo>
                <a:cubicBezTo>
                  <a:pt x="1218" y="1700"/>
                  <a:pt x="1184" y="1689"/>
                  <a:pt x="1155" y="1665"/>
                </a:cubicBezTo>
                <a:cubicBezTo>
                  <a:pt x="1139" y="1652"/>
                  <a:pt x="1124" y="1638"/>
                  <a:pt x="1107" y="1626"/>
                </a:cubicBezTo>
                <a:cubicBezTo>
                  <a:pt x="1100" y="1621"/>
                  <a:pt x="1089" y="1616"/>
                  <a:pt x="1080" y="1616"/>
                </a:cubicBezTo>
                <a:cubicBezTo>
                  <a:pt x="823" y="1616"/>
                  <a:pt x="567" y="1616"/>
                  <a:pt x="310" y="1616"/>
                </a:cubicBezTo>
                <a:cubicBezTo>
                  <a:pt x="283" y="1616"/>
                  <a:pt x="255" y="1617"/>
                  <a:pt x="228" y="1612"/>
                </a:cubicBezTo>
                <a:cubicBezTo>
                  <a:pt x="187" y="1606"/>
                  <a:pt x="145" y="1598"/>
                  <a:pt x="106" y="1585"/>
                </a:cubicBezTo>
                <a:cubicBezTo>
                  <a:pt x="74" y="1575"/>
                  <a:pt x="44" y="1558"/>
                  <a:pt x="22" y="1531"/>
                </a:cubicBezTo>
                <a:cubicBezTo>
                  <a:pt x="0" y="1505"/>
                  <a:pt x="2" y="1457"/>
                  <a:pt x="27" y="1432"/>
                </a:cubicBezTo>
                <a:cubicBezTo>
                  <a:pt x="68" y="1390"/>
                  <a:pt x="120" y="1378"/>
                  <a:pt x="173" y="1366"/>
                </a:cubicBezTo>
                <a:cubicBezTo>
                  <a:pt x="238" y="1351"/>
                  <a:pt x="303" y="1355"/>
                  <a:pt x="368" y="1356"/>
                </a:cubicBezTo>
                <a:cubicBezTo>
                  <a:pt x="479" y="1356"/>
                  <a:pt x="589" y="1355"/>
                  <a:pt x="700" y="1359"/>
                </a:cubicBezTo>
                <a:cubicBezTo>
                  <a:pt x="785" y="1362"/>
                  <a:pt x="870" y="1372"/>
                  <a:pt x="955" y="1378"/>
                </a:cubicBezTo>
                <a:cubicBezTo>
                  <a:pt x="957" y="1379"/>
                  <a:pt x="959" y="1379"/>
                  <a:pt x="962" y="1383"/>
                </a:cubicBezTo>
                <a:cubicBezTo>
                  <a:pt x="952" y="1384"/>
                  <a:pt x="942" y="1385"/>
                  <a:pt x="931" y="1385"/>
                </a:cubicBezTo>
                <a:cubicBezTo>
                  <a:pt x="786" y="1387"/>
                  <a:pt x="640" y="1389"/>
                  <a:pt x="495" y="1392"/>
                </a:cubicBezTo>
                <a:cubicBezTo>
                  <a:pt x="406" y="1394"/>
                  <a:pt x="316" y="1397"/>
                  <a:pt x="227" y="1400"/>
                </a:cubicBezTo>
                <a:cubicBezTo>
                  <a:pt x="196" y="1401"/>
                  <a:pt x="168" y="1410"/>
                  <a:pt x="144" y="1432"/>
                </a:cubicBezTo>
                <a:cubicBezTo>
                  <a:pt x="115" y="1458"/>
                  <a:pt x="116" y="1518"/>
                  <a:pt x="146" y="1543"/>
                </a:cubicBezTo>
                <a:cubicBezTo>
                  <a:pt x="173" y="1566"/>
                  <a:pt x="204" y="1570"/>
                  <a:pt x="237" y="1570"/>
                </a:cubicBezTo>
                <a:cubicBezTo>
                  <a:pt x="329" y="1571"/>
                  <a:pt x="421" y="1570"/>
                  <a:pt x="513" y="1570"/>
                </a:cubicBezTo>
                <a:cubicBezTo>
                  <a:pt x="689" y="1570"/>
                  <a:pt x="866" y="1570"/>
                  <a:pt x="1042" y="1570"/>
                </a:cubicBezTo>
                <a:cubicBezTo>
                  <a:pt x="1048" y="1570"/>
                  <a:pt x="1054" y="1570"/>
                  <a:pt x="1061" y="1570"/>
                </a:cubicBezTo>
                <a:cubicBezTo>
                  <a:pt x="1055" y="1552"/>
                  <a:pt x="1047" y="1535"/>
                  <a:pt x="1043" y="1518"/>
                </a:cubicBezTo>
                <a:cubicBezTo>
                  <a:pt x="1036" y="1491"/>
                  <a:pt x="1028" y="1464"/>
                  <a:pt x="1025" y="1437"/>
                </a:cubicBezTo>
                <a:cubicBezTo>
                  <a:pt x="1021" y="1391"/>
                  <a:pt x="1025" y="1345"/>
                  <a:pt x="1036" y="1300"/>
                </a:cubicBezTo>
                <a:cubicBezTo>
                  <a:pt x="1044" y="1266"/>
                  <a:pt x="1055" y="1233"/>
                  <a:pt x="1069" y="1202"/>
                </a:cubicBezTo>
                <a:cubicBezTo>
                  <a:pt x="1083" y="1170"/>
                  <a:pt x="1101" y="1139"/>
                  <a:pt x="1121" y="1111"/>
                </a:cubicBezTo>
                <a:cubicBezTo>
                  <a:pt x="1143" y="1080"/>
                  <a:pt x="1170" y="1053"/>
                  <a:pt x="1203" y="1031"/>
                </a:cubicBezTo>
                <a:cubicBezTo>
                  <a:pt x="1264" y="990"/>
                  <a:pt x="1330" y="976"/>
                  <a:pt x="1401" y="989"/>
                </a:cubicBezTo>
                <a:cubicBezTo>
                  <a:pt x="1441" y="997"/>
                  <a:pt x="1479" y="1011"/>
                  <a:pt x="1514" y="1034"/>
                </a:cubicBezTo>
                <a:cubicBezTo>
                  <a:pt x="1524" y="1041"/>
                  <a:pt x="1536" y="1047"/>
                  <a:pt x="1548" y="1054"/>
                </a:cubicBezTo>
                <a:cubicBezTo>
                  <a:pt x="1551" y="1027"/>
                  <a:pt x="1551" y="1000"/>
                  <a:pt x="1555" y="974"/>
                </a:cubicBezTo>
                <a:cubicBezTo>
                  <a:pt x="1564" y="925"/>
                  <a:pt x="1573" y="876"/>
                  <a:pt x="1586" y="827"/>
                </a:cubicBezTo>
                <a:cubicBezTo>
                  <a:pt x="1595" y="790"/>
                  <a:pt x="1607" y="753"/>
                  <a:pt x="1622" y="718"/>
                </a:cubicBezTo>
                <a:cubicBezTo>
                  <a:pt x="1644" y="668"/>
                  <a:pt x="1668" y="619"/>
                  <a:pt x="1698" y="573"/>
                </a:cubicBezTo>
                <a:cubicBezTo>
                  <a:pt x="1733" y="520"/>
                  <a:pt x="1772" y="472"/>
                  <a:pt x="1822" y="433"/>
                </a:cubicBezTo>
                <a:cubicBezTo>
                  <a:pt x="1847" y="414"/>
                  <a:pt x="1875" y="398"/>
                  <a:pt x="1903" y="384"/>
                </a:cubicBezTo>
                <a:cubicBezTo>
                  <a:pt x="1982" y="344"/>
                  <a:pt x="2064" y="345"/>
                  <a:pt x="2147" y="372"/>
                </a:cubicBezTo>
                <a:cubicBezTo>
                  <a:pt x="2178" y="382"/>
                  <a:pt x="2206" y="403"/>
                  <a:pt x="2229" y="428"/>
                </a:cubicBezTo>
                <a:cubicBezTo>
                  <a:pt x="2237" y="436"/>
                  <a:pt x="2245" y="443"/>
                  <a:pt x="2253" y="451"/>
                </a:cubicBezTo>
                <a:cubicBezTo>
                  <a:pt x="2266" y="420"/>
                  <a:pt x="2277" y="389"/>
                  <a:pt x="2290" y="358"/>
                </a:cubicBezTo>
                <a:cubicBezTo>
                  <a:pt x="2306" y="320"/>
                  <a:pt x="2322" y="281"/>
                  <a:pt x="2341" y="244"/>
                </a:cubicBezTo>
                <a:cubicBezTo>
                  <a:pt x="2354" y="216"/>
                  <a:pt x="2369" y="189"/>
                  <a:pt x="2386" y="164"/>
                </a:cubicBezTo>
                <a:cubicBezTo>
                  <a:pt x="2397" y="147"/>
                  <a:pt x="2412" y="133"/>
                  <a:pt x="2427" y="119"/>
                </a:cubicBezTo>
                <a:cubicBezTo>
                  <a:pt x="2444" y="103"/>
                  <a:pt x="2462" y="88"/>
                  <a:pt x="2480" y="72"/>
                </a:cubicBezTo>
                <a:cubicBezTo>
                  <a:pt x="2485" y="68"/>
                  <a:pt x="2491" y="66"/>
                  <a:pt x="2497" y="62"/>
                </a:cubicBezTo>
                <a:cubicBezTo>
                  <a:pt x="2526" y="44"/>
                  <a:pt x="2555" y="30"/>
                  <a:pt x="2587" y="19"/>
                </a:cubicBezTo>
                <a:cubicBezTo>
                  <a:pt x="2624" y="5"/>
                  <a:pt x="2662" y="0"/>
                  <a:pt x="2699" y="9"/>
                </a:cubicBezTo>
                <a:cubicBezTo>
                  <a:pt x="2730" y="15"/>
                  <a:pt x="2760" y="25"/>
                  <a:pt x="2786" y="46"/>
                </a:cubicBezTo>
                <a:cubicBezTo>
                  <a:pt x="2815" y="70"/>
                  <a:pt x="2833" y="99"/>
                  <a:pt x="2848" y="132"/>
                </a:cubicBezTo>
                <a:cubicBezTo>
                  <a:pt x="2859" y="156"/>
                  <a:pt x="2869" y="180"/>
                  <a:pt x="2878" y="204"/>
                </a:cubicBezTo>
                <a:cubicBezTo>
                  <a:pt x="2889" y="235"/>
                  <a:pt x="2899" y="266"/>
                  <a:pt x="2910" y="297"/>
                </a:cubicBezTo>
                <a:cubicBezTo>
                  <a:pt x="2920" y="326"/>
                  <a:pt x="2930" y="355"/>
                  <a:pt x="2941" y="384"/>
                </a:cubicBezTo>
                <a:cubicBezTo>
                  <a:pt x="2962" y="435"/>
                  <a:pt x="2983" y="485"/>
                  <a:pt x="3005" y="536"/>
                </a:cubicBezTo>
                <a:cubicBezTo>
                  <a:pt x="3010" y="548"/>
                  <a:pt x="3018" y="559"/>
                  <a:pt x="3024" y="569"/>
                </a:cubicBezTo>
                <a:cubicBezTo>
                  <a:pt x="3050" y="571"/>
                  <a:pt x="3077" y="574"/>
                  <a:pt x="3104" y="577"/>
                </a:cubicBezTo>
                <a:cubicBezTo>
                  <a:pt x="3107" y="577"/>
                  <a:pt x="3111" y="575"/>
                  <a:pt x="3114" y="572"/>
                </a:cubicBezTo>
                <a:cubicBezTo>
                  <a:pt x="3140" y="543"/>
                  <a:pt x="3172" y="523"/>
                  <a:pt x="3207" y="507"/>
                </a:cubicBezTo>
                <a:cubicBezTo>
                  <a:pt x="3248" y="487"/>
                  <a:pt x="3290" y="482"/>
                  <a:pt x="3334" y="490"/>
                </a:cubicBezTo>
                <a:cubicBezTo>
                  <a:pt x="3393" y="501"/>
                  <a:pt x="3428" y="550"/>
                  <a:pt x="3423" y="610"/>
                </a:cubicBezTo>
                <a:cubicBezTo>
                  <a:pt x="3423" y="616"/>
                  <a:pt x="3422" y="623"/>
                  <a:pt x="3422" y="630"/>
                </a:cubicBezTo>
                <a:cubicBezTo>
                  <a:pt x="3444" y="638"/>
                  <a:pt x="3461" y="626"/>
                  <a:pt x="3477" y="616"/>
                </a:cubicBezTo>
                <a:cubicBezTo>
                  <a:pt x="3489" y="609"/>
                  <a:pt x="3499" y="599"/>
                  <a:pt x="3509" y="590"/>
                </a:cubicBezTo>
                <a:cubicBezTo>
                  <a:pt x="3533" y="568"/>
                  <a:pt x="3573" y="560"/>
                  <a:pt x="3606" y="577"/>
                </a:cubicBezTo>
                <a:cubicBezTo>
                  <a:pt x="3631" y="591"/>
                  <a:pt x="3655" y="608"/>
                  <a:pt x="3679" y="624"/>
                </a:cubicBezTo>
                <a:cubicBezTo>
                  <a:pt x="3716" y="650"/>
                  <a:pt x="3751" y="680"/>
                  <a:pt x="3800" y="677"/>
                </a:cubicBezTo>
                <a:cubicBezTo>
                  <a:pt x="3821" y="675"/>
                  <a:pt x="3841" y="671"/>
                  <a:pt x="3857" y="656"/>
                </a:cubicBezTo>
                <a:cubicBezTo>
                  <a:pt x="3873" y="641"/>
                  <a:pt x="3890" y="628"/>
                  <a:pt x="3906" y="615"/>
                </a:cubicBezTo>
                <a:cubicBezTo>
                  <a:pt x="3930" y="597"/>
                  <a:pt x="3960" y="595"/>
                  <a:pt x="3980" y="607"/>
                </a:cubicBezTo>
                <a:cubicBezTo>
                  <a:pt x="3966" y="611"/>
                  <a:pt x="3948" y="614"/>
                  <a:pt x="3933" y="621"/>
                </a:cubicBezTo>
                <a:cubicBezTo>
                  <a:pt x="3925" y="624"/>
                  <a:pt x="3919" y="633"/>
                  <a:pt x="3913" y="639"/>
                </a:cubicBezTo>
                <a:cubicBezTo>
                  <a:pt x="3909" y="643"/>
                  <a:pt x="3905" y="645"/>
                  <a:pt x="3901" y="648"/>
                </a:cubicBezTo>
                <a:cubicBezTo>
                  <a:pt x="3897" y="650"/>
                  <a:pt x="3893" y="651"/>
                  <a:pt x="3890" y="653"/>
                </a:cubicBezTo>
                <a:cubicBezTo>
                  <a:pt x="3873" y="664"/>
                  <a:pt x="3857" y="676"/>
                  <a:pt x="3839" y="686"/>
                </a:cubicBezTo>
                <a:cubicBezTo>
                  <a:pt x="3801" y="708"/>
                  <a:pt x="3761" y="707"/>
                  <a:pt x="3722" y="692"/>
                </a:cubicBezTo>
                <a:cubicBezTo>
                  <a:pt x="3690" y="679"/>
                  <a:pt x="3661" y="658"/>
                  <a:pt x="3631" y="641"/>
                </a:cubicBezTo>
                <a:cubicBezTo>
                  <a:pt x="3623" y="636"/>
                  <a:pt x="3615" y="629"/>
                  <a:pt x="3607" y="624"/>
                </a:cubicBezTo>
                <a:cubicBezTo>
                  <a:pt x="3564" y="599"/>
                  <a:pt x="3530" y="583"/>
                  <a:pt x="3492" y="627"/>
                </a:cubicBezTo>
                <a:cubicBezTo>
                  <a:pt x="3475" y="646"/>
                  <a:pt x="3438" y="653"/>
                  <a:pt x="3414" y="641"/>
                </a:cubicBezTo>
                <a:cubicBezTo>
                  <a:pt x="3409" y="638"/>
                  <a:pt x="3406" y="631"/>
                  <a:pt x="3402" y="626"/>
                </a:cubicBezTo>
                <a:cubicBezTo>
                  <a:pt x="3393" y="612"/>
                  <a:pt x="3388" y="595"/>
                  <a:pt x="3376" y="585"/>
                </a:cubicBezTo>
                <a:cubicBezTo>
                  <a:pt x="3351" y="564"/>
                  <a:pt x="3320" y="552"/>
                  <a:pt x="3286" y="550"/>
                </a:cubicBezTo>
                <a:cubicBezTo>
                  <a:pt x="3230" y="545"/>
                  <a:pt x="3176" y="550"/>
                  <a:pt x="3130" y="586"/>
                </a:cubicBezTo>
                <a:cubicBezTo>
                  <a:pt x="3139" y="591"/>
                  <a:pt x="3148" y="597"/>
                  <a:pt x="3157" y="600"/>
                </a:cubicBezTo>
                <a:cubicBezTo>
                  <a:pt x="3191" y="611"/>
                  <a:pt x="3211" y="636"/>
                  <a:pt x="3222" y="666"/>
                </a:cubicBezTo>
                <a:cubicBezTo>
                  <a:pt x="3228" y="680"/>
                  <a:pt x="3227" y="699"/>
                  <a:pt x="3221" y="713"/>
                </a:cubicBezTo>
                <a:cubicBezTo>
                  <a:pt x="3209" y="742"/>
                  <a:pt x="3184" y="759"/>
                  <a:pt x="3152" y="765"/>
                </a:cubicBezTo>
                <a:cubicBezTo>
                  <a:pt x="3136" y="768"/>
                  <a:pt x="3124" y="775"/>
                  <a:pt x="3112" y="787"/>
                </a:cubicBezTo>
                <a:cubicBezTo>
                  <a:pt x="3096" y="806"/>
                  <a:pt x="3075" y="821"/>
                  <a:pt x="3057" y="838"/>
                </a:cubicBezTo>
                <a:cubicBezTo>
                  <a:pt x="3029" y="864"/>
                  <a:pt x="2988" y="871"/>
                  <a:pt x="2955" y="855"/>
                </a:cubicBezTo>
                <a:cubicBezTo>
                  <a:pt x="2932" y="844"/>
                  <a:pt x="2914" y="828"/>
                  <a:pt x="2899" y="808"/>
                </a:cubicBezTo>
                <a:cubicBezTo>
                  <a:pt x="2893" y="798"/>
                  <a:pt x="2886" y="794"/>
                  <a:pt x="2873" y="796"/>
                </a:cubicBezTo>
                <a:cubicBezTo>
                  <a:pt x="2835" y="803"/>
                  <a:pt x="2796" y="797"/>
                  <a:pt x="2761" y="782"/>
                </a:cubicBezTo>
                <a:cubicBezTo>
                  <a:pt x="2745" y="775"/>
                  <a:pt x="2728" y="763"/>
                  <a:pt x="2720" y="749"/>
                </a:cubicBezTo>
                <a:cubicBezTo>
                  <a:pt x="2698" y="711"/>
                  <a:pt x="2717" y="670"/>
                  <a:pt x="2761" y="654"/>
                </a:cubicBezTo>
                <a:cubicBezTo>
                  <a:pt x="2803" y="638"/>
                  <a:pt x="2847" y="632"/>
                  <a:pt x="2892" y="634"/>
                </a:cubicBezTo>
                <a:cubicBezTo>
                  <a:pt x="2902" y="635"/>
                  <a:pt x="2913" y="634"/>
                  <a:pt x="2923" y="633"/>
                </a:cubicBezTo>
                <a:cubicBezTo>
                  <a:pt x="2963" y="628"/>
                  <a:pt x="3001" y="631"/>
                  <a:pt x="3035" y="654"/>
                </a:cubicBezTo>
                <a:cubicBezTo>
                  <a:pt x="3059" y="670"/>
                  <a:pt x="3062" y="709"/>
                  <a:pt x="3040" y="725"/>
                </a:cubicBezTo>
                <a:cubicBezTo>
                  <a:pt x="3008" y="749"/>
                  <a:pt x="2972" y="762"/>
                  <a:pt x="2932" y="754"/>
                </a:cubicBezTo>
                <a:cubicBezTo>
                  <a:pt x="2918" y="751"/>
                  <a:pt x="2904" y="741"/>
                  <a:pt x="2891" y="732"/>
                </a:cubicBezTo>
                <a:cubicBezTo>
                  <a:pt x="2882" y="727"/>
                  <a:pt x="2877" y="716"/>
                  <a:pt x="2882" y="706"/>
                </a:cubicBezTo>
                <a:cubicBezTo>
                  <a:pt x="2889" y="696"/>
                  <a:pt x="2896" y="682"/>
                  <a:pt x="2911" y="681"/>
                </a:cubicBezTo>
                <a:cubicBezTo>
                  <a:pt x="2914" y="680"/>
                  <a:pt x="2918" y="683"/>
                  <a:pt x="2922" y="685"/>
                </a:cubicBezTo>
                <a:cubicBezTo>
                  <a:pt x="2920" y="688"/>
                  <a:pt x="2918" y="692"/>
                  <a:pt x="2916" y="695"/>
                </a:cubicBezTo>
                <a:cubicBezTo>
                  <a:pt x="2912" y="700"/>
                  <a:pt x="2903" y="706"/>
                  <a:pt x="2904" y="709"/>
                </a:cubicBezTo>
                <a:cubicBezTo>
                  <a:pt x="2906" y="717"/>
                  <a:pt x="2911" y="726"/>
                  <a:pt x="2918" y="730"/>
                </a:cubicBezTo>
                <a:cubicBezTo>
                  <a:pt x="2935" y="740"/>
                  <a:pt x="2953" y="735"/>
                  <a:pt x="2971" y="727"/>
                </a:cubicBezTo>
                <a:cubicBezTo>
                  <a:pt x="2992" y="718"/>
                  <a:pt x="2999" y="694"/>
                  <a:pt x="2992" y="676"/>
                </a:cubicBezTo>
                <a:cubicBezTo>
                  <a:pt x="2980" y="647"/>
                  <a:pt x="2951" y="637"/>
                  <a:pt x="2926" y="642"/>
                </a:cubicBezTo>
                <a:cubicBezTo>
                  <a:pt x="2917" y="644"/>
                  <a:pt x="2908" y="647"/>
                  <a:pt x="2900" y="647"/>
                </a:cubicBezTo>
                <a:cubicBezTo>
                  <a:pt x="2863" y="644"/>
                  <a:pt x="2830" y="655"/>
                  <a:pt x="2798" y="674"/>
                </a:cubicBezTo>
                <a:cubicBezTo>
                  <a:pt x="2760" y="696"/>
                  <a:pt x="2767" y="734"/>
                  <a:pt x="2797" y="754"/>
                </a:cubicBezTo>
                <a:cubicBezTo>
                  <a:pt x="2826" y="773"/>
                  <a:pt x="2858" y="782"/>
                  <a:pt x="2893" y="778"/>
                </a:cubicBezTo>
                <a:cubicBezTo>
                  <a:pt x="2896" y="778"/>
                  <a:pt x="2898" y="780"/>
                  <a:pt x="2900" y="782"/>
                </a:cubicBezTo>
                <a:cubicBezTo>
                  <a:pt x="2920" y="794"/>
                  <a:pt x="2939" y="808"/>
                  <a:pt x="2960" y="817"/>
                </a:cubicBezTo>
                <a:cubicBezTo>
                  <a:pt x="3003" y="837"/>
                  <a:pt x="3049" y="823"/>
                  <a:pt x="3082" y="781"/>
                </a:cubicBezTo>
                <a:cubicBezTo>
                  <a:pt x="3095" y="765"/>
                  <a:pt x="3112" y="757"/>
                  <a:pt x="3131" y="751"/>
                </a:cubicBezTo>
                <a:cubicBezTo>
                  <a:pt x="3148" y="747"/>
                  <a:pt x="3163" y="736"/>
                  <a:pt x="3167" y="718"/>
                </a:cubicBezTo>
                <a:cubicBezTo>
                  <a:pt x="3173" y="688"/>
                  <a:pt x="3174" y="660"/>
                  <a:pt x="3154" y="633"/>
                </a:cubicBezTo>
                <a:cubicBezTo>
                  <a:pt x="3137" y="609"/>
                  <a:pt x="3116" y="593"/>
                  <a:pt x="3089" y="589"/>
                </a:cubicBezTo>
                <a:cubicBezTo>
                  <a:pt x="3065" y="585"/>
                  <a:pt x="3040" y="581"/>
                  <a:pt x="3018" y="598"/>
                </a:cubicBezTo>
                <a:cubicBezTo>
                  <a:pt x="3016" y="599"/>
                  <a:pt x="3012" y="600"/>
                  <a:pt x="3010" y="599"/>
                </a:cubicBezTo>
                <a:cubicBezTo>
                  <a:pt x="3001" y="596"/>
                  <a:pt x="2991" y="593"/>
                  <a:pt x="2984" y="588"/>
                </a:cubicBezTo>
                <a:cubicBezTo>
                  <a:pt x="2968" y="577"/>
                  <a:pt x="2954" y="563"/>
                  <a:pt x="2937" y="553"/>
                </a:cubicBezTo>
                <a:cubicBezTo>
                  <a:pt x="2925" y="546"/>
                  <a:pt x="2911" y="542"/>
                  <a:pt x="2897" y="541"/>
                </a:cubicBezTo>
                <a:cubicBezTo>
                  <a:pt x="2849" y="535"/>
                  <a:pt x="2804" y="539"/>
                  <a:pt x="2767" y="577"/>
                </a:cubicBezTo>
                <a:cubicBezTo>
                  <a:pt x="2764" y="581"/>
                  <a:pt x="2756" y="582"/>
                  <a:pt x="2750" y="581"/>
                </a:cubicBezTo>
                <a:cubicBezTo>
                  <a:pt x="2709" y="578"/>
                  <a:pt x="2669" y="580"/>
                  <a:pt x="2633" y="604"/>
                </a:cubicBezTo>
                <a:cubicBezTo>
                  <a:pt x="2597" y="627"/>
                  <a:pt x="2565" y="676"/>
                  <a:pt x="2580" y="736"/>
                </a:cubicBezTo>
                <a:cubicBezTo>
                  <a:pt x="2585" y="756"/>
                  <a:pt x="2591" y="776"/>
                  <a:pt x="2603" y="792"/>
                </a:cubicBezTo>
                <a:cubicBezTo>
                  <a:pt x="2615" y="810"/>
                  <a:pt x="2633" y="825"/>
                  <a:pt x="2651" y="837"/>
                </a:cubicBezTo>
                <a:cubicBezTo>
                  <a:pt x="2675" y="853"/>
                  <a:pt x="2700" y="867"/>
                  <a:pt x="2727" y="878"/>
                </a:cubicBezTo>
                <a:cubicBezTo>
                  <a:pt x="2762" y="892"/>
                  <a:pt x="2800" y="888"/>
                  <a:pt x="2837" y="886"/>
                </a:cubicBezTo>
                <a:cubicBezTo>
                  <a:pt x="2845" y="886"/>
                  <a:pt x="2854" y="888"/>
                  <a:pt x="2862" y="890"/>
                </a:cubicBezTo>
                <a:cubicBezTo>
                  <a:pt x="2881" y="896"/>
                  <a:pt x="2900" y="906"/>
                  <a:pt x="2921" y="909"/>
                </a:cubicBezTo>
                <a:cubicBezTo>
                  <a:pt x="2950" y="913"/>
                  <a:pt x="2979" y="913"/>
                  <a:pt x="3008" y="913"/>
                </a:cubicBezTo>
                <a:cubicBezTo>
                  <a:pt x="3022" y="913"/>
                  <a:pt x="3035" y="909"/>
                  <a:pt x="3047" y="903"/>
                </a:cubicBezTo>
                <a:cubicBezTo>
                  <a:pt x="3067" y="894"/>
                  <a:pt x="3085" y="881"/>
                  <a:pt x="3102" y="871"/>
                </a:cubicBezTo>
                <a:cubicBezTo>
                  <a:pt x="3143" y="891"/>
                  <a:pt x="3186" y="899"/>
                  <a:pt x="3231" y="892"/>
                </a:cubicBezTo>
                <a:cubicBezTo>
                  <a:pt x="3279" y="883"/>
                  <a:pt x="3307" y="850"/>
                  <a:pt x="3329" y="808"/>
                </a:cubicBezTo>
                <a:cubicBezTo>
                  <a:pt x="3346" y="808"/>
                  <a:pt x="3364" y="810"/>
                  <a:pt x="3382" y="808"/>
                </a:cubicBezTo>
                <a:cubicBezTo>
                  <a:pt x="3400" y="806"/>
                  <a:pt x="3419" y="802"/>
                  <a:pt x="3436" y="796"/>
                </a:cubicBezTo>
                <a:cubicBezTo>
                  <a:pt x="3462" y="788"/>
                  <a:pt x="3491" y="759"/>
                  <a:pt x="3489" y="733"/>
                </a:cubicBezTo>
                <a:cubicBezTo>
                  <a:pt x="3488" y="718"/>
                  <a:pt x="3494" y="709"/>
                  <a:pt x="3502" y="697"/>
                </a:cubicBezTo>
                <a:cubicBezTo>
                  <a:pt x="3521" y="669"/>
                  <a:pt x="3547" y="663"/>
                  <a:pt x="3576" y="671"/>
                </a:cubicBezTo>
                <a:cubicBezTo>
                  <a:pt x="3606" y="678"/>
                  <a:pt x="3634" y="690"/>
                  <a:pt x="3663" y="700"/>
                </a:cubicBezTo>
                <a:cubicBezTo>
                  <a:pt x="3677" y="705"/>
                  <a:pt x="3692" y="709"/>
                  <a:pt x="3705" y="716"/>
                </a:cubicBezTo>
                <a:cubicBezTo>
                  <a:pt x="3736" y="731"/>
                  <a:pt x="3769" y="735"/>
                  <a:pt x="3802" y="730"/>
                </a:cubicBezTo>
                <a:cubicBezTo>
                  <a:pt x="3813" y="728"/>
                  <a:pt x="3823" y="723"/>
                  <a:pt x="3832" y="719"/>
                </a:cubicBezTo>
                <a:cubicBezTo>
                  <a:pt x="3855" y="709"/>
                  <a:pt x="3872" y="691"/>
                  <a:pt x="3887" y="672"/>
                </a:cubicBez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chemeClr val="bg1"/>
              </a:solidFill>
              <a:effectLst/>
              <a:uLnTx/>
              <a:uFillTx/>
              <a:latin typeface="等线" panose="020F0502020204030204"/>
              <a:ea typeface="等线" panose="02010600030101010101" pitchFamily="2" charset="-122"/>
              <a:cs typeface="+mn-cs"/>
            </a:endParaRPr>
          </a:p>
        </p:txBody>
      </p:sp>
      <p:sp>
        <p:nvSpPr>
          <p:cNvPr id="19" name="Freeform 6">
            <a:extLst>
              <a:ext uri="{FF2B5EF4-FFF2-40B4-BE49-F238E27FC236}">
                <a16:creationId xmlns:a16="http://schemas.microsoft.com/office/drawing/2014/main" id="{8228B88F-BA6D-47DD-A921-8CF59E325132}"/>
              </a:ext>
            </a:extLst>
          </p:cNvPr>
          <p:cNvSpPr>
            <a:spLocks/>
          </p:cNvSpPr>
          <p:nvPr userDrawn="1"/>
        </p:nvSpPr>
        <p:spPr bwMode="auto">
          <a:xfrm>
            <a:off x="9662784" y="4166738"/>
            <a:ext cx="2905884" cy="1710187"/>
          </a:xfrm>
          <a:custGeom>
            <a:avLst/>
            <a:gdLst>
              <a:gd name="T0" fmla="*/ 3510 w 4495"/>
              <a:gd name="T1" fmla="*/ 741 h 2642"/>
              <a:gd name="T2" fmla="*/ 3185 w 4495"/>
              <a:gd name="T3" fmla="*/ 1023 h 2642"/>
              <a:gd name="T4" fmla="*/ 3732 w 4495"/>
              <a:gd name="T5" fmla="*/ 1571 h 2642"/>
              <a:gd name="T6" fmla="*/ 4453 w 4495"/>
              <a:gd name="T7" fmla="*/ 1757 h 2642"/>
              <a:gd name="T8" fmla="*/ 725 w 4495"/>
              <a:gd name="T9" fmla="*/ 1957 h 2642"/>
              <a:gd name="T10" fmla="*/ 2100 w 4495"/>
              <a:gd name="T11" fmla="*/ 2171 h 2642"/>
              <a:gd name="T12" fmla="*/ 3175 w 4495"/>
              <a:gd name="T13" fmla="*/ 2386 h 2642"/>
              <a:gd name="T14" fmla="*/ 2639 w 4495"/>
              <a:gd name="T15" fmla="*/ 2600 h 2642"/>
              <a:gd name="T16" fmla="*/ 2714 w 4495"/>
              <a:gd name="T17" fmla="*/ 2484 h 2642"/>
              <a:gd name="T18" fmla="*/ 1960 w 4495"/>
              <a:gd name="T19" fmla="*/ 2363 h 2642"/>
              <a:gd name="T20" fmla="*/ 3653 w 4495"/>
              <a:gd name="T21" fmla="*/ 2111 h 2642"/>
              <a:gd name="T22" fmla="*/ 483 w 4495"/>
              <a:gd name="T23" fmla="*/ 1826 h 2642"/>
              <a:gd name="T24" fmla="*/ 4246 w 4495"/>
              <a:gd name="T25" fmla="*/ 1608 h 2642"/>
              <a:gd name="T26" fmla="*/ 3226 w 4495"/>
              <a:gd name="T27" fmla="*/ 1362 h 2642"/>
              <a:gd name="T28" fmla="*/ 2917 w 4495"/>
              <a:gd name="T29" fmla="*/ 965 h 2642"/>
              <a:gd name="T30" fmla="*/ 2651 w 4495"/>
              <a:gd name="T31" fmla="*/ 569 h 2642"/>
              <a:gd name="T32" fmla="*/ 2698 w 4495"/>
              <a:gd name="T33" fmla="*/ 339 h 2642"/>
              <a:gd name="T34" fmla="*/ 2417 w 4495"/>
              <a:gd name="T35" fmla="*/ 760 h 2642"/>
              <a:gd name="T36" fmla="*/ 2957 w 4495"/>
              <a:gd name="T37" fmla="*/ 1168 h 2642"/>
              <a:gd name="T38" fmla="*/ 2536 w 4495"/>
              <a:gd name="T39" fmla="*/ 1677 h 2642"/>
              <a:gd name="T40" fmla="*/ 2788 w 4495"/>
              <a:gd name="T41" fmla="*/ 1371 h 2642"/>
              <a:gd name="T42" fmla="*/ 2696 w 4495"/>
              <a:gd name="T43" fmla="*/ 1468 h 2642"/>
              <a:gd name="T44" fmla="*/ 2758 w 4495"/>
              <a:gd name="T45" fmla="*/ 1583 h 2642"/>
              <a:gd name="T46" fmla="*/ 2430 w 4495"/>
              <a:gd name="T47" fmla="*/ 1081 h 2642"/>
              <a:gd name="T48" fmla="*/ 2128 w 4495"/>
              <a:gd name="T49" fmla="*/ 612 h 2642"/>
              <a:gd name="T50" fmla="*/ 1747 w 4495"/>
              <a:gd name="T51" fmla="*/ 1209 h 2642"/>
              <a:gd name="T52" fmla="*/ 1956 w 4495"/>
              <a:gd name="T53" fmla="*/ 1028 h 2642"/>
              <a:gd name="T54" fmla="*/ 2026 w 4495"/>
              <a:gd name="T55" fmla="*/ 1148 h 2642"/>
              <a:gd name="T56" fmla="*/ 2025 w 4495"/>
              <a:gd name="T57" fmla="*/ 900 h 2642"/>
              <a:gd name="T58" fmla="*/ 2014 w 4495"/>
              <a:gd name="T59" fmla="*/ 1417 h 2642"/>
              <a:gd name="T60" fmla="*/ 1370 w 4495"/>
              <a:gd name="T61" fmla="*/ 1129 h 2642"/>
              <a:gd name="T62" fmla="*/ 1441 w 4495"/>
              <a:gd name="T63" fmla="*/ 1512 h 2642"/>
              <a:gd name="T64" fmla="*/ 1377 w 4495"/>
              <a:gd name="T65" fmla="*/ 1512 h 2642"/>
              <a:gd name="T66" fmla="*/ 1565 w 4495"/>
              <a:gd name="T67" fmla="*/ 1514 h 2642"/>
              <a:gd name="T68" fmla="*/ 310 w 4495"/>
              <a:gd name="T69" fmla="*/ 1616 h 2642"/>
              <a:gd name="T70" fmla="*/ 700 w 4495"/>
              <a:gd name="T71" fmla="*/ 1359 h 2642"/>
              <a:gd name="T72" fmla="*/ 146 w 4495"/>
              <a:gd name="T73" fmla="*/ 1543 h 2642"/>
              <a:gd name="T74" fmla="*/ 1036 w 4495"/>
              <a:gd name="T75" fmla="*/ 1300 h 2642"/>
              <a:gd name="T76" fmla="*/ 1555 w 4495"/>
              <a:gd name="T77" fmla="*/ 974 h 2642"/>
              <a:gd name="T78" fmla="*/ 2229 w 4495"/>
              <a:gd name="T79" fmla="*/ 428 h 2642"/>
              <a:gd name="T80" fmla="*/ 2497 w 4495"/>
              <a:gd name="T81" fmla="*/ 62 h 2642"/>
              <a:gd name="T82" fmla="*/ 2941 w 4495"/>
              <a:gd name="T83" fmla="*/ 384 h 2642"/>
              <a:gd name="T84" fmla="*/ 3423 w 4495"/>
              <a:gd name="T85" fmla="*/ 610 h 2642"/>
              <a:gd name="T86" fmla="*/ 3857 w 4495"/>
              <a:gd name="T87" fmla="*/ 656 h 2642"/>
              <a:gd name="T88" fmla="*/ 3839 w 4495"/>
              <a:gd name="T89" fmla="*/ 686 h 2642"/>
              <a:gd name="T90" fmla="*/ 3376 w 4495"/>
              <a:gd name="T91" fmla="*/ 585 h 2642"/>
              <a:gd name="T92" fmla="*/ 3112 w 4495"/>
              <a:gd name="T93" fmla="*/ 787 h 2642"/>
              <a:gd name="T94" fmla="*/ 2761 w 4495"/>
              <a:gd name="T95" fmla="*/ 654 h 2642"/>
              <a:gd name="T96" fmla="*/ 2882 w 4495"/>
              <a:gd name="T97" fmla="*/ 706 h 2642"/>
              <a:gd name="T98" fmla="*/ 2992 w 4495"/>
              <a:gd name="T99" fmla="*/ 676 h 2642"/>
              <a:gd name="T100" fmla="*/ 2960 w 4495"/>
              <a:gd name="T101" fmla="*/ 817 h 2642"/>
              <a:gd name="T102" fmla="*/ 3010 w 4495"/>
              <a:gd name="T103" fmla="*/ 599 h 2642"/>
              <a:gd name="T104" fmla="*/ 2580 w 4495"/>
              <a:gd name="T105" fmla="*/ 736 h 2642"/>
              <a:gd name="T106" fmla="*/ 3008 w 4495"/>
              <a:gd name="T107" fmla="*/ 913 h 2642"/>
              <a:gd name="T108" fmla="*/ 3489 w 4495"/>
              <a:gd name="T109" fmla="*/ 733 h 2642"/>
              <a:gd name="T110" fmla="*/ 3887 w 4495"/>
              <a:gd name="T111" fmla="*/ 672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95" h="2642">
                <a:moveTo>
                  <a:pt x="3887" y="672"/>
                </a:moveTo>
                <a:cubicBezTo>
                  <a:pt x="3873" y="700"/>
                  <a:pt x="3861" y="729"/>
                  <a:pt x="3842" y="754"/>
                </a:cubicBezTo>
                <a:cubicBezTo>
                  <a:pt x="3824" y="778"/>
                  <a:pt x="3795" y="780"/>
                  <a:pt x="3767" y="770"/>
                </a:cubicBezTo>
                <a:cubicBezTo>
                  <a:pt x="3743" y="762"/>
                  <a:pt x="3721" y="749"/>
                  <a:pt x="3697" y="739"/>
                </a:cubicBezTo>
                <a:cubicBezTo>
                  <a:pt x="3667" y="727"/>
                  <a:pt x="3637" y="715"/>
                  <a:pt x="3607" y="706"/>
                </a:cubicBezTo>
                <a:cubicBezTo>
                  <a:pt x="3579" y="699"/>
                  <a:pt x="3551" y="704"/>
                  <a:pt x="3524" y="713"/>
                </a:cubicBezTo>
                <a:cubicBezTo>
                  <a:pt x="3510" y="718"/>
                  <a:pt x="3506" y="726"/>
                  <a:pt x="3510" y="741"/>
                </a:cubicBezTo>
                <a:cubicBezTo>
                  <a:pt x="3514" y="764"/>
                  <a:pt x="3517" y="787"/>
                  <a:pt x="3505" y="808"/>
                </a:cubicBezTo>
                <a:cubicBezTo>
                  <a:pt x="3500" y="816"/>
                  <a:pt x="3493" y="824"/>
                  <a:pt x="3484" y="829"/>
                </a:cubicBezTo>
                <a:cubicBezTo>
                  <a:pt x="3452" y="847"/>
                  <a:pt x="3418" y="853"/>
                  <a:pt x="3382" y="840"/>
                </a:cubicBezTo>
                <a:cubicBezTo>
                  <a:pt x="3367" y="835"/>
                  <a:pt x="3351" y="832"/>
                  <a:pt x="3334" y="828"/>
                </a:cubicBezTo>
                <a:cubicBezTo>
                  <a:pt x="3329" y="869"/>
                  <a:pt x="3323" y="912"/>
                  <a:pt x="3281" y="935"/>
                </a:cubicBezTo>
                <a:cubicBezTo>
                  <a:pt x="3240" y="958"/>
                  <a:pt x="3200" y="943"/>
                  <a:pt x="3160" y="924"/>
                </a:cubicBezTo>
                <a:cubicBezTo>
                  <a:pt x="3169" y="959"/>
                  <a:pt x="3176" y="991"/>
                  <a:pt x="3185" y="1023"/>
                </a:cubicBezTo>
                <a:cubicBezTo>
                  <a:pt x="3197" y="1068"/>
                  <a:pt x="3211" y="1112"/>
                  <a:pt x="3223" y="1156"/>
                </a:cubicBezTo>
                <a:cubicBezTo>
                  <a:pt x="3228" y="1171"/>
                  <a:pt x="3231" y="1188"/>
                  <a:pt x="3237" y="1203"/>
                </a:cubicBezTo>
                <a:cubicBezTo>
                  <a:pt x="3250" y="1238"/>
                  <a:pt x="3262" y="1274"/>
                  <a:pt x="3278" y="1308"/>
                </a:cubicBezTo>
                <a:cubicBezTo>
                  <a:pt x="3291" y="1334"/>
                  <a:pt x="3307" y="1358"/>
                  <a:pt x="3326" y="1381"/>
                </a:cubicBezTo>
                <a:cubicBezTo>
                  <a:pt x="3345" y="1405"/>
                  <a:pt x="3367" y="1427"/>
                  <a:pt x="3389" y="1448"/>
                </a:cubicBezTo>
                <a:cubicBezTo>
                  <a:pt x="3421" y="1477"/>
                  <a:pt x="3458" y="1497"/>
                  <a:pt x="3497" y="1514"/>
                </a:cubicBezTo>
                <a:cubicBezTo>
                  <a:pt x="3572" y="1548"/>
                  <a:pt x="3651" y="1563"/>
                  <a:pt x="3732" y="1571"/>
                </a:cubicBezTo>
                <a:cubicBezTo>
                  <a:pt x="3761" y="1573"/>
                  <a:pt x="3790" y="1574"/>
                  <a:pt x="3819" y="1577"/>
                </a:cubicBezTo>
                <a:cubicBezTo>
                  <a:pt x="3938" y="1590"/>
                  <a:pt x="4056" y="1582"/>
                  <a:pt x="4175" y="1581"/>
                </a:cubicBezTo>
                <a:cubicBezTo>
                  <a:pt x="4204" y="1581"/>
                  <a:pt x="4233" y="1578"/>
                  <a:pt x="4262" y="1577"/>
                </a:cubicBezTo>
                <a:cubicBezTo>
                  <a:pt x="4314" y="1576"/>
                  <a:pt x="4366" y="1583"/>
                  <a:pt x="4415" y="1601"/>
                </a:cubicBezTo>
                <a:cubicBezTo>
                  <a:pt x="4438" y="1610"/>
                  <a:pt x="4459" y="1623"/>
                  <a:pt x="4474" y="1644"/>
                </a:cubicBezTo>
                <a:cubicBezTo>
                  <a:pt x="4484" y="1657"/>
                  <a:pt x="4491" y="1669"/>
                  <a:pt x="4493" y="1685"/>
                </a:cubicBezTo>
                <a:cubicBezTo>
                  <a:pt x="4495" y="1718"/>
                  <a:pt x="4477" y="1738"/>
                  <a:pt x="4453" y="1757"/>
                </a:cubicBezTo>
                <a:cubicBezTo>
                  <a:pt x="4426" y="1778"/>
                  <a:pt x="4394" y="1785"/>
                  <a:pt x="4362" y="1790"/>
                </a:cubicBezTo>
                <a:cubicBezTo>
                  <a:pt x="4334" y="1794"/>
                  <a:pt x="4306" y="1798"/>
                  <a:pt x="4278" y="1798"/>
                </a:cubicBezTo>
                <a:cubicBezTo>
                  <a:pt x="3089" y="1799"/>
                  <a:pt x="1900" y="1799"/>
                  <a:pt x="711" y="1798"/>
                </a:cubicBezTo>
                <a:cubicBezTo>
                  <a:pt x="685" y="1798"/>
                  <a:pt x="662" y="1802"/>
                  <a:pt x="643" y="1822"/>
                </a:cubicBezTo>
                <a:cubicBezTo>
                  <a:pt x="615" y="1850"/>
                  <a:pt x="617" y="1910"/>
                  <a:pt x="647" y="1936"/>
                </a:cubicBezTo>
                <a:cubicBezTo>
                  <a:pt x="664" y="1952"/>
                  <a:pt x="683" y="1956"/>
                  <a:pt x="705" y="1957"/>
                </a:cubicBezTo>
                <a:cubicBezTo>
                  <a:pt x="712" y="1957"/>
                  <a:pt x="718" y="1957"/>
                  <a:pt x="725" y="1957"/>
                </a:cubicBezTo>
                <a:cubicBezTo>
                  <a:pt x="1686" y="1957"/>
                  <a:pt x="2647" y="1957"/>
                  <a:pt x="3609" y="1957"/>
                </a:cubicBezTo>
                <a:cubicBezTo>
                  <a:pt x="3654" y="1957"/>
                  <a:pt x="3700" y="1957"/>
                  <a:pt x="3742" y="1974"/>
                </a:cubicBezTo>
                <a:cubicBezTo>
                  <a:pt x="3780" y="1989"/>
                  <a:pt x="3820" y="2007"/>
                  <a:pt x="3827" y="2055"/>
                </a:cubicBezTo>
                <a:cubicBezTo>
                  <a:pt x="3831" y="2081"/>
                  <a:pt x="3823" y="2102"/>
                  <a:pt x="3803" y="2120"/>
                </a:cubicBezTo>
                <a:cubicBezTo>
                  <a:pt x="3758" y="2159"/>
                  <a:pt x="3704" y="2169"/>
                  <a:pt x="3648" y="2170"/>
                </a:cubicBezTo>
                <a:cubicBezTo>
                  <a:pt x="3553" y="2172"/>
                  <a:pt x="3459" y="2171"/>
                  <a:pt x="3364" y="2171"/>
                </a:cubicBezTo>
                <a:cubicBezTo>
                  <a:pt x="2943" y="2171"/>
                  <a:pt x="2521" y="2171"/>
                  <a:pt x="2100" y="2171"/>
                </a:cubicBezTo>
                <a:cubicBezTo>
                  <a:pt x="2045" y="2171"/>
                  <a:pt x="1991" y="2172"/>
                  <a:pt x="1936" y="2171"/>
                </a:cubicBezTo>
                <a:cubicBezTo>
                  <a:pt x="1867" y="2169"/>
                  <a:pt x="1836" y="2241"/>
                  <a:pt x="1862" y="2295"/>
                </a:cubicBezTo>
                <a:cubicBezTo>
                  <a:pt x="1874" y="2318"/>
                  <a:pt x="1896" y="2332"/>
                  <a:pt x="1924" y="2333"/>
                </a:cubicBezTo>
                <a:cubicBezTo>
                  <a:pt x="1931" y="2333"/>
                  <a:pt x="1939" y="2333"/>
                  <a:pt x="1946" y="2333"/>
                </a:cubicBezTo>
                <a:cubicBezTo>
                  <a:pt x="2291" y="2333"/>
                  <a:pt x="2636" y="2332"/>
                  <a:pt x="2981" y="2333"/>
                </a:cubicBezTo>
                <a:cubicBezTo>
                  <a:pt x="3020" y="2333"/>
                  <a:pt x="3059" y="2337"/>
                  <a:pt x="3097" y="2345"/>
                </a:cubicBezTo>
                <a:cubicBezTo>
                  <a:pt x="3125" y="2352"/>
                  <a:pt x="3155" y="2361"/>
                  <a:pt x="3175" y="2386"/>
                </a:cubicBezTo>
                <a:cubicBezTo>
                  <a:pt x="3200" y="2419"/>
                  <a:pt x="3200" y="2433"/>
                  <a:pt x="3175" y="2462"/>
                </a:cubicBezTo>
                <a:cubicBezTo>
                  <a:pt x="3162" y="2477"/>
                  <a:pt x="3145" y="2484"/>
                  <a:pt x="3127" y="2492"/>
                </a:cubicBezTo>
                <a:cubicBezTo>
                  <a:pt x="3080" y="2512"/>
                  <a:pt x="3031" y="2513"/>
                  <a:pt x="2982" y="2513"/>
                </a:cubicBezTo>
                <a:cubicBezTo>
                  <a:pt x="2882" y="2514"/>
                  <a:pt x="2783" y="2515"/>
                  <a:pt x="2684" y="2516"/>
                </a:cubicBezTo>
                <a:cubicBezTo>
                  <a:pt x="2671" y="2516"/>
                  <a:pt x="2658" y="2519"/>
                  <a:pt x="2645" y="2522"/>
                </a:cubicBezTo>
                <a:cubicBezTo>
                  <a:pt x="2627" y="2526"/>
                  <a:pt x="2616" y="2539"/>
                  <a:pt x="2615" y="2556"/>
                </a:cubicBezTo>
                <a:cubicBezTo>
                  <a:pt x="2614" y="2573"/>
                  <a:pt x="2624" y="2594"/>
                  <a:pt x="2639" y="2600"/>
                </a:cubicBezTo>
                <a:cubicBezTo>
                  <a:pt x="2672" y="2617"/>
                  <a:pt x="2707" y="2629"/>
                  <a:pt x="2744" y="2635"/>
                </a:cubicBezTo>
                <a:cubicBezTo>
                  <a:pt x="2751" y="2636"/>
                  <a:pt x="2758" y="2638"/>
                  <a:pt x="2764" y="2642"/>
                </a:cubicBezTo>
                <a:cubicBezTo>
                  <a:pt x="2731" y="2639"/>
                  <a:pt x="2698" y="2638"/>
                  <a:pt x="2665" y="2631"/>
                </a:cubicBezTo>
                <a:cubicBezTo>
                  <a:pt x="2643" y="2626"/>
                  <a:pt x="2620" y="2616"/>
                  <a:pt x="2602" y="2603"/>
                </a:cubicBezTo>
                <a:cubicBezTo>
                  <a:pt x="2580" y="2589"/>
                  <a:pt x="2579" y="2564"/>
                  <a:pt x="2582" y="2539"/>
                </a:cubicBezTo>
                <a:cubicBezTo>
                  <a:pt x="2586" y="2511"/>
                  <a:pt x="2607" y="2497"/>
                  <a:pt x="2631" y="2492"/>
                </a:cubicBezTo>
                <a:cubicBezTo>
                  <a:pt x="2658" y="2487"/>
                  <a:pt x="2686" y="2484"/>
                  <a:pt x="2714" y="2484"/>
                </a:cubicBezTo>
                <a:cubicBezTo>
                  <a:pt x="2817" y="2483"/>
                  <a:pt x="2919" y="2483"/>
                  <a:pt x="3022" y="2483"/>
                </a:cubicBezTo>
                <a:cubicBezTo>
                  <a:pt x="3037" y="2483"/>
                  <a:pt x="3052" y="2483"/>
                  <a:pt x="3066" y="2478"/>
                </a:cubicBezTo>
                <a:cubicBezTo>
                  <a:pt x="3089" y="2471"/>
                  <a:pt x="3114" y="2449"/>
                  <a:pt x="3113" y="2420"/>
                </a:cubicBezTo>
                <a:cubicBezTo>
                  <a:pt x="3111" y="2395"/>
                  <a:pt x="3094" y="2373"/>
                  <a:pt x="3068" y="2368"/>
                </a:cubicBezTo>
                <a:cubicBezTo>
                  <a:pt x="3054" y="2365"/>
                  <a:pt x="3041" y="2363"/>
                  <a:pt x="3027" y="2363"/>
                </a:cubicBezTo>
                <a:cubicBezTo>
                  <a:pt x="2853" y="2363"/>
                  <a:pt x="2679" y="2363"/>
                  <a:pt x="2506" y="2363"/>
                </a:cubicBezTo>
                <a:cubicBezTo>
                  <a:pt x="2324" y="2363"/>
                  <a:pt x="2142" y="2364"/>
                  <a:pt x="1960" y="2363"/>
                </a:cubicBezTo>
                <a:cubicBezTo>
                  <a:pt x="1929" y="2362"/>
                  <a:pt x="1897" y="2360"/>
                  <a:pt x="1868" y="2353"/>
                </a:cubicBezTo>
                <a:cubicBezTo>
                  <a:pt x="1832" y="2343"/>
                  <a:pt x="1797" y="2328"/>
                  <a:pt x="1773" y="2298"/>
                </a:cubicBezTo>
                <a:cubicBezTo>
                  <a:pt x="1748" y="2268"/>
                  <a:pt x="1754" y="2220"/>
                  <a:pt x="1777" y="2197"/>
                </a:cubicBezTo>
                <a:cubicBezTo>
                  <a:pt x="1824" y="2151"/>
                  <a:pt x="1883" y="2143"/>
                  <a:pt x="1943" y="2141"/>
                </a:cubicBezTo>
                <a:cubicBezTo>
                  <a:pt x="1995" y="2140"/>
                  <a:pt x="2046" y="2141"/>
                  <a:pt x="2098" y="2141"/>
                </a:cubicBezTo>
                <a:cubicBezTo>
                  <a:pt x="2591" y="2141"/>
                  <a:pt x="3084" y="2141"/>
                  <a:pt x="3577" y="2141"/>
                </a:cubicBezTo>
                <a:cubicBezTo>
                  <a:pt x="3608" y="2141"/>
                  <a:pt x="3633" y="2134"/>
                  <a:pt x="3653" y="2111"/>
                </a:cubicBezTo>
                <a:cubicBezTo>
                  <a:pt x="3668" y="2094"/>
                  <a:pt x="3670" y="2073"/>
                  <a:pt x="3667" y="2051"/>
                </a:cubicBezTo>
                <a:cubicBezTo>
                  <a:pt x="3663" y="2024"/>
                  <a:pt x="3642" y="2002"/>
                  <a:pt x="3615" y="1998"/>
                </a:cubicBezTo>
                <a:cubicBezTo>
                  <a:pt x="3602" y="1995"/>
                  <a:pt x="3588" y="1994"/>
                  <a:pt x="3575" y="1994"/>
                </a:cubicBezTo>
                <a:cubicBezTo>
                  <a:pt x="2614" y="1994"/>
                  <a:pt x="1653" y="1994"/>
                  <a:pt x="692" y="1994"/>
                </a:cubicBezTo>
                <a:cubicBezTo>
                  <a:pt x="658" y="1994"/>
                  <a:pt x="623" y="1991"/>
                  <a:pt x="589" y="1984"/>
                </a:cubicBezTo>
                <a:cubicBezTo>
                  <a:pt x="563" y="1978"/>
                  <a:pt x="537" y="1966"/>
                  <a:pt x="514" y="1951"/>
                </a:cubicBezTo>
                <a:cubicBezTo>
                  <a:pt x="469" y="1923"/>
                  <a:pt x="456" y="1870"/>
                  <a:pt x="483" y="1826"/>
                </a:cubicBezTo>
                <a:cubicBezTo>
                  <a:pt x="498" y="1802"/>
                  <a:pt x="522" y="1785"/>
                  <a:pt x="549" y="1775"/>
                </a:cubicBezTo>
                <a:cubicBezTo>
                  <a:pt x="595" y="1758"/>
                  <a:pt x="642" y="1753"/>
                  <a:pt x="691" y="1753"/>
                </a:cubicBezTo>
                <a:cubicBezTo>
                  <a:pt x="1148" y="1754"/>
                  <a:pt x="1605" y="1754"/>
                  <a:pt x="2062" y="1754"/>
                </a:cubicBezTo>
                <a:cubicBezTo>
                  <a:pt x="2788" y="1754"/>
                  <a:pt x="3515" y="1754"/>
                  <a:pt x="4241" y="1753"/>
                </a:cubicBezTo>
                <a:cubicBezTo>
                  <a:pt x="4259" y="1753"/>
                  <a:pt x="4278" y="1749"/>
                  <a:pt x="4295" y="1743"/>
                </a:cubicBezTo>
                <a:cubicBezTo>
                  <a:pt x="4328" y="1729"/>
                  <a:pt x="4340" y="1682"/>
                  <a:pt x="4325" y="1650"/>
                </a:cubicBezTo>
                <a:cubicBezTo>
                  <a:pt x="4308" y="1616"/>
                  <a:pt x="4278" y="1607"/>
                  <a:pt x="4246" y="1608"/>
                </a:cubicBezTo>
                <a:cubicBezTo>
                  <a:pt x="4163" y="1609"/>
                  <a:pt x="4080" y="1616"/>
                  <a:pt x="3998" y="1617"/>
                </a:cubicBezTo>
                <a:cubicBezTo>
                  <a:pt x="3903" y="1617"/>
                  <a:pt x="3809" y="1617"/>
                  <a:pt x="3714" y="1611"/>
                </a:cubicBezTo>
                <a:cubicBezTo>
                  <a:pt x="3660" y="1608"/>
                  <a:pt x="3605" y="1595"/>
                  <a:pt x="3551" y="1583"/>
                </a:cubicBezTo>
                <a:cubicBezTo>
                  <a:pt x="3520" y="1576"/>
                  <a:pt x="3489" y="1565"/>
                  <a:pt x="3460" y="1552"/>
                </a:cubicBezTo>
                <a:cubicBezTo>
                  <a:pt x="3434" y="1541"/>
                  <a:pt x="3411" y="1525"/>
                  <a:pt x="3387" y="1512"/>
                </a:cubicBezTo>
                <a:cubicBezTo>
                  <a:pt x="3346" y="1491"/>
                  <a:pt x="3315" y="1457"/>
                  <a:pt x="3282" y="1427"/>
                </a:cubicBezTo>
                <a:cubicBezTo>
                  <a:pt x="3261" y="1408"/>
                  <a:pt x="3245" y="1383"/>
                  <a:pt x="3226" y="1362"/>
                </a:cubicBezTo>
                <a:cubicBezTo>
                  <a:pt x="3213" y="1346"/>
                  <a:pt x="3198" y="1331"/>
                  <a:pt x="3186" y="1315"/>
                </a:cubicBezTo>
                <a:cubicBezTo>
                  <a:pt x="3169" y="1292"/>
                  <a:pt x="3154" y="1267"/>
                  <a:pt x="3139" y="1243"/>
                </a:cubicBezTo>
                <a:cubicBezTo>
                  <a:pt x="3123" y="1218"/>
                  <a:pt x="3109" y="1191"/>
                  <a:pt x="3094" y="1165"/>
                </a:cubicBezTo>
                <a:cubicBezTo>
                  <a:pt x="3090" y="1157"/>
                  <a:pt x="3087" y="1148"/>
                  <a:pt x="3083" y="1139"/>
                </a:cubicBezTo>
                <a:cubicBezTo>
                  <a:pt x="3069" y="1102"/>
                  <a:pt x="3055" y="1066"/>
                  <a:pt x="3041" y="1029"/>
                </a:cubicBezTo>
                <a:cubicBezTo>
                  <a:pt x="3033" y="1006"/>
                  <a:pt x="3024" y="982"/>
                  <a:pt x="3014" y="957"/>
                </a:cubicBezTo>
                <a:cubicBezTo>
                  <a:pt x="2983" y="968"/>
                  <a:pt x="2952" y="977"/>
                  <a:pt x="2917" y="965"/>
                </a:cubicBezTo>
                <a:cubicBezTo>
                  <a:pt x="2884" y="953"/>
                  <a:pt x="2858" y="936"/>
                  <a:pt x="2847" y="899"/>
                </a:cubicBezTo>
                <a:cubicBezTo>
                  <a:pt x="2837" y="901"/>
                  <a:pt x="2827" y="904"/>
                  <a:pt x="2817" y="904"/>
                </a:cubicBezTo>
                <a:cubicBezTo>
                  <a:pt x="2756" y="904"/>
                  <a:pt x="2694" y="898"/>
                  <a:pt x="2638" y="875"/>
                </a:cubicBezTo>
                <a:cubicBezTo>
                  <a:pt x="2589" y="856"/>
                  <a:pt x="2545" y="826"/>
                  <a:pt x="2518" y="777"/>
                </a:cubicBezTo>
                <a:cubicBezTo>
                  <a:pt x="2495" y="736"/>
                  <a:pt x="2493" y="696"/>
                  <a:pt x="2511" y="655"/>
                </a:cubicBezTo>
                <a:cubicBezTo>
                  <a:pt x="2518" y="638"/>
                  <a:pt x="2535" y="624"/>
                  <a:pt x="2549" y="610"/>
                </a:cubicBezTo>
                <a:cubicBezTo>
                  <a:pt x="2577" y="583"/>
                  <a:pt x="2613" y="573"/>
                  <a:pt x="2651" y="569"/>
                </a:cubicBezTo>
                <a:cubicBezTo>
                  <a:pt x="2678" y="566"/>
                  <a:pt x="2706" y="562"/>
                  <a:pt x="2734" y="563"/>
                </a:cubicBezTo>
                <a:cubicBezTo>
                  <a:pt x="2751" y="563"/>
                  <a:pt x="2763" y="559"/>
                  <a:pt x="2770" y="545"/>
                </a:cubicBezTo>
                <a:cubicBezTo>
                  <a:pt x="2780" y="525"/>
                  <a:pt x="2799" y="516"/>
                  <a:pt x="2816" y="506"/>
                </a:cubicBezTo>
                <a:cubicBezTo>
                  <a:pt x="2819" y="505"/>
                  <a:pt x="2822" y="503"/>
                  <a:pt x="2825" y="501"/>
                </a:cubicBezTo>
                <a:cubicBezTo>
                  <a:pt x="2807" y="471"/>
                  <a:pt x="2790" y="441"/>
                  <a:pt x="2770" y="414"/>
                </a:cubicBezTo>
                <a:cubicBezTo>
                  <a:pt x="2757" y="396"/>
                  <a:pt x="2741" y="379"/>
                  <a:pt x="2726" y="363"/>
                </a:cubicBezTo>
                <a:cubicBezTo>
                  <a:pt x="2717" y="354"/>
                  <a:pt x="2708" y="346"/>
                  <a:pt x="2698" y="339"/>
                </a:cubicBezTo>
                <a:cubicBezTo>
                  <a:pt x="2663" y="317"/>
                  <a:pt x="2626" y="323"/>
                  <a:pt x="2589" y="330"/>
                </a:cubicBezTo>
                <a:cubicBezTo>
                  <a:pt x="2558" y="335"/>
                  <a:pt x="2531" y="350"/>
                  <a:pt x="2507" y="369"/>
                </a:cubicBezTo>
                <a:cubicBezTo>
                  <a:pt x="2489" y="383"/>
                  <a:pt x="2475" y="401"/>
                  <a:pt x="2460" y="418"/>
                </a:cubicBezTo>
                <a:cubicBezTo>
                  <a:pt x="2426" y="455"/>
                  <a:pt x="2409" y="501"/>
                  <a:pt x="2389" y="546"/>
                </a:cubicBezTo>
                <a:cubicBezTo>
                  <a:pt x="2378" y="569"/>
                  <a:pt x="2372" y="594"/>
                  <a:pt x="2364" y="619"/>
                </a:cubicBezTo>
                <a:cubicBezTo>
                  <a:pt x="2363" y="622"/>
                  <a:pt x="2364" y="626"/>
                  <a:pt x="2366" y="630"/>
                </a:cubicBezTo>
                <a:cubicBezTo>
                  <a:pt x="2383" y="673"/>
                  <a:pt x="2401" y="716"/>
                  <a:pt x="2417" y="760"/>
                </a:cubicBezTo>
                <a:cubicBezTo>
                  <a:pt x="2429" y="789"/>
                  <a:pt x="2439" y="818"/>
                  <a:pt x="2448" y="848"/>
                </a:cubicBezTo>
                <a:cubicBezTo>
                  <a:pt x="2460" y="888"/>
                  <a:pt x="2471" y="929"/>
                  <a:pt x="2483" y="969"/>
                </a:cubicBezTo>
                <a:cubicBezTo>
                  <a:pt x="2488" y="990"/>
                  <a:pt x="2495" y="1010"/>
                  <a:pt x="2501" y="1031"/>
                </a:cubicBezTo>
                <a:cubicBezTo>
                  <a:pt x="2519" y="1025"/>
                  <a:pt x="2537" y="1017"/>
                  <a:pt x="2556" y="1013"/>
                </a:cubicBezTo>
                <a:cubicBezTo>
                  <a:pt x="2626" y="995"/>
                  <a:pt x="2696" y="998"/>
                  <a:pt x="2764" y="1022"/>
                </a:cubicBezTo>
                <a:cubicBezTo>
                  <a:pt x="2802" y="1035"/>
                  <a:pt x="2839" y="1053"/>
                  <a:pt x="2870" y="1080"/>
                </a:cubicBezTo>
                <a:cubicBezTo>
                  <a:pt x="2901" y="1107"/>
                  <a:pt x="2930" y="1137"/>
                  <a:pt x="2957" y="1168"/>
                </a:cubicBezTo>
                <a:cubicBezTo>
                  <a:pt x="2977" y="1192"/>
                  <a:pt x="2990" y="1222"/>
                  <a:pt x="3002" y="1252"/>
                </a:cubicBezTo>
                <a:cubicBezTo>
                  <a:pt x="3033" y="1327"/>
                  <a:pt x="3031" y="1403"/>
                  <a:pt x="3011" y="1479"/>
                </a:cubicBezTo>
                <a:cubicBezTo>
                  <a:pt x="3004" y="1506"/>
                  <a:pt x="2993" y="1533"/>
                  <a:pt x="2979" y="1556"/>
                </a:cubicBezTo>
                <a:cubicBezTo>
                  <a:pt x="2960" y="1585"/>
                  <a:pt x="2938" y="1612"/>
                  <a:pt x="2911" y="1637"/>
                </a:cubicBezTo>
                <a:cubicBezTo>
                  <a:pt x="2872" y="1674"/>
                  <a:pt x="2826" y="1694"/>
                  <a:pt x="2776" y="1707"/>
                </a:cubicBezTo>
                <a:cubicBezTo>
                  <a:pt x="2725" y="1721"/>
                  <a:pt x="2672" y="1721"/>
                  <a:pt x="2620" y="1709"/>
                </a:cubicBezTo>
                <a:cubicBezTo>
                  <a:pt x="2591" y="1703"/>
                  <a:pt x="2562" y="1692"/>
                  <a:pt x="2536" y="1677"/>
                </a:cubicBezTo>
                <a:cubicBezTo>
                  <a:pt x="2506" y="1659"/>
                  <a:pt x="2481" y="1635"/>
                  <a:pt x="2462" y="1604"/>
                </a:cubicBezTo>
                <a:cubicBezTo>
                  <a:pt x="2419" y="1534"/>
                  <a:pt x="2418" y="1462"/>
                  <a:pt x="2447" y="1390"/>
                </a:cubicBezTo>
                <a:cubicBezTo>
                  <a:pt x="2460" y="1358"/>
                  <a:pt x="2484" y="1331"/>
                  <a:pt x="2511" y="1308"/>
                </a:cubicBezTo>
                <a:cubicBezTo>
                  <a:pt x="2532" y="1290"/>
                  <a:pt x="2557" y="1281"/>
                  <a:pt x="2583" y="1276"/>
                </a:cubicBezTo>
                <a:cubicBezTo>
                  <a:pt x="2602" y="1273"/>
                  <a:pt x="2621" y="1267"/>
                  <a:pt x="2639" y="1269"/>
                </a:cubicBezTo>
                <a:cubicBezTo>
                  <a:pt x="2672" y="1272"/>
                  <a:pt x="2706" y="1280"/>
                  <a:pt x="2733" y="1301"/>
                </a:cubicBezTo>
                <a:cubicBezTo>
                  <a:pt x="2757" y="1319"/>
                  <a:pt x="2777" y="1341"/>
                  <a:pt x="2788" y="1371"/>
                </a:cubicBezTo>
                <a:cubicBezTo>
                  <a:pt x="2795" y="1391"/>
                  <a:pt x="2801" y="1412"/>
                  <a:pt x="2794" y="1431"/>
                </a:cubicBezTo>
                <a:cubicBezTo>
                  <a:pt x="2780" y="1468"/>
                  <a:pt x="2763" y="1501"/>
                  <a:pt x="2720" y="1516"/>
                </a:cubicBezTo>
                <a:cubicBezTo>
                  <a:pt x="2691" y="1527"/>
                  <a:pt x="2639" y="1507"/>
                  <a:pt x="2630" y="1478"/>
                </a:cubicBezTo>
                <a:cubicBezTo>
                  <a:pt x="2624" y="1459"/>
                  <a:pt x="2627" y="1446"/>
                  <a:pt x="2642" y="1433"/>
                </a:cubicBezTo>
                <a:cubicBezTo>
                  <a:pt x="2651" y="1425"/>
                  <a:pt x="2660" y="1417"/>
                  <a:pt x="2669" y="1410"/>
                </a:cubicBezTo>
                <a:cubicBezTo>
                  <a:pt x="2672" y="1427"/>
                  <a:pt x="2674" y="1442"/>
                  <a:pt x="2679" y="1455"/>
                </a:cubicBezTo>
                <a:cubicBezTo>
                  <a:pt x="2681" y="1461"/>
                  <a:pt x="2690" y="1468"/>
                  <a:pt x="2696" y="1468"/>
                </a:cubicBezTo>
                <a:cubicBezTo>
                  <a:pt x="2702" y="1468"/>
                  <a:pt x="2709" y="1460"/>
                  <a:pt x="2712" y="1454"/>
                </a:cubicBezTo>
                <a:cubicBezTo>
                  <a:pt x="2716" y="1448"/>
                  <a:pt x="2719" y="1439"/>
                  <a:pt x="2719" y="1432"/>
                </a:cubicBezTo>
                <a:cubicBezTo>
                  <a:pt x="2721" y="1412"/>
                  <a:pt x="2719" y="1391"/>
                  <a:pt x="2701" y="1379"/>
                </a:cubicBezTo>
                <a:cubicBezTo>
                  <a:pt x="2675" y="1362"/>
                  <a:pt x="2646" y="1361"/>
                  <a:pt x="2618" y="1375"/>
                </a:cubicBezTo>
                <a:cubicBezTo>
                  <a:pt x="2567" y="1402"/>
                  <a:pt x="2544" y="1475"/>
                  <a:pt x="2584" y="1530"/>
                </a:cubicBezTo>
                <a:cubicBezTo>
                  <a:pt x="2599" y="1551"/>
                  <a:pt x="2618" y="1565"/>
                  <a:pt x="2640" y="1576"/>
                </a:cubicBezTo>
                <a:cubicBezTo>
                  <a:pt x="2679" y="1596"/>
                  <a:pt x="2719" y="1596"/>
                  <a:pt x="2758" y="1583"/>
                </a:cubicBezTo>
                <a:cubicBezTo>
                  <a:pt x="2794" y="1571"/>
                  <a:pt x="2824" y="1549"/>
                  <a:pt x="2845" y="1515"/>
                </a:cubicBezTo>
                <a:cubicBezTo>
                  <a:pt x="2890" y="1444"/>
                  <a:pt x="2884" y="1370"/>
                  <a:pt x="2860" y="1296"/>
                </a:cubicBezTo>
                <a:cubicBezTo>
                  <a:pt x="2852" y="1269"/>
                  <a:pt x="2832" y="1245"/>
                  <a:pt x="2816" y="1220"/>
                </a:cubicBezTo>
                <a:cubicBezTo>
                  <a:pt x="2794" y="1187"/>
                  <a:pt x="2760" y="1168"/>
                  <a:pt x="2724" y="1151"/>
                </a:cubicBezTo>
                <a:cubicBezTo>
                  <a:pt x="2663" y="1123"/>
                  <a:pt x="2601" y="1124"/>
                  <a:pt x="2539" y="1143"/>
                </a:cubicBezTo>
                <a:cubicBezTo>
                  <a:pt x="2512" y="1152"/>
                  <a:pt x="2488" y="1169"/>
                  <a:pt x="2461" y="1183"/>
                </a:cubicBezTo>
                <a:cubicBezTo>
                  <a:pt x="2451" y="1151"/>
                  <a:pt x="2442" y="1116"/>
                  <a:pt x="2430" y="1081"/>
                </a:cubicBezTo>
                <a:cubicBezTo>
                  <a:pt x="2417" y="1047"/>
                  <a:pt x="2402" y="1014"/>
                  <a:pt x="2389" y="980"/>
                </a:cubicBezTo>
                <a:cubicBezTo>
                  <a:pt x="2386" y="972"/>
                  <a:pt x="2383" y="964"/>
                  <a:pt x="2380" y="956"/>
                </a:cubicBezTo>
                <a:cubicBezTo>
                  <a:pt x="2366" y="926"/>
                  <a:pt x="2352" y="895"/>
                  <a:pt x="2337" y="865"/>
                </a:cubicBezTo>
                <a:cubicBezTo>
                  <a:pt x="2324" y="841"/>
                  <a:pt x="2309" y="819"/>
                  <a:pt x="2295" y="796"/>
                </a:cubicBezTo>
                <a:cubicBezTo>
                  <a:pt x="2282" y="777"/>
                  <a:pt x="2271" y="757"/>
                  <a:pt x="2257" y="739"/>
                </a:cubicBezTo>
                <a:cubicBezTo>
                  <a:pt x="2237" y="714"/>
                  <a:pt x="2217" y="689"/>
                  <a:pt x="2194" y="667"/>
                </a:cubicBezTo>
                <a:cubicBezTo>
                  <a:pt x="2174" y="647"/>
                  <a:pt x="2152" y="628"/>
                  <a:pt x="2128" y="612"/>
                </a:cubicBezTo>
                <a:cubicBezTo>
                  <a:pt x="2078" y="579"/>
                  <a:pt x="2023" y="567"/>
                  <a:pt x="1963" y="582"/>
                </a:cubicBezTo>
                <a:cubicBezTo>
                  <a:pt x="1930" y="590"/>
                  <a:pt x="1902" y="606"/>
                  <a:pt x="1877" y="629"/>
                </a:cubicBezTo>
                <a:cubicBezTo>
                  <a:pt x="1861" y="644"/>
                  <a:pt x="1843" y="657"/>
                  <a:pt x="1829" y="674"/>
                </a:cubicBezTo>
                <a:cubicBezTo>
                  <a:pt x="1802" y="709"/>
                  <a:pt x="1775" y="745"/>
                  <a:pt x="1757" y="786"/>
                </a:cubicBezTo>
                <a:cubicBezTo>
                  <a:pt x="1741" y="819"/>
                  <a:pt x="1723" y="852"/>
                  <a:pt x="1711" y="886"/>
                </a:cubicBezTo>
                <a:cubicBezTo>
                  <a:pt x="1686" y="963"/>
                  <a:pt x="1678" y="1042"/>
                  <a:pt x="1700" y="1121"/>
                </a:cubicBezTo>
                <a:cubicBezTo>
                  <a:pt x="1709" y="1154"/>
                  <a:pt x="1727" y="1182"/>
                  <a:pt x="1747" y="1209"/>
                </a:cubicBezTo>
                <a:cubicBezTo>
                  <a:pt x="1768" y="1236"/>
                  <a:pt x="1793" y="1257"/>
                  <a:pt x="1822" y="1273"/>
                </a:cubicBezTo>
                <a:cubicBezTo>
                  <a:pt x="1846" y="1286"/>
                  <a:pt x="1874" y="1294"/>
                  <a:pt x="1901" y="1300"/>
                </a:cubicBezTo>
                <a:cubicBezTo>
                  <a:pt x="1943" y="1308"/>
                  <a:pt x="1985" y="1301"/>
                  <a:pt x="2021" y="1276"/>
                </a:cubicBezTo>
                <a:cubicBezTo>
                  <a:pt x="2039" y="1264"/>
                  <a:pt x="2055" y="1247"/>
                  <a:pt x="2067" y="1229"/>
                </a:cubicBezTo>
                <a:cubicBezTo>
                  <a:pt x="2090" y="1197"/>
                  <a:pt x="2102" y="1160"/>
                  <a:pt x="2093" y="1119"/>
                </a:cubicBezTo>
                <a:cubicBezTo>
                  <a:pt x="2081" y="1067"/>
                  <a:pt x="2054" y="1037"/>
                  <a:pt x="2001" y="1027"/>
                </a:cubicBezTo>
                <a:cubicBezTo>
                  <a:pt x="1986" y="1025"/>
                  <a:pt x="1971" y="1026"/>
                  <a:pt x="1956" y="1028"/>
                </a:cubicBezTo>
                <a:cubicBezTo>
                  <a:pt x="1928" y="1033"/>
                  <a:pt x="1907" y="1049"/>
                  <a:pt x="1898" y="1075"/>
                </a:cubicBezTo>
                <a:cubicBezTo>
                  <a:pt x="1889" y="1100"/>
                  <a:pt x="1884" y="1127"/>
                  <a:pt x="1904" y="1150"/>
                </a:cubicBezTo>
                <a:cubicBezTo>
                  <a:pt x="1917" y="1165"/>
                  <a:pt x="1952" y="1169"/>
                  <a:pt x="1967" y="1156"/>
                </a:cubicBezTo>
                <a:cubicBezTo>
                  <a:pt x="1979" y="1147"/>
                  <a:pt x="1975" y="1124"/>
                  <a:pt x="1960" y="1114"/>
                </a:cubicBezTo>
                <a:cubicBezTo>
                  <a:pt x="1953" y="1109"/>
                  <a:pt x="1946" y="1106"/>
                  <a:pt x="1938" y="1101"/>
                </a:cubicBezTo>
                <a:cubicBezTo>
                  <a:pt x="1958" y="1089"/>
                  <a:pt x="1978" y="1080"/>
                  <a:pt x="2000" y="1094"/>
                </a:cubicBezTo>
                <a:cubicBezTo>
                  <a:pt x="2020" y="1106"/>
                  <a:pt x="2031" y="1126"/>
                  <a:pt x="2026" y="1148"/>
                </a:cubicBezTo>
                <a:cubicBezTo>
                  <a:pt x="2022" y="1169"/>
                  <a:pt x="2012" y="1189"/>
                  <a:pt x="1992" y="1203"/>
                </a:cubicBezTo>
                <a:cubicBezTo>
                  <a:pt x="1963" y="1224"/>
                  <a:pt x="1934" y="1226"/>
                  <a:pt x="1901" y="1218"/>
                </a:cubicBezTo>
                <a:cubicBezTo>
                  <a:pt x="1864" y="1209"/>
                  <a:pt x="1837" y="1185"/>
                  <a:pt x="1824" y="1149"/>
                </a:cubicBezTo>
                <a:cubicBezTo>
                  <a:pt x="1804" y="1096"/>
                  <a:pt x="1810" y="1043"/>
                  <a:pt x="1836" y="993"/>
                </a:cubicBezTo>
                <a:cubicBezTo>
                  <a:pt x="1845" y="976"/>
                  <a:pt x="1862" y="964"/>
                  <a:pt x="1875" y="949"/>
                </a:cubicBezTo>
                <a:cubicBezTo>
                  <a:pt x="1901" y="921"/>
                  <a:pt x="1935" y="909"/>
                  <a:pt x="1971" y="905"/>
                </a:cubicBezTo>
                <a:cubicBezTo>
                  <a:pt x="1989" y="902"/>
                  <a:pt x="2008" y="897"/>
                  <a:pt x="2025" y="900"/>
                </a:cubicBezTo>
                <a:cubicBezTo>
                  <a:pt x="2065" y="906"/>
                  <a:pt x="2103" y="915"/>
                  <a:pt x="2137" y="939"/>
                </a:cubicBezTo>
                <a:cubicBezTo>
                  <a:pt x="2169" y="961"/>
                  <a:pt x="2191" y="989"/>
                  <a:pt x="2209" y="1020"/>
                </a:cubicBezTo>
                <a:cubicBezTo>
                  <a:pt x="2221" y="1041"/>
                  <a:pt x="2225" y="1066"/>
                  <a:pt x="2230" y="1090"/>
                </a:cubicBezTo>
                <a:cubicBezTo>
                  <a:pt x="2237" y="1133"/>
                  <a:pt x="2233" y="1176"/>
                  <a:pt x="2217" y="1217"/>
                </a:cubicBezTo>
                <a:cubicBezTo>
                  <a:pt x="2206" y="1244"/>
                  <a:pt x="2189" y="1270"/>
                  <a:pt x="2172" y="1295"/>
                </a:cubicBezTo>
                <a:cubicBezTo>
                  <a:pt x="2159" y="1314"/>
                  <a:pt x="2145" y="1332"/>
                  <a:pt x="2128" y="1348"/>
                </a:cubicBezTo>
                <a:cubicBezTo>
                  <a:pt x="2095" y="1379"/>
                  <a:pt x="2057" y="1401"/>
                  <a:pt x="2014" y="1417"/>
                </a:cubicBezTo>
                <a:cubicBezTo>
                  <a:pt x="1955" y="1439"/>
                  <a:pt x="1894" y="1442"/>
                  <a:pt x="1834" y="1429"/>
                </a:cubicBezTo>
                <a:cubicBezTo>
                  <a:pt x="1798" y="1421"/>
                  <a:pt x="1763" y="1408"/>
                  <a:pt x="1730" y="1389"/>
                </a:cubicBezTo>
                <a:cubicBezTo>
                  <a:pt x="1696" y="1368"/>
                  <a:pt x="1666" y="1344"/>
                  <a:pt x="1640" y="1315"/>
                </a:cubicBezTo>
                <a:cubicBezTo>
                  <a:pt x="1616" y="1289"/>
                  <a:pt x="1594" y="1261"/>
                  <a:pt x="1570" y="1235"/>
                </a:cubicBezTo>
                <a:cubicBezTo>
                  <a:pt x="1557" y="1220"/>
                  <a:pt x="1542" y="1206"/>
                  <a:pt x="1527" y="1193"/>
                </a:cubicBezTo>
                <a:cubicBezTo>
                  <a:pt x="1507" y="1176"/>
                  <a:pt x="1486" y="1159"/>
                  <a:pt x="1464" y="1145"/>
                </a:cubicBezTo>
                <a:cubicBezTo>
                  <a:pt x="1435" y="1128"/>
                  <a:pt x="1403" y="1125"/>
                  <a:pt x="1370" y="1129"/>
                </a:cubicBezTo>
                <a:cubicBezTo>
                  <a:pt x="1318" y="1136"/>
                  <a:pt x="1275" y="1160"/>
                  <a:pt x="1239" y="1196"/>
                </a:cubicBezTo>
                <a:cubicBezTo>
                  <a:pt x="1207" y="1229"/>
                  <a:pt x="1185" y="1267"/>
                  <a:pt x="1167" y="1309"/>
                </a:cubicBezTo>
                <a:cubicBezTo>
                  <a:pt x="1143" y="1367"/>
                  <a:pt x="1138" y="1425"/>
                  <a:pt x="1155" y="1484"/>
                </a:cubicBezTo>
                <a:cubicBezTo>
                  <a:pt x="1164" y="1517"/>
                  <a:pt x="1183" y="1544"/>
                  <a:pt x="1208" y="1567"/>
                </a:cubicBezTo>
                <a:cubicBezTo>
                  <a:pt x="1258" y="1613"/>
                  <a:pt x="1331" y="1616"/>
                  <a:pt x="1384" y="1588"/>
                </a:cubicBezTo>
                <a:cubicBezTo>
                  <a:pt x="1402" y="1578"/>
                  <a:pt x="1421" y="1564"/>
                  <a:pt x="1428" y="1542"/>
                </a:cubicBezTo>
                <a:cubicBezTo>
                  <a:pt x="1431" y="1531"/>
                  <a:pt x="1438" y="1522"/>
                  <a:pt x="1441" y="1512"/>
                </a:cubicBezTo>
                <a:cubicBezTo>
                  <a:pt x="1453" y="1464"/>
                  <a:pt x="1409" y="1390"/>
                  <a:pt x="1345" y="1402"/>
                </a:cubicBezTo>
                <a:cubicBezTo>
                  <a:pt x="1326" y="1406"/>
                  <a:pt x="1309" y="1412"/>
                  <a:pt x="1301" y="1433"/>
                </a:cubicBezTo>
                <a:cubicBezTo>
                  <a:pt x="1294" y="1454"/>
                  <a:pt x="1299" y="1473"/>
                  <a:pt x="1310" y="1490"/>
                </a:cubicBezTo>
                <a:cubicBezTo>
                  <a:pt x="1318" y="1503"/>
                  <a:pt x="1334" y="1501"/>
                  <a:pt x="1338" y="1486"/>
                </a:cubicBezTo>
                <a:cubicBezTo>
                  <a:pt x="1342" y="1473"/>
                  <a:pt x="1341" y="1460"/>
                  <a:pt x="1342" y="1445"/>
                </a:cubicBezTo>
                <a:cubicBezTo>
                  <a:pt x="1361" y="1444"/>
                  <a:pt x="1372" y="1460"/>
                  <a:pt x="1382" y="1474"/>
                </a:cubicBezTo>
                <a:cubicBezTo>
                  <a:pt x="1390" y="1485"/>
                  <a:pt x="1386" y="1499"/>
                  <a:pt x="1377" y="1512"/>
                </a:cubicBezTo>
                <a:cubicBezTo>
                  <a:pt x="1348" y="1550"/>
                  <a:pt x="1294" y="1550"/>
                  <a:pt x="1261" y="1514"/>
                </a:cubicBezTo>
                <a:cubicBezTo>
                  <a:pt x="1225" y="1477"/>
                  <a:pt x="1224" y="1437"/>
                  <a:pt x="1243" y="1394"/>
                </a:cubicBezTo>
                <a:cubicBezTo>
                  <a:pt x="1253" y="1372"/>
                  <a:pt x="1270" y="1356"/>
                  <a:pt x="1290" y="1341"/>
                </a:cubicBezTo>
                <a:cubicBezTo>
                  <a:pt x="1335" y="1309"/>
                  <a:pt x="1384" y="1307"/>
                  <a:pt x="1435" y="1320"/>
                </a:cubicBezTo>
                <a:cubicBezTo>
                  <a:pt x="1451" y="1324"/>
                  <a:pt x="1466" y="1334"/>
                  <a:pt x="1480" y="1343"/>
                </a:cubicBezTo>
                <a:cubicBezTo>
                  <a:pt x="1521" y="1372"/>
                  <a:pt x="1549" y="1410"/>
                  <a:pt x="1559" y="1460"/>
                </a:cubicBezTo>
                <a:cubicBezTo>
                  <a:pt x="1562" y="1477"/>
                  <a:pt x="1567" y="1496"/>
                  <a:pt x="1565" y="1514"/>
                </a:cubicBezTo>
                <a:cubicBezTo>
                  <a:pt x="1561" y="1552"/>
                  <a:pt x="1551" y="1589"/>
                  <a:pt x="1526" y="1621"/>
                </a:cubicBezTo>
                <a:cubicBezTo>
                  <a:pt x="1496" y="1661"/>
                  <a:pt x="1456" y="1685"/>
                  <a:pt x="1408" y="1701"/>
                </a:cubicBezTo>
                <a:cubicBezTo>
                  <a:pt x="1356" y="1718"/>
                  <a:pt x="1304" y="1720"/>
                  <a:pt x="1252" y="1708"/>
                </a:cubicBezTo>
                <a:cubicBezTo>
                  <a:pt x="1218" y="1700"/>
                  <a:pt x="1184" y="1689"/>
                  <a:pt x="1155" y="1665"/>
                </a:cubicBezTo>
                <a:cubicBezTo>
                  <a:pt x="1139" y="1652"/>
                  <a:pt x="1124" y="1638"/>
                  <a:pt x="1107" y="1626"/>
                </a:cubicBezTo>
                <a:cubicBezTo>
                  <a:pt x="1100" y="1621"/>
                  <a:pt x="1089" y="1616"/>
                  <a:pt x="1080" y="1616"/>
                </a:cubicBezTo>
                <a:cubicBezTo>
                  <a:pt x="823" y="1616"/>
                  <a:pt x="567" y="1616"/>
                  <a:pt x="310" y="1616"/>
                </a:cubicBezTo>
                <a:cubicBezTo>
                  <a:pt x="283" y="1616"/>
                  <a:pt x="255" y="1617"/>
                  <a:pt x="228" y="1612"/>
                </a:cubicBezTo>
                <a:cubicBezTo>
                  <a:pt x="187" y="1606"/>
                  <a:pt x="145" y="1598"/>
                  <a:pt x="106" y="1585"/>
                </a:cubicBezTo>
                <a:cubicBezTo>
                  <a:pt x="74" y="1575"/>
                  <a:pt x="44" y="1558"/>
                  <a:pt x="22" y="1531"/>
                </a:cubicBezTo>
                <a:cubicBezTo>
                  <a:pt x="0" y="1505"/>
                  <a:pt x="2" y="1457"/>
                  <a:pt x="27" y="1432"/>
                </a:cubicBezTo>
                <a:cubicBezTo>
                  <a:pt x="68" y="1390"/>
                  <a:pt x="120" y="1378"/>
                  <a:pt x="173" y="1366"/>
                </a:cubicBezTo>
                <a:cubicBezTo>
                  <a:pt x="238" y="1351"/>
                  <a:pt x="303" y="1355"/>
                  <a:pt x="368" y="1356"/>
                </a:cubicBezTo>
                <a:cubicBezTo>
                  <a:pt x="479" y="1356"/>
                  <a:pt x="589" y="1355"/>
                  <a:pt x="700" y="1359"/>
                </a:cubicBezTo>
                <a:cubicBezTo>
                  <a:pt x="785" y="1362"/>
                  <a:pt x="870" y="1372"/>
                  <a:pt x="955" y="1378"/>
                </a:cubicBezTo>
                <a:cubicBezTo>
                  <a:pt x="957" y="1379"/>
                  <a:pt x="959" y="1379"/>
                  <a:pt x="962" y="1383"/>
                </a:cubicBezTo>
                <a:cubicBezTo>
                  <a:pt x="952" y="1384"/>
                  <a:pt x="942" y="1385"/>
                  <a:pt x="931" y="1385"/>
                </a:cubicBezTo>
                <a:cubicBezTo>
                  <a:pt x="786" y="1387"/>
                  <a:pt x="640" y="1389"/>
                  <a:pt x="495" y="1392"/>
                </a:cubicBezTo>
                <a:cubicBezTo>
                  <a:pt x="406" y="1394"/>
                  <a:pt x="316" y="1397"/>
                  <a:pt x="227" y="1400"/>
                </a:cubicBezTo>
                <a:cubicBezTo>
                  <a:pt x="196" y="1401"/>
                  <a:pt x="168" y="1410"/>
                  <a:pt x="144" y="1432"/>
                </a:cubicBezTo>
                <a:cubicBezTo>
                  <a:pt x="115" y="1458"/>
                  <a:pt x="116" y="1518"/>
                  <a:pt x="146" y="1543"/>
                </a:cubicBezTo>
                <a:cubicBezTo>
                  <a:pt x="173" y="1566"/>
                  <a:pt x="204" y="1570"/>
                  <a:pt x="237" y="1570"/>
                </a:cubicBezTo>
                <a:cubicBezTo>
                  <a:pt x="329" y="1571"/>
                  <a:pt x="421" y="1570"/>
                  <a:pt x="513" y="1570"/>
                </a:cubicBezTo>
                <a:cubicBezTo>
                  <a:pt x="689" y="1570"/>
                  <a:pt x="866" y="1570"/>
                  <a:pt x="1042" y="1570"/>
                </a:cubicBezTo>
                <a:cubicBezTo>
                  <a:pt x="1048" y="1570"/>
                  <a:pt x="1054" y="1570"/>
                  <a:pt x="1061" y="1570"/>
                </a:cubicBezTo>
                <a:cubicBezTo>
                  <a:pt x="1055" y="1552"/>
                  <a:pt x="1047" y="1535"/>
                  <a:pt x="1043" y="1518"/>
                </a:cubicBezTo>
                <a:cubicBezTo>
                  <a:pt x="1036" y="1491"/>
                  <a:pt x="1028" y="1464"/>
                  <a:pt x="1025" y="1437"/>
                </a:cubicBezTo>
                <a:cubicBezTo>
                  <a:pt x="1021" y="1391"/>
                  <a:pt x="1025" y="1345"/>
                  <a:pt x="1036" y="1300"/>
                </a:cubicBezTo>
                <a:cubicBezTo>
                  <a:pt x="1044" y="1266"/>
                  <a:pt x="1055" y="1233"/>
                  <a:pt x="1069" y="1202"/>
                </a:cubicBezTo>
                <a:cubicBezTo>
                  <a:pt x="1083" y="1170"/>
                  <a:pt x="1101" y="1139"/>
                  <a:pt x="1121" y="1111"/>
                </a:cubicBezTo>
                <a:cubicBezTo>
                  <a:pt x="1143" y="1080"/>
                  <a:pt x="1170" y="1053"/>
                  <a:pt x="1203" y="1031"/>
                </a:cubicBezTo>
                <a:cubicBezTo>
                  <a:pt x="1264" y="990"/>
                  <a:pt x="1330" y="976"/>
                  <a:pt x="1401" y="989"/>
                </a:cubicBezTo>
                <a:cubicBezTo>
                  <a:pt x="1441" y="997"/>
                  <a:pt x="1479" y="1011"/>
                  <a:pt x="1514" y="1034"/>
                </a:cubicBezTo>
                <a:cubicBezTo>
                  <a:pt x="1524" y="1041"/>
                  <a:pt x="1536" y="1047"/>
                  <a:pt x="1548" y="1054"/>
                </a:cubicBezTo>
                <a:cubicBezTo>
                  <a:pt x="1551" y="1027"/>
                  <a:pt x="1551" y="1000"/>
                  <a:pt x="1555" y="974"/>
                </a:cubicBezTo>
                <a:cubicBezTo>
                  <a:pt x="1564" y="925"/>
                  <a:pt x="1573" y="876"/>
                  <a:pt x="1586" y="827"/>
                </a:cubicBezTo>
                <a:cubicBezTo>
                  <a:pt x="1595" y="790"/>
                  <a:pt x="1607" y="753"/>
                  <a:pt x="1622" y="718"/>
                </a:cubicBezTo>
                <a:cubicBezTo>
                  <a:pt x="1644" y="668"/>
                  <a:pt x="1668" y="619"/>
                  <a:pt x="1698" y="573"/>
                </a:cubicBezTo>
                <a:cubicBezTo>
                  <a:pt x="1733" y="520"/>
                  <a:pt x="1772" y="472"/>
                  <a:pt x="1822" y="433"/>
                </a:cubicBezTo>
                <a:cubicBezTo>
                  <a:pt x="1847" y="414"/>
                  <a:pt x="1875" y="398"/>
                  <a:pt x="1903" y="384"/>
                </a:cubicBezTo>
                <a:cubicBezTo>
                  <a:pt x="1982" y="344"/>
                  <a:pt x="2064" y="345"/>
                  <a:pt x="2147" y="372"/>
                </a:cubicBezTo>
                <a:cubicBezTo>
                  <a:pt x="2178" y="382"/>
                  <a:pt x="2206" y="403"/>
                  <a:pt x="2229" y="428"/>
                </a:cubicBezTo>
                <a:cubicBezTo>
                  <a:pt x="2237" y="436"/>
                  <a:pt x="2245" y="443"/>
                  <a:pt x="2253" y="451"/>
                </a:cubicBezTo>
                <a:cubicBezTo>
                  <a:pt x="2266" y="420"/>
                  <a:pt x="2277" y="389"/>
                  <a:pt x="2290" y="358"/>
                </a:cubicBezTo>
                <a:cubicBezTo>
                  <a:pt x="2306" y="320"/>
                  <a:pt x="2322" y="281"/>
                  <a:pt x="2341" y="244"/>
                </a:cubicBezTo>
                <a:cubicBezTo>
                  <a:pt x="2354" y="216"/>
                  <a:pt x="2369" y="189"/>
                  <a:pt x="2386" y="164"/>
                </a:cubicBezTo>
                <a:cubicBezTo>
                  <a:pt x="2397" y="147"/>
                  <a:pt x="2412" y="133"/>
                  <a:pt x="2427" y="119"/>
                </a:cubicBezTo>
                <a:cubicBezTo>
                  <a:pt x="2444" y="103"/>
                  <a:pt x="2462" y="88"/>
                  <a:pt x="2480" y="72"/>
                </a:cubicBezTo>
                <a:cubicBezTo>
                  <a:pt x="2485" y="68"/>
                  <a:pt x="2491" y="66"/>
                  <a:pt x="2497" y="62"/>
                </a:cubicBezTo>
                <a:cubicBezTo>
                  <a:pt x="2526" y="44"/>
                  <a:pt x="2555" y="30"/>
                  <a:pt x="2587" y="19"/>
                </a:cubicBezTo>
                <a:cubicBezTo>
                  <a:pt x="2624" y="5"/>
                  <a:pt x="2662" y="0"/>
                  <a:pt x="2699" y="9"/>
                </a:cubicBezTo>
                <a:cubicBezTo>
                  <a:pt x="2730" y="15"/>
                  <a:pt x="2760" y="25"/>
                  <a:pt x="2786" y="46"/>
                </a:cubicBezTo>
                <a:cubicBezTo>
                  <a:pt x="2815" y="70"/>
                  <a:pt x="2833" y="99"/>
                  <a:pt x="2848" y="132"/>
                </a:cubicBezTo>
                <a:cubicBezTo>
                  <a:pt x="2859" y="156"/>
                  <a:pt x="2869" y="180"/>
                  <a:pt x="2878" y="204"/>
                </a:cubicBezTo>
                <a:cubicBezTo>
                  <a:pt x="2889" y="235"/>
                  <a:pt x="2899" y="266"/>
                  <a:pt x="2910" y="297"/>
                </a:cubicBezTo>
                <a:cubicBezTo>
                  <a:pt x="2920" y="326"/>
                  <a:pt x="2930" y="355"/>
                  <a:pt x="2941" y="384"/>
                </a:cubicBezTo>
                <a:cubicBezTo>
                  <a:pt x="2962" y="435"/>
                  <a:pt x="2983" y="485"/>
                  <a:pt x="3005" y="536"/>
                </a:cubicBezTo>
                <a:cubicBezTo>
                  <a:pt x="3010" y="548"/>
                  <a:pt x="3018" y="559"/>
                  <a:pt x="3024" y="569"/>
                </a:cubicBezTo>
                <a:cubicBezTo>
                  <a:pt x="3050" y="571"/>
                  <a:pt x="3077" y="574"/>
                  <a:pt x="3104" y="577"/>
                </a:cubicBezTo>
                <a:cubicBezTo>
                  <a:pt x="3107" y="577"/>
                  <a:pt x="3111" y="575"/>
                  <a:pt x="3114" y="572"/>
                </a:cubicBezTo>
                <a:cubicBezTo>
                  <a:pt x="3140" y="543"/>
                  <a:pt x="3172" y="523"/>
                  <a:pt x="3207" y="507"/>
                </a:cubicBezTo>
                <a:cubicBezTo>
                  <a:pt x="3248" y="487"/>
                  <a:pt x="3290" y="482"/>
                  <a:pt x="3334" y="490"/>
                </a:cubicBezTo>
                <a:cubicBezTo>
                  <a:pt x="3393" y="501"/>
                  <a:pt x="3428" y="550"/>
                  <a:pt x="3423" y="610"/>
                </a:cubicBezTo>
                <a:cubicBezTo>
                  <a:pt x="3423" y="616"/>
                  <a:pt x="3422" y="623"/>
                  <a:pt x="3422" y="630"/>
                </a:cubicBezTo>
                <a:cubicBezTo>
                  <a:pt x="3444" y="638"/>
                  <a:pt x="3461" y="626"/>
                  <a:pt x="3477" y="616"/>
                </a:cubicBezTo>
                <a:cubicBezTo>
                  <a:pt x="3489" y="609"/>
                  <a:pt x="3499" y="599"/>
                  <a:pt x="3509" y="590"/>
                </a:cubicBezTo>
                <a:cubicBezTo>
                  <a:pt x="3533" y="568"/>
                  <a:pt x="3573" y="560"/>
                  <a:pt x="3606" y="577"/>
                </a:cubicBezTo>
                <a:cubicBezTo>
                  <a:pt x="3631" y="591"/>
                  <a:pt x="3655" y="608"/>
                  <a:pt x="3679" y="624"/>
                </a:cubicBezTo>
                <a:cubicBezTo>
                  <a:pt x="3716" y="650"/>
                  <a:pt x="3751" y="680"/>
                  <a:pt x="3800" y="677"/>
                </a:cubicBezTo>
                <a:cubicBezTo>
                  <a:pt x="3821" y="675"/>
                  <a:pt x="3841" y="671"/>
                  <a:pt x="3857" y="656"/>
                </a:cubicBezTo>
                <a:cubicBezTo>
                  <a:pt x="3873" y="641"/>
                  <a:pt x="3890" y="628"/>
                  <a:pt x="3906" y="615"/>
                </a:cubicBezTo>
                <a:cubicBezTo>
                  <a:pt x="3930" y="597"/>
                  <a:pt x="3960" y="595"/>
                  <a:pt x="3980" y="607"/>
                </a:cubicBezTo>
                <a:cubicBezTo>
                  <a:pt x="3966" y="611"/>
                  <a:pt x="3948" y="614"/>
                  <a:pt x="3933" y="621"/>
                </a:cubicBezTo>
                <a:cubicBezTo>
                  <a:pt x="3925" y="624"/>
                  <a:pt x="3919" y="633"/>
                  <a:pt x="3913" y="639"/>
                </a:cubicBezTo>
                <a:cubicBezTo>
                  <a:pt x="3909" y="643"/>
                  <a:pt x="3905" y="645"/>
                  <a:pt x="3901" y="648"/>
                </a:cubicBezTo>
                <a:cubicBezTo>
                  <a:pt x="3897" y="650"/>
                  <a:pt x="3893" y="651"/>
                  <a:pt x="3890" y="653"/>
                </a:cubicBezTo>
                <a:cubicBezTo>
                  <a:pt x="3873" y="664"/>
                  <a:pt x="3857" y="676"/>
                  <a:pt x="3839" y="686"/>
                </a:cubicBezTo>
                <a:cubicBezTo>
                  <a:pt x="3801" y="708"/>
                  <a:pt x="3761" y="707"/>
                  <a:pt x="3722" y="692"/>
                </a:cubicBezTo>
                <a:cubicBezTo>
                  <a:pt x="3690" y="679"/>
                  <a:pt x="3661" y="658"/>
                  <a:pt x="3631" y="641"/>
                </a:cubicBezTo>
                <a:cubicBezTo>
                  <a:pt x="3623" y="636"/>
                  <a:pt x="3615" y="629"/>
                  <a:pt x="3607" y="624"/>
                </a:cubicBezTo>
                <a:cubicBezTo>
                  <a:pt x="3564" y="599"/>
                  <a:pt x="3530" y="583"/>
                  <a:pt x="3492" y="627"/>
                </a:cubicBezTo>
                <a:cubicBezTo>
                  <a:pt x="3475" y="646"/>
                  <a:pt x="3438" y="653"/>
                  <a:pt x="3414" y="641"/>
                </a:cubicBezTo>
                <a:cubicBezTo>
                  <a:pt x="3409" y="638"/>
                  <a:pt x="3406" y="631"/>
                  <a:pt x="3402" y="626"/>
                </a:cubicBezTo>
                <a:cubicBezTo>
                  <a:pt x="3393" y="612"/>
                  <a:pt x="3388" y="595"/>
                  <a:pt x="3376" y="585"/>
                </a:cubicBezTo>
                <a:cubicBezTo>
                  <a:pt x="3351" y="564"/>
                  <a:pt x="3320" y="552"/>
                  <a:pt x="3286" y="550"/>
                </a:cubicBezTo>
                <a:cubicBezTo>
                  <a:pt x="3230" y="545"/>
                  <a:pt x="3176" y="550"/>
                  <a:pt x="3130" y="586"/>
                </a:cubicBezTo>
                <a:cubicBezTo>
                  <a:pt x="3139" y="591"/>
                  <a:pt x="3148" y="597"/>
                  <a:pt x="3157" y="600"/>
                </a:cubicBezTo>
                <a:cubicBezTo>
                  <a:pt x="3191" y="611"/>
                  <a:pt x="3211" y="636"/>
                  <a:pt x="3222" y="666"/>
                </a:cubicBezTo>
                <a:cubicBezTo>
                  <a:pt x="3228" y="680"/>
                  <a:pt x="3227" y="699"/>
                  <a:pt x="3221" y="713"/>
                </a:cubicBezTo>
                <a:cubicBezTo>
                  <a:pt x="3209" y="742"/>
                  <a:pt x="3184" y="759"/>
                  <a:pt x="3152" y="765"/>
                </a:cubicBezTo>
                <a:cubicBezTo>
                  <a:pt x="3136" y="768"/>
                  <a:pt x="3124" y="775"/>
                  <a:pt x="3112" y="787"/>
                </a:cubicBezTo>
                <a:cubicBezTo>
                  <a:pt x="3096" y="806"/>
                  <a:pt x="3075" y="821"/>
                  <a:pt x="3057" y="838"/>
                </a:cubicBezTo>
                <a:cubicBezTo>
                  <a:pt x="3029" y="864"/>
                  <a:pt x="2988" y="871"/>
                  <a:pt x="2955" y="855"/>
                </a:cubicBezTo>
                <a:cubicBezTo>
                  <a:pt x="2932" y="844"/>
                  <a:pt x="2914" y="828"/>
                  <a:pt x="2899" y="808"/>
                </a:cubicBezTo>
                <a:cubicBezTo>
                  <a:pt x="2893" y="798"/>
                  <a:pt x="2886" y="794"/>
                  <a:pt x="2873" y="796"/>
                </a:cubicBezTo>
                <a:cubicBezTo>
                  <a:pt x="2835" y="803"/>
                  <a:pt x="2796" y="797"/>
                  <a:pt x="2761" y="782"/>
                </a:cubicBezTo>
                <a:cubicBezTo>
                  <a:pt x="2745" y="775"/>
                  <a:pt x="2728" y="763"/>
                  <a:pt x="2720" y="749"/>
                </a:cubicBezTo>
                <a:cubicBezTo>
                  <a:pt x="2698" y="711"/>
                  <a:pt x="2717" y="670"/>
                  <a:pt x="2761" y="654"/>
                </a:cubicBezTo>
                <a:cubicBezTo>
                  <a:pt x="2803" y="638"/>
                  <a:pt x="2847" y="632"/>
                  <a:pt x="2892" y="634"/>
                </a:cubicBezTo>
                <a:cubicBezTo>
                  <a:pt x="2902" y="635"/>
                  <a:pt x="2913" y="634"/>
                  <a:pt x="2923" y="633"/>
                </a:cubicBezTo>
                <a:cubicBezTo>
                  <a:pt x="2963" y="628"/>
                  <a:pt x="3001" y="631"/>
                  <a:pt x="3035" y="654"/>
                </a:cubicBezTo>
                <a:cubicBezTo>
                  <a:pt x="3059" y="670"/>
                  <a:pt x="3062" y="709"/>
                  <a:pt x="3040" y="725"/>
                </a:cubicBezTo>
                <a:cubicBezTo>
                  <a:pt x="3008" y="749"/>
                  <a:pt x="2972" y="762"/>
                  <a:pt x="2932" y="754"/>
                </a:cubicBezTo>
                <a:cubicBezTo>
                  <a:pt x="2918" y="751"/>
                  <a:pt x="2904" y="741"/>
                  <a:pt x="2891" y="732"/>
                </a:cubicBezTo>
                <a:cubicBezTo>
                  <a:pt x="2882" y="727"/>
                  <a:pt x="2877" y="716"/>
                  <a:pt x="2882" y="706"/>
                </a:cubicBezTo>
                <a:cubicBezTo>
                  <a:pt x="2889" y="696"/>
                  <a:pt x="2896" y="682"/>
                  <a:pt x="2911" y="681"/>
                </a:cubicBezTo>
                <a:cubicBezTo>
                  <a:pt x="2914" y="680"/>
                  <a:pt x="2918" y="683"/>
                  <a:pt x="2922" y="685"/>
                </a:cubicBezTo>
                <a:cubicBezTo>
                  <a:pt x="2920" y="688"/>
                  <a:pt x="2918" y="692"/>
                  <a:pt x="2916" y="695"/>
                </a:cubicBezTo>
                <a:cubicBezTo>
                  <a:pt x="2912" y="700"/>
                  <a:pt x="2903" y="706"/>
                  <a:pt x="2904" y="709"/>
                </a:cubicBezTo>
                <a:cubicBezTo>
                  <a:pt x="2906" y="717"/>
                  <a:pt x="2911" y="726"/>
                  <a:pt x="2918" y="730"/>
                </a:cubicBezTo>
                <a:cubicBezTo>
                  <a:pt x="2935" y="740"/>
                  <a:pt x="2953" y="735"/>
                  <a:pt x="2971" y="727"/>
                </a:cubicBezTo>
                <a:cubicBezTo>
                  <a:pt x="2992" y="718"/>
                  <a:pt x="2999" y="694"/>
                  <a:pt x="2992" y="676"/>
                </a:cubicBezTo>
                <a:cubicBezTo>
                  <a:pt x="2980" y="647"/>
                  <a:pt x="2951" y="637"/>
                  <a:pt x="2926" y="642"/>
                </a:cubicBezTo>
                <a:cubicBezTo>
                  <a:pt x="2917" y="644"/>
                  <a:pt x="2908" y="647"/>
                  <a:pt x="2900" y="647"/>
                </a:cubicBezTo>
                <a:cubicBezTo>
                  <a:pt x="2863" y="644"/>
                  <a:pt x="2830" y="655"/>
                  <a:pt x="2798" y="674"/>
                </a:cubicBezTo>
                <a:cubicBezTo>
                  <a:pt x="2760" y="696"/>
                  <a:pt x="2767" y="734"/>
                  <a:pt x="2797" y="754"/>
                </a:cubicBezTo>
                <a:cubicBezTo>
                  <a:pt x="2826" y="773"/>
                  <a:pt x="2858" y="782"/>
                  <a:pt x="2893" y="778"/>
                </a:cubicBezTo>
                <a:cubicBezTo>
                  <a:pt x="2896" y="778"/>
                  <a:pt x="2898" y="780"/>
                  <a:pt x="2900" y="782"/>
                </a:cubicBezTo>
                <a:cubicBezTo>
                  <a:pt x="2920" y="794"/>
                  <a:pt x="2939" y="808"/>
                  <a:pt x="2960" y="817"/>
                </a:cubicBezTo>
                <a:cubicBezTo>
                  <a:pt x="3003" y="837"/>
                  <a:pt x="3049" y="823"/>
                  <a:pt x="3082" y="781"/>
                </a:cubicBezTo>
                <a:cubicBezTo>
                  <a:pt x="3095" y="765"/>
                  <a:pt x="3112" y="757"/>
                  <a:pt x="3131" y="751"/>
                </a:cubicBezTo>
                <a:cubicBezTo>
                  <a:pt x="3148" y="747"/>
                  <a:pt x="3163" y="736"/>
                  <a:pt x="3167" y="718"/>
                </a:cubicBezTo>
                <a:cubicBezTo>
                  <a:pt x="3173" y="688"/>
                  <a:pt x="3174" y="660"/>
                  <a:pt x="3154" y="633"/>
                </a:cubicBezTo>
                <a:cubicBezTo>
                  <a:pt x="3137" y="609"/>
                  <a:pt x="3116" y="593"/>
                  <a:pt x="3089" y="589"/>
                </a:cubicBezTo>
                <a:cubicBezTo>
                  <a:pt x="3065" y="585"/>
                  <a:pt x="3040" y="581"/>
                  <a:pt x="3018" y="598"/>
                </a:cubicBezTo>
                <a:cubicBezTo>
                  <a:pt x="3016" y="599"/>
                  <a:pt x="3012" y="600"/>
                  <a:pt x="3010" y="599"/>
                </a:cubicBezTo>
                <a:cubicBezTo>
                  <a:pt x="3001" y="596"/>
                  <a:pt x="2991" y="593"/>
                  <a:pt x="2984" y="588"/>
                </a:cubicBezTo>
                <a:cubicBezTo>
                  <a:pt x="2968" y="577"/>
                  <a:pt x="2954" y="563"/>
                  <a:pt x="2937" y="553"/>
                </a:cubicBezTo>
                <a:cubicBezTo>
                  <a:pt x="2925" y="546"/>
                  <a:pt x="2911" y="542"/>
                  <a:pt x="2897" y="541"/>
                </a:cubicBezTo>
                <a:cubicBezTo>
                  <a:pt x="2849" y="535"/>
                  <a:pt x="2804" y="539"/>
                  <a:pt x="2767" y="577"/>
                </a:cubicBezTo>
                <a:cubicBezTo>
                  <a:pt x="2764" y="581"/>
                  <a:pt x="2756" y="582"/>
                  <a:pt x="2750" y="581"/>
                </a:cubicBezTo>
                <a:cubicBezTo>
                  <a:pt x="2709" y="578"/>
                  <a:pt x="2669" y="580"/>
                  <a:pt x="2633" y="604"/>
                </a:cubicBezTo>
                <a:cubicBezTo>
                  <a:pt x="2597" y="627"/>
                  <a:pt x="2565" y="676"/>
                  <a:pt x="2580" y="736"/>
                </a:cubicBezTo>
                <a:cubicBezTo>
                  <a:pt x="2585" y="756"/>
                  <a:pt x="2591" y="776"/>
                  <a:pt x="2603" y="792"/>
                </a:cubicBezTo>
                <a:cubicBezTo>
                  <a:pt x="2615" y="810"/>
                  <a:pt x="2633" y="825"/>
                  <a:pt x="2651" y="837"/>
                </a:cubicBezTo>
                <a:cubicBezTo>
                  <a:pt x="2675" y="853"/>
                  <a:pt x="2700" y="867"/>
                  <a:pt x="2727" y="878"/>
                </a:cubicBezTo>
                <a:cubicBezTo>
                  <a:pt x="2762" y="892"/>
                  <a:pt x="2800" y="888"/>
                  <a:pt x="2837" y="886"/>
                </a:cubicBezTo>
                <a:cubicBezTo>
                  <a:pt x="2845" y="886"/>
                  <a:pt x="2854" y="888"/>
                  <a:pt x="2862" y="890"/>
                </a:cubicBezTo>
                <a:cubicBezTo>
                  <a:pt x="2881" y="896"/>
                  <a:pt x="2900" y="906"/>
                  <a:pt x="2921" y="909"/>
                </a:cubicBezTo>
                <a:cubicBezTo>
                  <a:pt x="2950" y="913"/>
                  <a:pt x="2979" y="913"/>
                  <a:pt x="3008" y="913"/>
                </a:cubicBezTo>
                <a:cubicBezTo>
                  <a:pt x="3022" y="913"/>
                  <a:pt x="3035" y="909"/>
                  <a:pt x="3047" y="903"/>
                </a:cubicBezTo>
                <a:cubicBezTo>
                  <a:pt x="3067" y="894"/>
                  <a:pt x="3085" y="881"/>
                  <a:pt x="3102" y="871"/>
                </a:cubicBezTo>
                <a:cubicBezTo>
                  <a:pt x="3143" y="891"/>
                  <a:pt x="3186" y="899"/>
                  <a:pt x="3231" y="892"/>
                </a:cubicBezTo>
                <a:cubicBezTo>
                  <a:pt x="3279" y="883"/>
                  <a:pt x="3307" y="850"/>
                  <a:pt x="3329" y="808"/>
                </a:cubicBezTo>
                <a:cubicBezTo>
                  <a:pt x="3346" y="808"/>
                  <a:pt x="3364" y="810"/>
                  <a:pt x="3382" y="808"/>
                </a:cubicBezTo>
                <a:cubicBezTo>
                  <a:pt x="3400" y="806"/>
                  <a:pt x="3419" y="802"/>
                  <a:pt x="3436" y="796"/>
                </a:cubicBezTo>
                <a:cubicBezTo>
                  <a:pt x="3462" y="788"/>
                  <a:pt x="3491" y="759"/>
                  <a:pt x="3489" y="733"/>
                </a:cubicBezTo>
                <a:cubicBezTo>
                  <a:pt x="3488" y="718"/>
                  <a:pt x="3494" y="709"/>
                  <a:pt x="3502" y="697"/>
                </a:cubicBezTo>
                <a:cubicBezTo>
                  <a:pt x="3521" y="669"/>
                  <a:pt x="3547" y="663"/>
                  <a:pt x="3576" y="671"/>
                </a:cubicBezTo>
                <a:cubicBezTo>
                  <a:pt x="3606" y="678"/>
                  <a:pt x="3634" y="690"/>
                  <a:pt x="3663" y="700"/>
                </a:cubicBezTo>
                <a:cubicBezTo>
                  <a:pt x="3677" y="705"/>
                  <a:pt x="3692" y="709"/>
                  <a:pt x="3705" y="716"/>
                </a:cubicBezTo>
                <a:cubicBezTo>
                  <a:pt x="3736" y="731"/>
                  <a:pt x="3769" y="735"/>
                  <a:pt x="3802" y="730"/>
                </a:cubicBezTo>
                <a:cubicBezTo>
                  <a:pt x="3813" y="728"/>
                  <a:pt x="3823" y="723"/>
                  <a:pt x="3832" y="719"/>
                </a:cubicBezTo>
                <a:cubicBezTo>
                  <a:pt x="3855" y="709"/>
                  <a:pt x="3872" y="691"/>
                  <a:pt x="3887" y="672"/>
                </a:cubicBez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chemeClr val="bg1"/>
              </a:solidFill>
              <a:effectLst/>
              <a:uLnTx/>
              <a:uFillTx/>
              <a:latin typeface="等线" panose="020F0502020204030204"/>
              <a:ea typeface="等线" panose="02010600030101010101" pitchFamily="2" charset="-122"/>
              <a:cs typeface="+mn-cs"/>
            </a:endParaRPr>
          </a:p>
        </p:txBody>
      </p:sp>
      <p:sp>
        <p:nvSpPr>
          <p:cNvPr id="20" name="文本占位符 11">
            <a:extLst>
              <a:ext uri="{FF2B5EF4-FFF2-40B4-BE49-F238E27FC236}">
                <a16:creationId xmlns:a16="http://schemas.microsoft.com/office/drawing/2014/main" id="{3892805C-EF25-4E98-88FA-B6768F222BB1}"/>
              </a:ext>
            </a:extLst>
          </p:cNvPr>
          <p:cNvSpPr>
            <a:spLocks noGrp="1"/>
          </p:cNvSpPr>
          <p:nvPr>
            <p:ph type="body" sz="quarter" idx="12" hasCustomPrompt="1"/>
          </p:nvPr>
        </p:nvSpPr>
        <p:spPr>
          <a:xfrm>
            <a:off x="4279900" y="1878399"/>
            <a:ext cx="3632200" cy="1363662"/>
          </a:xfrm>
        </p:spPr>
        <p:txBody>
          <a:bodyPr>
            <a:noAutofit/>
          </a:bodyPr>
          <a:lstStyle>
            <a:lvl1pPr marL="0" indent="0" algn="ctr">
              <a:buNone/>
              <a:defRPr sz="9600">
                <a:solidFill>
                  <a:schemeClr val="accent1"/>
                </a:solidFill>
                <a:latin typeface="+mj-ea"/>
                <a:ea typeface="+mj-ea"/>
              </a:defRPr>
            </a:lvl1pPr>
          </a:lstStyle>
          <a:p>
            <a:pPr lvl="0"/>
            <a:r>
              <a:rPr lang="en-US" altLang="zh-CN" dirty="0"/>
              <a:t>00</a:t>
            </a:r>
            <a:endParaRPr lang="zh-CN" altLang="en-US" dirty="0"/>
          </a:p>
        </p:txBody>
      </p:sp>
      <p:sp>
        <p:nvSpPr>
          <p:cNvPr id="21" name="标题 2">
            <a:extLst>
              <a:ext uri="{FF2B5EF4-FFF2-40B4-BE49-F238E27FC236}">
                <a16:creationId xmlns:a16="http://schemas.microsoft.com/office/drawing/2014/main" id="{27E46B89-E504-4943-8646-9D8361D13FD2}"/>
              </a:ext>
            </a:extLst>
          </p:cNvPr>
          <p:cNvSpPr>
            <a:spLocks noGrp="1"/>
          </p:cNvSpPr>
          <p:nvPr>
            <p:ph type="title" hasCustomPrompt="1"/>
          </p:nvPr>
        </p:nvSpPr>
        <p:spPr>
          <a:xfrm>
            <a:off x="1256060" y="4620737"/>
            <a:ext cx="9679880" cy="757130"/>
          </a:xfrm>
          <a:noFill/>
        </p:spPr>
        <p:txBody>
          <a:bodyPr wrap="square" rtlCol="0">
            <a:spAutoFit/>
          </a:bodyPr>
          <a:lstStyle>
            <a:lvl1pPr algn="ctr">
              <a:defRPr lang="zh-CN" altLang="en-US" sz="4800">
                <a:solidFill>
                  <a:schemeClr val="bg1"/>
                </a:solidFill>
                <a:cs typeface="+mn-cs"/>
              </a:defRPr>
            </a:lvl1pPr>
          </a:lstStyle>
          <a:p>
            <a:pPr marL="0" lvl="0" algn="ctr"/>
            <a:r>
              <a:rPr lang="zh-CN" altLang="en-US" dirty="0"/>
              <a:t>单击此处编辑章节标题</a:t>
            </a:r>
          </a:p>
        </p:txBody>
      </p:sp>
      <p:sp>
        <p:nvSpPr>
          <p:cNvPr id="22" name="文本占位符 7">
            <a:extLst>
              <a:ext uri="{FF2B5EF4-FFF2-40B4-BE49-F238E27FC236}">
                <a16:creationId xmlns:a16="http://schemas.microsoft.com/office/drawing/2014/main" id="{A3A08088-6653-465C-BABC-45B1335D5814}"/>
              </a:ext>
            </a:extLst>
          </p:cNvPr>
          <p:cNvSpPr>
            <a:spLocks noGrp="1"/>
          </p:cNvSpPr>
          <p:nvPr>
            <p:ph type="body" sz="quarter" idx="10" hasCustomPrompt="1"/>
          </p:nvPr>
        </p:nvSpPr>
        <p:spPr>
          <a:xfrm>
            <a:off x="3088539" y="5431404"/>
            <a:ext cx="6014922" cy="341208"/>
          </a:xfrm>
        </p:spPr>
        <p:txBody>
          <a:bodyPr wrap="none" lIns="0" rIns="0">
            <a:normAutofit/>
          </a:bodyPr>
          <a:lstStyle>
            <a:lvl1pPr marL="0" indent="0" algn="ctr">
              <a:buNone/>
              <a:defRPr sz="1800">
                <a:solidFill>
                  <a:schemeClr val="bg1"/>
                </a:solidFill>
              </a:defRPr>
            </a:lvl1pPr>
            <a:lvl2pPr marL="457200" indent="0">
              <a:buNone/>
              <a:defRPr/>
            </a:lvl2pPr>
          </a:lstStyle>
          <a:p>
            <a:pPr lvl="0"/>
            <a:r>
              <a:rPr lang="en-US" altLang="zh-CN" dirty="0"/>
              <a:t>Click here to edit the master title style</a:t>
            </a:r>
            <a:endParaRPr lang="zh-CN" altLang="en-US" dirty="0"/>
          </a:p>
        </p:txBody>
      </p:sp>
    </p:spTree>
    <p:extLst>
      <p:ext uri="{BB962C8B-B14F-4D97-AF65-F5344CB8AC3E}">
        <p14:creationId xmlns:p14="http://schemas.microsoft.com/office/powerpoint/2010/main" val="5081674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5.xml"/><Relationship Id="rId7" Type="http://schemas.openxmlformats.org/officeDocument/2006/relationships/image" Target="../media/image1.png"/><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theme" Target="../theme/theme2.xml"/><Relationship Id="rId5" Type="http://schemas.openxmlformats.org/officeDocument/2006/relationships/slideLayout" Target="../slideLayouts/slideLayout7.xml"/><Relationship Id="rId4"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2.png"/><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image" Target="../media/image1.png"/><Relationship Id="rId5" Type="http://schemas.openxmlformats.org/officeDocument/2006/relationships/theme" Target="../theme/theme3.xml"/><Relationship Id="rId4" Type="http://schemas.openxmlformats.org/officeDocument/2006/relationships/slideLayout" Target="../slideLayouts/slideLayout11.xml"/></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theme" Target="../theme/theme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4" name="平行四边形 53">
            <a:extLst>
              <a:ext uri="{FF2B5EF4-FFF2-40B4-BE49-F238E27FC236}">
                <a16:creationId xmlns:a16="http://schemas.microsoft.com/office/drawing/2014/main" id="{839629DA-8AB4-45E6-A357-F790EE1A42A8}"/>
              </a:ext>
            </a:extLst>
          </p:cNvPr>
          <p:cNvSpPr/>
          <p:nvPr userDrawn="1"/>
        </p:nvSpPr>
        <p:spPr>
          <a:xfrm>
            <a:off x="10338087" y="246277"/>
            <a:ext cx="2057016" cy="532344"/>
          </a:xfrm>
          <a:prstGeom prst="parallelogram">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占位符 1">
            <a:extLst>
              <a:ext uri="{FF2B5EF4-FFF2-40B4-BE49-F238E27FC236}">
                <a16:creationId xmlns:a16="http://schemas.microsoft.com/office/drawing/2014/main" id="{91877B7B-B003-4B37-A2E0-DA4A07725ED1}"/>
              </a:ext>
            </a:extLst>
          </p:cNvPr>
          <p:cNvSpPr>
            <a:spLocks noGrp="1"/>
          </p:cNvSpPr>
          <p:nvPr>
            <p:ph type="title"/>
          </p:nvPr>
        </p:nvSpPr>
        <p:spPr>
          <a:xfrm>
            <a:off x="660400" y="191529"/>
            <a:ext cx="9679880" cy="687820"/>
          </a:xfrm>
          <a:prstGeom prst="rect">
            <a:avLst/>
          </a:prstGeom>
        </p:spPr>
        <p:txBody>
          <a:bodyPr vert="horz" lIns="7200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5778D51D-0AE6-4D6E-944B-9B37C5DC5830}"/>
              </a:ext>
            </a:extLst>
          </p:cNvPr>
          <p:cNvSpPr>
            <a:spLocks noGrp="1"/>
          </p:cNvSpPr>
          <p:nvPr>
            <p:ph type="body" idx="1"/>
          </p:nvPr>
        </p:nvSpPr>
        <p:spPr>
          <a:xfrm>
            <a:off x="663074" y="1130300"/>
            <a:ext cx="10855825" cy="5003800"/>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a:extLst>
              <a:ext uri="{FF2B5EF4-FFF2-40B4-BE49-F238E27FC236}">
                <a16:creationId xmlns:a16="http://schemas.microsoft.com/office/drawing/2014/main" id="{484920AA-4418-4352-A3F2-E72BB30AB7D2}"/>
              </a:ext>
            </a:extLst>
          </p:cNvPr>
          <p:cNvSpPr>
            <a:spLocks noGrp="1"/>
          </p:cNvSpPr>
          <p:nvPr>
            <p:ph type="dt" sz="half" idx="2"/>
          </p:nvPr>
        </p:nvSpPr>
        <p:spPr>
          <a:xfrm>
            <a:off x="660400" y="6235700"/>
            <a:ext cx="29210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CF6A66-06AB-406A-8E76-6AC987CF60A9}" type="datetimeFigureOut">
              <a:rPr lang="zh-CN" altLang="en-US" smtClean="0"/>
              <a:t>2024/11/8</a:t>
            </a:fld>
            <a:endParaRPr lang="zh-CN" altLang="en-US"/>
          </a:p>
        </p:txBody>
      </p:sp>
      <p:sp>
        <p:nvSpPr>
          <p:cNvPr id="5" name="页脚占位符 4">
            <a:extLst>
              <a:ext uri="{FF2B5EF4-FFF2-40B4-BE49-F238E27FC236}">
                <a16:creationId xmlns:a16="http://schemas.microsoft.com/office/drawing/2014/main" id="{62F22C02-4D27-4DCE-B6F5-6BC1580C421C}"/>
              </a:ext>
            </a:extLst>
          </p:cNvPr>
          <p:cNvSpPr>
            <a:spLocks noGrp="1"/>
          </p:cNvSpPr>
          <p:nvPr>
            <p:ph type="ftr" sz="quarter" idx="3"/>
          </p:nvPr>
        </p:nvSpPr>
        <p:spPr>
          <a:xfrm>
            <a:off x="4038600" y="6269159"/>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dirty="0"/>
          </a:p>
        </p:txBody>
      </p:sp>
      <p:sp>
        <p:nvSpPr>
          <p:cNvPr id="6" name="灯片编号占位符 5">
            <a:extLst>
              <a:ext uri="{FF2B5EF4-FFF2-40B4-BE49-F238E27FC236}">
                <a16:creationId xmlns:a16="http://schemas.microsoft.com/office/drawing/2014/main" id="{32AC6C96-6A67-4302-B2DA-567B4F54BBCA}"/>
              </a:ext>
            </a:extLst>
          </p:cNvPr>
          <p:cNvSpPr>
            <a:spLocks noGrp="1"/>
          </p:cNvSpPr>
          <p:nvPr>
            <p:ph type="sldNum" sz="quarter" idx="4"/>
          </p:nvPr>
        </p:nvSpPr>
        <p:spPr>
          <a:xfrm>
            <a:off x="8610599" y="6247634"/>
            <a:ext cx="2906125"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882B55-B6B2-497F-8568-5D2D4C04CE38}" type="slidenum">
              <a:rPr lang="zh-CN" altLang="en-US" smtClean="0"/>
              <a:t>‹#›</a:t>
            </a:fld>
            <a:endParaRPr lang="zh-CN" altLang="en-US"/>
          </a:p>
        </p:txBody>
      </p:sp>
      <p:grpSp>
        <p:nvGrpSpPr>
          <p:cNvPr id="8" name="组合 7">
            <a:extLst>
              <a:ext uri="{FF2B5EF4-FFF2-40B4-BE49-F238E27FC236}">
                <a16:creationId xmlns:a16="http://schemas.microsoft.com/office/drawing/2014/main" id="{EA74F715-3C6E-4E26-B2F7-1146E3395FFC}"/>
              </a:ext>
            </a:extLst>
          </p:cNvPr>
          <p:cNvGrpSpPr/>
          <p:nvPr userDrawn="1"/>
        </p:nvGrpSpPr>
        <p:grpSpPr>
          <a:xfrm>
            <a:off x="10594643" y="344809"/>
            <a:ext cx="1468924" cy="335280"/>
            <a:chOff x="335077" y="270942"/>
            <a:chExt cx="1827552" cy="417136"/>
          </a:xfrm>
          <a:solidFill>
            <a:schemeClr val="bg1"/>
          </a:solidFill>
        </p:grpSpPr>
        <p:grpSp>
          <p:nvGrpSpPr>
            <p:cNvPr id="9" name="组合 8">
              <a:extLst>
                <a:ext uri="{FF2B5EF4-FFF2-40B4-BE49-F238E27FC236}">
                  <a16:creationId xmlns:a16="http://schemas.microsoft.com/office/drawing/2014/main" id="{D548C77F-00C1-4FCE-BB35-75B88B871D80}"/>
                </a:ext>
              </a:extLst>
            </p:cNvPr>
            <p:cNvGrpSpPr/>
            <p:nvPr/>
          </p:nvGrpSpPr>
          <p:grpSpPr>
            <a:xfrm>
              <a:off x="831799" y="288037"/>
              <a:ext cx="1330830" cy="363588"/>
              <a:chOff x="5402262" y="5211762"/>
              <a:chExt cx="3059113" cy="835761"/>
            </a:xfrm>
            <a:grpFill/>
          </p:grpSpPr>
          <p:sp>
            <p:nvSpPr>
              <p:cNvPr id="39" name="Freeform 32">
                <a:extLst>
                  <a:ext uri="{FF2B5EF4-FFF2-40B4-BE49-F238E27FC236}">
                    <a16:creationId xmlns:a16="http://schemas.microsoft.com/office/drawing/2014/main" id="{0D213759-1682-4122-8518-FCAE3C5F7022}"/>
                  </a:ext>
                </a:extLst>
              </p:cNvPr>
              <p:cNvSpPr>
                <a:spLocks noEditPoints="1"/>
              </p:cNvSpPr>
              <p:nvPr/>
            </p:nvSpPr>
            <p:spPr bwMode="auto">
              <a:xfrm>
                <a:off x="5402262" y="5347186"/>
                <a:ext cx="814480" cy="570716"/>
              </a:xfrm>
              <a:custGeom>
                <a:avLst/>
                <a:gdLst>
                  <a:gd name="T0" fmla="*/ 1607 w 2875"/>
                  <a:gd name="T1" fmla="*/ 1769 h 2008"/>
                  <a:gd name="T2" fmla="*/ 1683 w 2875"/>
                  <a:gd name="T3" fmla="*/ 1769 h 2008"/>
                  <a:gd name="T4" fmla="*/ 1494 w 2875"/>
                  <a:gd name="T5" fmla="*/ 1579 h 2008"/>
                  <a:gd name="T6" fmla="*/ 1223 w 2875"/>
                  <a:gd name="T7" fmla="*/ 1628 h 2008"/>
                  <a:gd name="T8" fmla="*/ 1178 w 2875"/>
                  <a:gd name="T9" fmla="*/ 1615 h 2008"/>
                  <a:gd name="T10" fmla="*/ 1065 w 2875"/>
                  <a:gd name="T11" fmla="*/ 1371 h 2008"/>
                  <a:gd name="T12" fmla="*/ 1454 w 2875"/>
                  <a:gd name="T13" fmla="*/ 1219 h 2008"/>
                  <a:gd name="T14" fmla="*/ 1537 w 2875"/>
                  <a:gd name="T15" fmla="*/ 1242 h 2008"/>
                  <a:gd name="T16" fmla="*/ 1480 w 2875"/>
                  <a:gd name="T17" fmla="*/ 1524 h 2008"/>
                  <a:gd name="T18" fmla="*/ 1734 w 2875"/>
                  <a:gd name="T19" fmla="*/ 1515 h 2008"/>
                  <a:gd name="T20" fmla="*/ 1824 w 2875"/>
                  <a:gd name="T21" fmla="*/ 1300 h 2008"/>
                  <a:gd name="T22" fmla="*/ 2079 w 2875"/>
                  <a:gd name="T23" fmla="*/ 946 h 2008"/>
                  <a:gd name="T24" fmla="*/ 2340 w 2875"/>
                  <a:gd name="T25" fmla="*/ 1258 h 2008"/>
                  <a:gd name="T26" fmla="*/ 2055 w 2875"/>
                  <a:gd name="T27" fmla="*/ 1396 h 2008"/>
                  <a:gd name="T28" fmla="*/ 1497 w 2875"/>
                  <a:gd name="T29" fmla="*/ 643 h 2008"/>
                  <a:gd name="T30" fmla="*/ 1494 w 2875"/>
                  <a:gd name="T31" fmla="*/ 722 h 2008"/>
                  <a:gd name="T32" fmla="*/ 1336 w 2875"/>
                  <a:gd name="T33" fmla="*/ 279 h 2008"/>
                  <a:gd name="T34" fmla="*/ 844 w 2875"/>
                  <a:gd name="T35" fmla="*/ 337 h 2008"/>
                  <a:gd name="T36" fmla="*/ 752 w 2875"/>
                  <a:gd name="T37" fmla="*/ 499 h 2008"/>
                  <a:gd name="T38" fmla="*/ 1074 w 2875"/>
                  <a:gd name="T39" fmla="*/ 559 h 2008"/>
                  <a:gd name="T40" fmla="*/ 1074 w 2875"/>
                  <a:gd name="T41" fmla="*/ 855 h 2008"/>
                  <a:gd name="T42" fmla="*/ 625 w 2875"/>
                  <a:gd name="T43" fmla="*/ 1219 h 2008"/>
                  <a:gd name="T44" fmla="*/ 447 w 2875"/>
                  <a:gd name="T45" fmla="*/ 1058 h 2008"/>
                  <a:gd name="T46" fmla="*/ 532 w 2875"/>
                  <a:gd name="T47" fmla="*/ 830 h 2008"/>
                  <a:gd name="T48" fmla="*/ 107 w 2875"/>
                  <a:gd name="T49" fmla="*/ 1057 h 2008"/>
                  <a:gd name="T50" fmla="*/ 455 w 2875"/>
                  <a:gd name="T51" fmla="*/ 1786 h 2008"/>
                  <a:gd name="T52" fmla="*/ 665 w 2875"/>
                  <a:gd name="T53" fmla="*/ 1941 h 2008"/>
                  <a:gd name="T54" fmla="*/ 988 w 2875"/>
                  <a:gd name="T55" fmla="*/ 1988 h 2008"/>
                  <a:gd name="T56" fmla="*/ 1124 w 2875"/>
                  <a:gd name="T57" fmla="*/ 1963 h 2008"/>
                  <a:gd name="T58" fmla="*/ 1162 w 2875"/>
                  <a:gd name="T59" fmla="*/ 1951 h 2008"/>
                  <a:gd name="T60" fmla="*/ 1404 w 2875"/>
                  <a:gd name="T61" fmla="*/ 1914 h 2008"/>
                  <a:gd name="T62" fmla="*/ 1672 w 2875"/>
                  <a:gd name="T63" fmla="*/ 1902 h 2008"/>
                  <a:gd name="T64" fmla="*/ 2014 w 2875"/>
                  <a:gd name="T65" fmla="*/ 1888 h 2008"/>
                  <a:gd name="T66" fmla="*/ 1987 w 2875"/>
                  <a:gd name="T67" fmla="*/ 1668 h 2008"/>
                  <a:gd name="T68" fmla="*/ 1986 w 2875"/>
                  <a:gd name="T69" fmla="*/ 1607 h 2008"/>
                  <a:gd name="T70" fmla="*/ 2307 w 2875"/>
                  <a:gd name="T71" fmla="*/ 1488 h 2008"/>
                  <a:gd name="T72" fmla="*/ 2774 w 2875"/>
                  <a:gd name="T73" fmla="*/ 1000 h 2008"/>
                  <a:gd name="T74" fmla="*/ 2594 w 2875"/>
                  <a:gd name="T75" fmla="*/ 833 h 2008"/>
                  <a:gd name="T76" fmla="*/ 2394 w 2875"/>
                  <a:gd name="T77" fmla="*/ 728 h 2008"/>
                  <a:gd name="T78" fmla="*/ 2038 w 2875"/>
                  <a:gd name="T79" fmla="*/ 737 h 2008"/>
                  <a:gd name="T80" fmla="*/ 2116 w 2875"/>
                  <a:gd name="T81" fmla="*/ 560 h 2008"/>
                  <a:gd name="T82" fmla="*/ 2380 w 2875"/>
                  <a:gd name="T83" fmla="*/ 358 h 2008"/>
                  <a:gd name="T84" fmla="*/ 2359 w 2875"/>
                  <a:gd name="T85" fmla="*/ 103 h 2008"/>
                  <a:gd name="T86" fmla="*/ 1756 w 2875"/>
                  <a:gd name="T87" fmla="*/ 166 h 2008"/>
                  <a:gd name="T88" fmla="*/ 1403 w 2875"/>
                  <a:gd name="T89" fmla="*/ 290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5" h="2008">
                    <a:moveTo>
                      <a:pt x="1683" y="1769"/>
                    </a:moveTo>
                    <a:lnTo>
                      <a:pt x="1607" y="1769"/>
                    </a:lnTo>
                    <a:cubicBezTo>
                      <a:pt x="1613" y="1747"/>
                      <a:pt x="1619" y="1739"/>
                      <a:pt x="1642" y="1737"/>
                    </a:cubicBezTo>
                    <a:cubicBezTo>
                      <a:pt x="1670" y="1735"/>
                      <a:pt x="1673" y="1751"/>
                      <a:pt x="1683" y="1769"/>
                    </a:cubicBezTo>
                    <a:close/>
                    <a:moveTo>
                      <a:pt x="1480" y="1524"/>
                    </a:moveTo>
                    <a:cubicBezTo>
                      <a:pt x="1480" y="1558"/>
                      <a:pt x="1482" y="1552"/>
                      <a:pt x="1494" y="1579"/>
                    </a:cubicBezTo>
                    <a:cubicBezTo>
                      <a:pt x="1507" y="1611"/>
                      <a:pt x="1537" y="1644"/>
                      <a:pt x="1426" y="1656"/>
                    </a:cubicBezTo>
                    <a:cubicBezTo>
                      <a:pt x="1391" y="1660"/>
                      <a:pt x="1255" y="1641"/>
                      <a:pt x="1223" y="1628"/>
                    </a:cubicBezTo>
                    <a:cubicBezTo>
                      <a:pt x="1221" y="1627"/>
                      <a:pt x="1219" y="1626"/>
                      <a:pt x="1218" y="1626"/>
                    </a:cubicBezTo>
                    <a:lnTo>
                      <a:pt x="1178" y="1615"/>
                    </a:lnTo>
                    <a:cubicBezTo>
                      <a:pt x="1146" y="1606"/>
                      <a:pt x="939" y="1503"/>
                      <a:pt x="985" y="1419"/>
                    </a:cubicBezTo>
                    <a:cubicBezTo>
                      <a:pt x="1003" y="1386"/>
                      <a:pt x="1023" y="1375"/>
                      <a:pt x="1065" y="1371"/>
                    </a:cubicBezTo>
                    <a:cubicBezTo>
                      <a:pt x="1070" y="1389"/>
                      <a:pt x="1133" y="1549"/>
                      <a:pt x="1209" y="1549"/>
                    </a:cubicBezTo>
                    <a:cubicBezTo>
                      <a:pt x="1343" y="1549"/>
                      <a:pt x="1431" y="1255"/>
                      <a:pt x="1454" y="1219"/>
                    </a:cubicBezTo>
                    <a:cubicBezTo>
                      <a:pt x="1478" y="1182"/>
                      <a:pt x="1506" y="1136"/>
                      <a:pt x="1565" y="1134"/>
                    </a:cubicBezTo>
                    <a:cubicBezTo>
                      <a:pt x="1565" y="1223"/>
                      <a:pt x="1557" y="1194"/>
                      <a:pt x="1537" y="1242"/>
                    </a:cubicBezTo>
                    <a:lnTo>
                      <a:pt x="1514" y="1329"/>
                    </a:lnTo>
                    <a:cubicBezTo>
                      <a:pt x="1506" y="1444"/>
                      <a:pt x="1480" y="1483"/>
                      <a:pt x="1480" y="1524"/>
                    </a:cubicBezTo>
                    <a:close/>
                    <a:moveTo>
                      <a:pt x="1768" y="1541"/>
                    </a:moveTo>
                    <a:cubicBezTo>
                      <a:pt x="1760" y="1510"/>
                      <a:pt x="1767" y="1518"/>
                      <a:pt x="1734" y="1515"/>
                    </a:cubicBezTo>
                    <a:cubicBezTo>
                      <a:pt x="1736" y="1450"/>
                      <a:pt x="1756" y="1449"/>
                      <a:pt x="1779" y="1408"/>
                    </a:cubicBezTo>
                    <a:cubicBezTo>
                      <a:pt x="1800" y="1371"/>
                      <a:pt x="1800" y="1336"/>
                      <a:pt x="1824" y="1300"/>
                    </a:cubicBezTo>
                    <a:cubicBezTo>
                      <a:pt x="1910" y="1168"/>
                      <a:pt x="1857" y="1222"/>
                      <a:pt x="1920" y="1092"/>
                    </a:cubicBezTo>
                    <a:cubicBezTo>
                      <a:pt x="1959" y="1013"/>
                      <a:pt x="1998" y="965"/>
                      <a:pt x="2079" y="946"/>
                    </a:cubicBezTo>
                    <a:cubicBezTo>
                      <a:pt x="2213" y="915"/>
                      <a:pt x="2535" y="852"/>
                      <a:pt x="2582" y="1031"/>
                    </a:cubicBezTo>
                    <a:cubicBezTo>
                      <a:pt x="2615" y="1155"/>
                      <a:pt x="2436" y="1229"/>
                      <a:pt x="2340" y="1258"/>
                    </a:cubicBezTo>
                    <a:cubicBezTo>
                      <a:pt x="2296" y="1271"/>
                      <a:pt x="2250" y="1314"/>
                      <a:pt x="2203" y="1333"/>
                    </a:cubicBezTo>
                    <a:cubicBezTo>
                      <a:pt x="2136" y="1360"/>
                      <a:pt x="2187" y="1351"/>
                      <a:pt x="2055" y="1396"/>
                    </a:cubicBezTo>
                    <a:cubicBezTo>
                      <a:pt x="1823" y="1474"/>
                      <a:pt x="1945" y="1422"/>
                      <a:pt x="1768" y="1541"/>
                    </a:cubicBezTo>
                    <a:close/>
                    <a:moveTo>
                      <a:pt x="1497" y="643"/>
                    </a:moveTo>
                    <a:cubicBezTo>
                      <a:pt x="1581" y="643"/>
                      <a:pt x="1701" y="635"/>
                      <a:pt x="1654" y="800"/>
                    </a:cubicBezTo>
                    <a:cubicBezTo>
                      <a:pt x="1625" y="904"/>
                      <a:pt x="1529" y="865"/>
                      <a:pt x="1494" y="722"/>
                    </a:cubicBezTo>
                    <a:cubicBezTo>
                      <a:pt x="1486" y="686"/>
                      <a:pt x="1496" y="684"/>
                      <a:pt x="1497" y="643"/>
                    </a:cubicBezTo>
                    <a:close/>
                    <a:moveTo>
                      <a:pt x="1336" y="279"/>
                    </a:moveTo>
                    <a:cubicBezTo>
                      <a:pt x="1171" y="279"/>
                      <a:pt x="1108" y="288"/>
                      <a:pt x="955" y="296"/>
                    </a:cubicBezTo>
                    <a:cubicBezTo>
                      <a:pt x="904" y="299"/>
                      <a:pt x="875" y="313"/>
                      <a:pt x="844" y="337"/>
                    </a:cubicBezTo>
                    <a:cubicBezTo>
                      <a:pt x="821" y="355"/>
                      <a:pt x="779" y="391"/>
                      <a:pt x="752" y="398"/>
                    </a:cubicBezTo>
                    <a:lnTo>
                      <a:pt x="752" y="499"/>
                    </a:lnTo>
                    <a:lnTo>
                      <a:pt x="870" y="508"/>
                    </a:lnTo>
                    <a:cubicBezTo>
                      <a:pt x="933" y="511"/>
                      <a:pt x="1023" y="527"/>
                      <a:pt x="1074" y="559"/>
                    </a:cubicBezTo>
                    <a:cubicBezTo>
                      <a:pt x="1093" y="571"/>
                      <a:pt x="1124" y="606"/>
                      <a:pt x="1124" y="635"/>
                    </a:cubicBezTo>
                    <a:cubicBezTo>
                      <a:pt x="1124" y="663"/>
                      <a:pt x="1073" y="719"/>
                      <a:pt x="1074" y="855"/>
                    </a:cubicBezTo>
                    <a:cubicBezTo>
                      <a:pt x="1074" y="992"/>
                      <a:pt x="1087" y="994"/>
                      <a:pt x="992" y="1044"/>
                    </a:cubicBezTo>
                    <a:cubicBezTo>
                      <a:pt x="916" y="1084"/>
                      <a:pt x="685" y="1219"/>
                      <a:pt x="625" y="1219"/>
                    </a:cubicBezTo>
                    <a:cubicBezTo>
                      <a:pt x="550" y="1219"/>
                      <a:pt x="606" y="1220"/>
                      <a:pt x="526" y="1141"/>
                    </a:cubicBezTo>
                    <a:cubicBezTo>
                      <a:pt x="497" y="1113"/>
                      <a:pt x="468" y="1090"/>
                      <a:pt x="447" y="1058"/>
                    </a:cubicBezTo>
                    <a:cubicBezTo>
                      <a:pt x="497" y="954"/>
                      <a:pt x="540" y="981"/>
                      <a:pt x="540" y="906"/>
                    </a:cubicBezTo>
                    <a:cubicBezTo>
                      <a:pt x="540" y="863"/>
                      <a:pt x="533" y="868"/>
                      <a:pt x="532" y="830"/>
                    </a:cubicBezTo>
                    <a:cubicBezTo>
                      <a:pt x="337" y="830"/>
                      <a:pt x="355" y="820"/>
                      <a:pt x="184" y="956"/>
                    </a:cubicBezTo>
                    <a:lnTo>
                      <a:pt x="107" y="1057"/>
                    </a:lnTo>
                    <a:cubicBezTo>
                      <a:pt x="0" y="1252"/>
                      <a:pt x="145" y="1411"/>
                      <a:pt x="268" y="1576"/>
                    </a:cubicBezTo>
                    <a:cubicBezTo>
                      <a:pt x="303" y="1623"/>
                      <a:pt x="418" y="1759"/>
                      <a:pt x="455" y="1786"/>
                    </a:cubicBezTo>
                    <a:cubicBezTo>
                      <a:pt x="495" y="1816"/>
                      <a:pt x="529" y="1843"/>
                      <a:pt x="571" y="1875"/>
                    </a:cubicBezTo>
                    <a:lnTo>
                      <a:pt x="665" y="1941"/>
                    </a:lnTo>
                    <a:cubicBezTo>
                      <a:pt x="709" y="1971"/>
                      <a:pt x="734" y="1969"/>
                      <a:pt x="764" y="1978"/>
                    </a:cubicBezTo>
                    <a:cubicBezTo>
                      <a:pt x="843" y="2001"/>
                      <a:pt x="879" y="2008"/>
                      <a:pt x="988" y="1988"/>
                    </a:cubicBezTo>
                    <a:cubicBezTo>
                      <a:pt x="1024" y="1981"/>
                      <a:pt x="997" y="1977"/>
                      <a:pt x="1040" y="1973"/>
                    </a:cubicBezTo>
                    <a:cubicBezTo>
                      <a:pt x="1087" y="1968"/>
                      <a:pt x="1074" y="1982"/>
                      <a:pt x="1124" y="1963"/>
                    </a:cubicBezTo>
                    <a:cubicBezTo>
                      <a:pt x="1126" y="1962"/>
                      <a:pt x="1124" y="1962"/>
                      <a:pt x="1142" y="1956"/>
                    </a:cubicBezTo>
                    <a:cubicBezTo>
                      <a:pt x="1143" y="1956"/>
                      <a:pt x="1162" y="1951"/>
                      <a:pt x="1162" y="1951"/>
                    </a:cubicBezTo>
                    <a:lnTo>
                      <a:pt x="1263" y="1925"/>
                    </a:lnTo>
                    <a:cubicBezTo>
                      <a:pt x="1339" y="1903"/>
                      <a:pt x="1309" y="1915"/>
                      <a:pt x="1404" y="1914"/>
                    </a:cubicBezTo>
                    <a:cubicBezTo>
                      <a:pt x="1448" y="1913"/>
                      <a:pt x="1451" y="1907"/>
                      <a:pt x="1489" y="1905"/>
                    </a:cubicBezTo>
                    <a:cubicBezTo>
                      <a:pt x="1549" y="1902"/>
                      <a:pt x="1613" y="1911"/>
                      <a:pt x="1672" y="1902"/>
                    </a:cubicBezTo>
                    <a:cubicBezTo>
                      <a:pt x="1839" y="1874"/>
                      <a:pt x="1760" y="1874"/>
                      <a:pt x="1921" y="1887"/>
                    </a:cubicBezTo>
                    <a:cubicBezTo>
                      <a:pt x="1951" y="1890"/>
                      <a:pt x="1984" y="1886"/>
                      <a:pt x="2014" y="1888"/>
                    </a:cubicBezTo>
                    <a:cubicBezTo>
                      <a:pt x="2181" y="1897"/>
                      <a:pt x="2334" y="1970"/>
                      <a:pt x="2267" y="1685"/>
                    </a:cubicBezTo>
                    <a:cubicBezTo>
                      <a:pt x="2134" y="1685"/>
                      <a:pt x="2220" y="1648"/>
                      <a:pt x="1987" y="1668"/>
                    </a:cubicBezTo>
                    <a:cubicBezTo>
                      <a:pt x="1935" y="1672"/>
                      <a:pt x="1932" y="1663"/>
                      <a:pt x="1912" y="1634"/>
                    </a:cubicBezTo>
                    <a:cubicBezTo>
                      <a:pt x="1948" y="1617"/>
                      <a:pt x="1934" y="1639"/>
                      <a:pt x="1986" y="1607"/>
                    </a:cubicBezTo>
                    <a:cubicBezTo>
                      <a:pt x="1992" y="1603"/>
                      <a:pt x="2001" y="1598"/>
                      <a:pt x="2008" y="1594"/>
                    </a:cubicBezTo>
                    <a:cubicBezTo>
                      <a:pt x="2048" y="1573"/>
                      <a:pt x="2216" y="1527"/>
                      <a:pt x="2307" y="1488"/>
                    </a:cubicBezTo>
                    <a:cubicBezTo>
                      <a:pt x="2384" y="1455"/>
                      <a:pt x="2600" y="1349"/>
                      <a:pt x="2659" y="1289"/>
                    </a:cubicBezTo>
                    <a:cubicBezTo>
                      <a:pt x="2716" y="1230"/>
                      <a:pt x="2875" y="1156"/>
                      <a:pt x="2774" y="1000"/>
                    </a:cubicBezTo>
                    <a:cubicBezTo>
                      <a:pt x="2730" y="932"/>
                      <a:pt x="2781" y="926"/>
                      <a:pt x="2667" y="895"/>
                    </a:cubicBezTo>
                    <a:cubicBezTo>
                      <a:pt x="2627" y="884"/>
                      <a:pt x="2620" y="864"/>
                      <a:pt x="2594" y="833"/>
                    </a:cubicBezTo>
                    <a:cubicBezTo>
                      <a:pt x="2566" y="798"/>
                      <a:pt x="2540" y="805"/>
                      <a:pt x="2512" y="780"/>
                    </a:cubicBezTo>
                    <a:cubicBezTo>
                      <a:pt x="2467" y="742"/>
                      <a:pt x="2503" y="728"/>
                      <a:pt x="2394" y="728"/>
                    </a:cubicBezTo>
                    <a:cubicBezTo>
                      <a:pt x="2319" y="728"/>
                      <a:pt x="2223" y="729"/>
                      <a:pt x="2153" y="740"/>
                    </a:cubicBezTo>
                    <a:cubicBezTo>
                      <a:pt x="2117" y="745"/>
                      <a:pt x="2066" y="751"/>
                      <a:pt x="2038" y="737"/>
                    </a:cubicBezTo>
                    <a:cubicBezTo>
                      <a:pt x="2015" y="725"/>
                      <a:pt x="1988" y="682"/>
                      <a:pt x="1988" y="635"/>
                    </a:cubicBezTo>
                    <a:cubicBezTo>
                      <a:pt x="1988" y="602"/>
                      <a:pt x="2089" y="571"/>
                      <a:pt x="2116" y="560"/>
                    </a:cubicBezTo>
                    <a:cubicBezTo>
                      <a:pt x="2173" y="537"/>
                      <a:pt x="2210" y="519"/>
                      <a:pt x="2259" y="491"/>
                    </a:cubicBezTo>
                    <a:cubicBezTo>
                      <a:pt x="2310" y="460"/>
                      <a:pt x="2356" y="413"/>
                      <a:pt x="2380" y="358"/>
                    </a:cubicBezTo>
                    <a:lnTo>
                      <a:pt x="2394" y="321"/>
                    </a:lnTo>
                    <a:cubicBezTo>
                      <a:pt x="2428" y="246"/>
                      <a:pt x="2439" y="184"/>
                      <a:pt x="2359" y="103"/>
                    </a:cubicBezTo>
                    <a:cubicBezTo>
                      <a:pt x="2257" y="0"/>
                      <a:pt x="2097" y="47"/>
                      <a:pt x="1968" y="90"/>
                    </a:cubicBezTo>
                    <a:cubicBezTo>
                      <a:pt x="1881" y="119"/>
                      <a:pt x="1887" y="128"/>
                      <a:pt x="1756" y="166"/>
                    </a:cubicBezTo>
                    <a:cubicBezTo>
                      <a:pt x="1626" y="205"/>
                      <a:pt x="1575" y="246"/>
                      <a:pt x="1452" y="294"/>
                    </a:cubicBezTo>
                    <a:cubicBezTo>
                      <a:pt x="1422" y="306"/>
                      <a:pt x="1436" y="301"/>
                      <a:pt x="1403" y="290"/>
                    </a:cubicBezTo>
                    <a:cubicBezTo>
                      <a:pt x="1377" y="282"/>
                      <a:pt x="1367" y="279"/>
                      <a:pt x="1336" y="2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0" name="Freeform 33">
                <a:extLst>
                  <a:ext uri="{FF2B5EF4-FFF2-40B4-BE49-F238E27FC236}">
                    <a16:creationId xmlns:a16="http://schemas.microsoft.com/office/drawing/2014/main" id="{66EDA968-AE18-4D52-839F-24DB3DE3195C}"/>
                  </a:ext>
                </a:extLst>
              </p:cNvPr>
              <p:cNvSpPr>
                <a:spLocks noEditPoints="1"/>
              </p:cNvSpPr>
              <p:nvPr/>
            </p:nvSpPr>
            <p:spPr bwMode="auto">
              <a:xfrm>
                <a:off x="6270909" y="5256259"/>
                <a:ext cx="650035" cy="791264"/>
              </a:xfrm>
              <a:custGeom>
                <a:avLst/>
                <a:gdLst>
                  <a:gd name="T0" fmla="*/ 943 w 2302"/>
                  <a:gd name="T1" fmla="*/ 2093 h 2775"/>
                  <a:gd name="T2" fmla="*/ 935 w 2302"/>
                  <a:gd name="T3" fmla="*/ 1957 h 2775"/>
                  <a:gd name="T4" fmla="*/ 1214 w 2302"/>
                  <a:gd name="T5" fmla="*/ 1898 h 2775"/>
                  <a:gd name="T6" fmla="*/ 1250 w 2302"/>
                  <a:gd name="T7" fmla="*/ 1993 h 2775"/>
                  <a:gd name="T8" fmla="*/ 923 w 2302"/>
                  <a:gd name="T9" fmla="*/ 1327 h 2775"/>
                  <a:gd name="T10" fmla="*/ 1019 w 2302"/>
                  <a:gd name="T11" fmla="*/ 1246 h 2775"/>
                  <a:gd name="T12" fmla="*/ 1517 w 2302"/>
                  <a:gd name="T13" fmla="*/ 1067 h 2775"/>
                  <a:gd name="T14" fmla="*/ 2022 w 2302"/>
                  <a:gd name="T15" fmla="*/ 1529 h 2775"/>
                  <a:gd name="T16" fmla="*/ 1975 w 2302"/>
                  <a:gd name="T17" fmla="*/ 1651 h 2775"/>
                  <a:gd name="T18" fmla="*/ 1638 w 2302"/>
                  <a:gd name="T19" fmla="*/ 2178 h 2775"/>
                  <a:gd name="T20" fmla="*/ 1392 w 2302"/>
                  <a:gd name="T21" fmla="*/ 1830 h 2775"/>
                  <a:gd name="T22" fmla="*/ 1392 w 2302"/>
                  <a:gd name="T23" fmla="*/ 1551 h 2775"/>
                  <a:gd name="T24" fmla="*/ 1534 w 2302"/>
                  <a:gd name="T25" fmla="*/ 1282 h 2775"/>
                  <a:gd name="T26" fmla="*/ 1211 w 2302"/>
                  <a:gd name="T27" fmla="*/ 1293 h 2775"/>
                  <a:gd name="T28" fmla="*/ 893 w 2302"/>
                  <a:gd name="T29" fmla="*/ 1466 h 2775"/>
                  <a:gd name="T30" fmla="*/ 1488 w 2302"/>
                  <a:gd name="T31" fmla="*/ 301 h 2775"/>
                  <a:gd name="T32" fmla="*/ 1307 w 2302"/>
                  <a:gd name="T33" fmla="*/ 391 h 2775"/>
                  <a:gd name="T34" fmla="*/ 1198 w 2302"/>
                  <a:gd name="T35" fmla="*/ 53 h 2775"/>
                  <a:gd name="T36" fmla="*/ 1169 w 2302"/>
                  <a:gd name="T37" fmla="*/ 75 h 2775"/>
                  <a:gd name="T38" fmla="*/ 989 w 2302"/>
                  <a:gd name="T39" fmla="*/ 420 h 2775"/>
                  <a:gd name="T40" fmla="*/ 571 w 2302"/>
                  <a:gd name="T41" fmla="*/ 603 h 2775"/>
                  <a:gd name="T42" fmla="*/ 696 w 2302"/>
                  <a:gd name="T43" fmla="*/ 800 h 2775"/>
                  <a:gd name="T44" fmla="*/ 901 w 2302"/>
                  <a:gd name="T45" fmla="*/ 1043 h 2775"/>
                  <a:gd name="T46" fmla="*/ 359 w 2302"/>
                  <a:gd name="T47" fmla="*/ 1111 h 2775"/>
                  <a:gd name="T48" fmla="*/ 80 w 2302"/>
                  <a:gd name="T49" fmla="*/ 1381 h 2775"/>
                  <a:gd name="T50" fmla="*/ 26 w 2302"/>
                  <a:gd name="T51" fmla="*/ 1834 h 2775"/>
                  <a:gd name="T52" fmla="*/ 317 w 2302"/>
                  <a:gd name="T53" fmla="*/ 2203 h 2775"/>
                  <a:gd name="T54" fmla="*/ 545 w 2302"/>
                  <a:gd name="T55" fmla="*/ 1839 h 2775"/>
                  <a:gd name="T56" fmla="*/ 684 w 2302"/>
                  <a:gd name="T57" fmla="*/ 1452 h 2775"/>
                  <a:gd name="T58" fmla="*/ 740 w 2302"/>
                  <a:gd name="T59" fmla="*/ 1754 h 2775"/>
                  <a:gd name="T60" fmla="*/ 930 w 2302"/>
                  <a:gd name="T61" fmla="*/ 1656 h 2775"/>
                  <a:gd name="T62" fmla="*/ 1265 w 2302"/>
                  <a:gd name="T63" fmla="*/ 1458 h 2775"/>
                  <a:gd name="T64" fmla="*/ 1049 w 2302"/>
                  <a:gd name="T65" fmla="*/ 1665 h 2775"/>
                  <a:gd name="T66" fmla="*/ 918 w 2302"/>
                  <a:gd name="T67" fmla="*/ 1746 h 2775"/>
                  <a:gd name="T68" fmla="*/ 579 w 2302"/>
                  <a:gd name="T69" fmla="*/ 1898 h 2775"/>
                  <a:gd name="T70" fmla="*/ 664 w 2302"/>
                  <a:gd name="T71" fmla="*/ 2237 h 2775"/>
                  <a:gd name="T72" fmla="*/ 848 w 2302"/>
                  <a:gd name="T73" fmla="*/ 2374 h 2775"/>
                  <a:gd name="T74" fmla="*/ 893 w 2302"/>
                  <a:gd name="T75" fmla="*/ 2677 h 2775"/>
                  <a:gd name="T76" fmla="*/ 1183 w 2302"/>
                  <a:gd name="T77" fmla="*/ 2604 h 2775"/>
                  <a:gd name="T78" fmla="*/ 1612 w 2302"/>
                  <a:gd name="T79" fmla="*/ 2482 h 2775"/>
                  <a:gd name="T80" fmla="*/ 2056 w 2302"/>
                  <a:gd name="T81" fmla="*/ 1894 h 2775"/>
                  <a:gd name="T82" fmla="*/ 2175 w 2302"/>
                  <a:gd name="T83" fmla="*/ 1529 h 2775"/>
                  <a:gd name="T84" fmla="*/ 2227 w 2302"/>
                  <a:gd name="T85" fmla="*/ 1277 h 2775"/>
                  <a:gd name="T86" fmla="*/ 2024 w 2302"/>
                  <a:gd name="T87" fmla="*/ 945 h 2775"/>
                  <a:gd name="T88" fmla="*/ 1731 w 2302"/>
                  <a:gd name="T89" fmla="*/ 899 h 2775"/>
                  <a:gd name="T90" fmla="*/ 1282 w 2302"/>
                  <a:gd name="T91" fmla="*/ 933 h 2775"/>
                  <a:gd name="T92" fmla="*/ 1553 w 2302"/>
                  <a:gd name="T93" fmla="*/ 636 h 2775"/>
                  <a:gd name="T94" fmla="*/ 1683 w 2302"/>
                  <a:gd name="T95" fmla="*/ 563 h 2775"/>
                  <a:gd name="T96" fmla="*/ 1633 w 2302"/>
                  <a:gd name="T97" fmla="*/ 40 h 2775"/>
                  <a:gd name="T98" fmla="*/ 1502 w 2302"/>
                  <a:gd name="T99" fmla="*/ 78 h 2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02" h="2775">
                    <a:moveTo>
                      <a:pt x="935" y="1957"/>
                    </a:moveTo>
                    <a:cubicBezTo>
                      <a:pt x="1034" y="2024"/>
                      <a:pt x="961" y="2093"/>
                      <a:pt x="943" y="2093"/>
                    </a:cubicBezTo>
                    <a:cubicBezTo>
                      <a:pt x="884" y="2093"/>
                      <a:pt x="897" y="2096"/>
                      <a:pt x="876" y="2067"/>
                    </a:cubicBezTo>
                    <a:cubicBezTo>
                      <a:pt x="838" y="2013"/>
                      <a:pt x="877" y="1971"/>
                      <a:pt x="935" y="1957"/>
                    </a:cubicBezTo>
                    <a:close/>
                    <a:moveTo>
                      <a:pt x="1250" y="1993"/>
                    </a:moveTo>
                    <a:cubicBezTo>
                      <a:pt x="1158" y="1970"/>
                      <a:pt x="1189" y="1946"/>
                      <a:pt x="1214" y="1898"/>
                    </a:cubicBezTo>
                    <a:cubicBezTo>
                      <a:pt x="1252" y="1907"/>
                      <a:pt x="1272" y="1930"/>
                      <a:pt x="1290" y="1957"/>
                    </a:cubicBezTo>
                    <a:lnTo>
                      <a:pt x="1250" y="1993"/>
                    </a:lnTo>
                    <a:close/>
                    <a:moveTo>
                      <a:pt x="893" y="1466"/>
                    </a:moveTo>
                    <a:lnTo>
                      <a:pt x="923" y="1327"/>
                    </a:lnTo>
                    <a:cubicBezTo>
                      <a:pt x="931" y="1299"/>
                      <a:pt x="934" y="1330"/>
                      <a:pt x="935" y="1280"/>
                    </a:cubicBezTo>
                    <a:cubicBezTo>
                      <a:pt x="998" y="1280"/>
                      <a:pt x="970" y="1269"/>
                      <a:pt x="1019" y="1246"/>
                    </a:cubicBezTo>
                    <a:cubicBezTo>
                      <a:pt x="1040" y="1236"/>
                      <a:pt x="1067" y="1229"/>
                      <a:pt x="1088" y="1222"/>
                    </a:cubicBezTo>
                    <a:cubicBezTo>
                      <a:pt x="1209" y="1179"/>
                      <a:pt x="1402" y="1081"/>
                      <a:pt x="1517" y="1067"/>
                    </a:cubicBezTo>
                    <a:cubicBezTo>
                      <a:pt x="1653" y="1050"/>
                      <a:pt x="1887" y="1045"/>
                      <a:pt x="2002" y="1127"/>
                    </a:cubicBezTo>
                    <a:cubicBezTo>
                      <a:pt x="2130" y="1220"/>
                      <a:pt x="2068" y="1347"/>
                      <a:pt x="2022" y="1529"/>
                    </a:cubicBezTo>
                    <a:cubicBezTo>
                      <a:pt x="2015" y="1556"/>
                      <a:pt x="2011" y="1575"/>
                      <a:pt x="2003" y="1595"/>
                    </a:cubicBezTo>
                    <a:cubicBezTo>
                      <a:pt x="1991" y="1626"/>
                      <a:pt x="1985" y="1625"/>
                      <a:pt x="1975" y="1651"/>
                    </a:cubicBezTo>
                    <a:cubicBezTo>
                      <a:pt x="1964" y="1681"/>
                      <a:pt x="1962" y="1716"/>
                      <a:pt x="1934" y="1788"/>
                    </a:cubicBezTo>
                    <a:cubicBezTo>
                      <a:pt x="1898" y="1880"/>
                      <a:pt x="1725" y="2178"/>
                      <a:pt x="1638" y="2178"/>
                    </a:cubicBezTo>
                    <a:cubicBezTo>
                      <a:pt x="1506" y="2178"/>
                      <a:pt x="1485" y="2185"/>
                      <a:pt x="1417" y="2084"/>
                    </a:cubicBezTo>
                    <a:cubicBezTo>
                      <a:pt x="1527" y="2011"/>
                      <a:pt x="1551" y="1867"/>
                      <a:pt x="1392" y="1830"/>
                    </a:cubicBezTo>
                    <a:cubicBezTo>
                      <a:pt x="1414" y="1735"/>
                      <a:pt x="1468" y="1850"/>
                      <a:pt x="1468" y="1678"/>
                    </a:cubicBezTo>
                    <a:cubicBezTo>
                      <a:pt x="1468" y="1651"/>
                      <a:pt x="1408" y="1618"/>
                      <a:pt x="1392" y="1551"/>
                    </a:cubicBezTo>
                    <a:cubicBezTo>
                      <a:pt x="1465" y="1502"/>
                      <a:pt x="1467" y="1491"/>
                      <a:pt x="1556" y="1444"/>
                    </a:cubicBezTo>
                    <a:cubicBezTo>
                      <a:pt x="1666" y="1385"/>
                      <a:pt x="1571" y="1315"/>
                      <a:pt x="1534" y="1282"/>
                    </a:cubicBezTo>
                    <a:cubicBezTo>
                      <a:pt x="1448" y="1206"/>
                      <a:pt x="1434" y="1221"/>
                      <a:pt x="1299" y="1221"/>
                    </a:cubicBezTo>
                    <a:cubicBezTo>
                      <a:pt x="1270" y="1221"/>
                      <a:pt x="1236" y="1276"/>
                      <a:pt x="1211" y="1293"/>
                    </a:cubicBezTo>
                    <a:cubicBezTo>
                      <a:pt x="1158" y="1330"/>
                      <a:pt x="1104" y="1349"/>
                      <a:pt x="1011" y="1416"/>
                    </a:cubicBezTo>
                    <a:cubicBezTo>
                      <a:pt x="978" y="1439"/>
                      <a:pt x="944" y="1462"/>
                      <a:pt x="893" y="1466"/>
                    </a:cubicBezTo>
                    <a:close/>
                    <a:moveTo>
                      <a:pt x="1502" y="78"/>
                    </a:moveTo>
                    <a:cubicBezTo>
                      <a:pt x="1502" y="179"/>
                      <a:pt x="1543" y="206"/>
                      <a:pt x="1488" y="301"/>
                    </a:cubicBezTo>
                    <a:cubicBezTo>
                      <a:pt x="1474" y="325"/>
                      <a:pt x="1462" y="338"/>
                      <a:pt x="1439" y="354"/>
                    </a:cubicBezTo>
                    <a:cubicBezTo>
                      <a:pt x="1395" y="384"/>
                      <a:pt x="1363" y="418"/>
                      <a:pt x="1307" y="391"/>
                    </a:cubicBezTo>
                    <a:cubicBezTo>
                      <a:pt x="1327" y="306"/>
                      <a:pt x="1350" y="200"/>
                      <a:pt x="1350" y="112"/>
                    </a:cubicBezTo>
                    <a:cubicBezTo>
                      <a:pt x="1350" y="14"/>
                      <a:pt x="1261" y="17"/>
                      <a:pt x="1198" y="53"/>
                    </a:cubicBezTo>
                    <a:lnTo>
                      <a:pt x="1187" y="59"/>
                    </a:lnTo>
                    <a:cubicBezTo>
                      <a:pt x="1173" y="69"/>
                      <a:pt x="1180" y="62"/>
                      <a:pt x="1169" y="75"/>
                    </a:cubicBezTo>
                    <a:cubicBezTo>
                      <a:pt x="1162" y="85"/>
                      <a:pt x="1164" y="85"/>
                      <a:pt x="1157" y="97"/>
                    </a:cubicBezTo>
                    <a:lnTo>
                      <a:pt x="989" y="420"/>
                    </a:lnTo>
                    <a:cubicBezTo>
                      <a:pt x="932" y="571"/>
                      <a:pt x="876" y="450"/>
                      <a:pt x="698" y="450"/>
                    </a:cubicBezTo>
                    <a:cubicBezTo>
                      <a:pt x="577" y="450"/>
                      <a:pt x="571" y="457"/>
                      <a:pt x="571" y="603"/>
                    </a:cubicBezTo>
                    <a:cubicBezTo>
                      <a:pt x="571" y="613"/>
                      <a:pt x="618" y="689"/>
                      <a:pt x="627" y="707"/>
                    </a:cubicBezTo>
                    <a:cubicBezTo>
                      <a:pt x="647" y="743"/>
                      <a:pt x="668" y="772"/>
                      <a:pt x="696" y="800"/>
                    </a:cubicBezTo>
                    <a:cubicBezTo>
                      <a:pt x="749" y="853"/>
                      <a:pt x="825" y="898"/>
                      <a:pt x="901" y="916"/>
                    </a:cubicBezTo>
                    <a:lnTo>
                      <a:pt x="901" y="1043"/>
                    </a:lnTo>
                    <a:cubicBezTo>
                      <a:pt x="825" y="1083"/>
                      <a:pt x="633" y="1238"/>
                      <a:pt x="571" y="1238"/>
                    </a:cubicBezTo>
                    <a:cubicBezTo>
                      <a:pt x="497" y="1238"/>
                      <a:pt x="453" y="1111"/>
                      <a:pt x="359" y="1111"/>
                    </a:cubicBezTo>
                    <a:cubicBezTo>
                      <a:pt x="257" y="1111"/>
                      <a:pt x="166" y="1245"/>
                      <a:pt x="115" y="1307"/>
                    </a:cubicBezTo>
                    <a:cubicBezTo>
                      <a:pt x="90" y="1338"/>
                      <a:pt x="95" y="1346"/>
                      <a:pt x="80" y="1381"/>
                    </a:cubicBezTo>
                    <a:cubicBezTo>
                      <a:pt x="35" y="1484"/>
                      <a:pt x="49" y="1554"/>
                      <a:pt x="25" y="1658"/>
                    </a:cubicBezTo>
                    <a:cubicBezTo>
                      <a:pt x="3" y="1755"/>
                      <a:pt x="0" y="1733"/>
                      <a:pt x="26" y="1834"/>
                    </a:cubicBezTo>
                    <a:cubicBezTo>
                      <a:pt x="49" y="1925"/>
                      <a:pt x="47" y="1918"/>
                      <a:pt x="89" y="1991"/>
                    </a:cubicBezTo>
                    <a:cubicBezTo>
                      <a:pt x="124" y="2053"/>
                      <a:pt x="229" y="2203"/>
                      <a:pt x="317" y="2203"/>
                    </a:cubicBezTo>
                    <a:cubicBezTo>
                      <a:pt x="436" y="2203"/>
                      <a:pt x="477" y="2208"/>
                      <a:pt x="507" y="2088"/>
                    </a:cubicBezTo>
                    <a:cubicBezTo>
                      <a:pt x="526" y="2011"/>
                      <a:pt x="545" y="1926"/>
                      <a:pt x="545" y="1839"/>
                    </a:cubicBezTo>
                    <a:cubicBezTo>
                      <a:pt x="545" y="1720"/>
                      <a:pt x="477" y="1710"/>
                      <a:pt x="551" y="1599"/>
                    </a:cubicBezTo>
                    <a:lnTo>
                      <a:pt x="684" y="1452"/>
                    </a:lnTo>
                    <a:cubicBezTo>
                      <a:pt x="784" y="1375"/>
                      <a:pt x="689" y="1568"/>
                      <a:pt x="689" y="1653"/>
                    </a:cubicBezTo>
                    <a:cubicBezTo>
                      <a:pt x="689" y="1702"/>
                      <a:pt x="727" y="1706"/>
                      <a:pt x="740" y="1754"/>
                    </a:cubicBezTo>
                    <a:lnTo>
                      <a:pt x="850" y="1754"/>
                    </a:lnTo>
                    <a:cubicBezTo>
                      <a:pt x="880" y="1709"/>
                      <a:pt x="883" y="1692"/>
                      <a:pt x="930" y="1656"/>
                    </a:cubicBezTo>
                    <a:cubicBezTo>
                      <a:pt x="1000" y="1602"/>
                      <a:pt x="1081" y="1572"/>
                      <a:pt x="1150" y="1521"/>
                    </a:cubicBezTo>
                    <a:cubicBezTo>
                      <a:pt x="1181" y="1498"/>
                      <a:pt x="1226" y="1467"/>
                      <a:pt x="1265" y="1458"/>
                    </a:cubicBezTo>
                    <a:cubicBezTo>
                      <a:pt x="1214" y="1554"/>
                      <a:pt x="1214" y="1572"/>
                      <a:pt x="1122" y="1628"/>
                    </a:cubicBezTo>
                    <a:lnTo>
                      <a:pt x="1049" y="1665"/>
                    </a:lnTo>
                    <a:cubicBezTo>
                      <a:pt x="1027" y="1678"/>
                      <a:pt x="1014" y="1691"/>
                      <a:pt x="988" y="1706"/>
                    </a:cubicBezTo>
                    <a:cubicBezTo>
                      <a:pt x="962" y="1722"/>
                      <a:pt x="943" y="1732"/>
                      <a:pt x="918" y="1746"/>
                    </a:cubicBezTo>
                    <a:cubicBezTo>
                      <a:pt x="744" y="1848"/>
                      <a:pt x="769" y="1780"/>
                      <a:pt x="658" y="1798"/>
                    </a:cubicBezTo>
                    <a:cubicBezTo>
                      <a:pt x="583" y="1810"/>
                      <a:pt x="579" y="1836"/>
                      <a:pt x="579" y="1898"/>
                    </a:cubicBezTo>
                    <a:cubicBezTo>
                      <a:pt x="579" y="1928"/>
                      <a:pt x="671" y="1995"/>
                      <a:pt x="692" y="2023"/>
                    </a:cubicBezTo>
                    <a:cubicBezTo>
                      <a:pt x="718" y="2059"/>
                      <a:pt x="664" y="2123"/>
                      <a:pt x="664" y="2237"/>
                    </a:cubicBezTo>
                    <a:cubicBezTo>
                      <a:pt x="664" y="2262"/>
                      <a:pt x="739" y="2337"/>
                      <a:pt x="762" y="2350"/>
                    </a:cubicBezTo>
                    <a:cubicBezTo>
                      <a:pt x="795" y="2368"/>
                      <a:pt x="812" y="2364"/>
                      <a:pt x="848" y="2374"/>
                    </a:cubicBezTo>
                    <a:cubicBezTo>
                      <a:pt x="895" y="2387"/>
                      <a:pt x="877" y="2404"/>
                      <a:pt x="918" y="2415"/>
                    </a:cubicBezTo>
                    <a:cubicBezTo>
                      <a:pt x="918" y="2482"/>
                      <a:pt x="893" y="2510"/>
                      <a:pt x="893" y="2677"/>
                    </a:cubicBezTo>
                    <a:cubicBezTo>
                      <a:pt x="893" y="2707"/>
                      <a:pt x="963" y="2775"/>
                      <a:pt x="1103" y="2684"/>
                    </a:cubicBezTo>
                    <a:cubicBezTo>
                      <a:pt x="1126" y="2669"/>
                      <a:pt x="1171" y="2629"/>
                      <a:pt x="1183" y="2604"/>
                    </a:cubicBezTo>
                    <a:cubicBezTo>
                      <a:pt x="1212" y="2540"/>
                      <a:pt x="1174" y="2425"/>
                      <a:pt x="1207" y="2339"/>
                    </a:cubicBezTo>
                    <a:cubicBezTo>
                      <a:pt x="1276" y="2153"/>
                      <a:pt x="1454" y="2482"/>
                      <a:pt x="1612" y="2482"/>
                    </a:cubicBezTo>
                    <a:cubicBezTo>
                      <a:pt x="1720" y="2482"/>
                      <a:pt x="1833" y="2340"/>
                      <a:pt x="1877" y="2265"/>
                    </a:cubicBezTo>
                    <a:cubicBezTo>
                      <a:pt x="1929" y="2179"/>
                      <a:pt x="2023" y="1992"/>
                      <a:pt x="2056" y="1894"/>
                    </a:cubicBezTo>
                    <a:cubicBezTo>
                      <a:pt x="2086" y="1807"/>
                      <a:pt x="2115" y="1781"/>
                      <a:pt x="2149" y="1630"/>
                    </a:cubicBezTo>
                    <a:lnTo>
                      <a:pt x="2175" y="1529"/>
                    </a:lnTo>
                    <a:cubicBezTo>
                      <a:pt x="2179" y="1510"/>
                      <a:pt x="2184" y="1501"/>
                      <a:pt x="2189" y="1484"/>
                    </a:cubicBezTo>
                    <a:cubicBezTo>
                      <a:pt x="2208" y="1426"/>
                      <a:pt x="2202" y="1341"/>
                      <a:pt x="2227" y="1277"/>
                    </a:cubicBezTo>
                    <a:cubicBezTo>
                      <a:pt x="2260" y="1189"/>
                      <a:pt x="2302" y="1157"/>
                      <a:pt x="2199" y="1058"/>
                    </a:cubicBezTo>
                    <a:cubicBezTo>
                      <a:pt x="2177" y="1036"/>
                      <a:pt x="2048" y="950"/>
                      <a:pt x="2024" y="945"/>
                    </a:cubicBezTo>
                    <a:cubicBezTo>
                      <a:pt x="1993" y="938"/>
                      <a:pt x="1965" y="939"/>
                      <a:pt x="1934" y="932"/>
                    </a:cubicBezTo>
                    <a:cubicBezTo>
                      <a:pt x="1873" y="919"/>
                      <a:pt x="1805" y="899"/>
                      <a:pt x="1731" y="899"/>
                    </a:cubicBezTo>
                    <a:cubicBezTo>
                      <a:pt x="1626" y="899"/>
                      <a:pt x="1547" y="941"/>
                      <a:pt x="1358" y="941"/>
                    </a:cubicBezTo>
                    <a:cubicBezTo>
                      <a:pt x="1316" y="941"/>
                      <a:pt x="1320" y="934"/>
                      <a:pt x="1282" y="933"/>
                    </a:cubicBezTo>
                    <a:cubicBezTo>
                      <a:pt x="1282" y="859"/>
                      <a:pt x="1262" y="813"/>
                      <a:pt x="1351" y="757"/>
                    </a:cubicBezTo>
                    <a:lnTo>
                      <a:pt x="1553" y="636"/>
                    </a:lnTo>
                    <a:cubicBezTo>
                      <a:pt x="1593" y="610"/>
                      <a:pt x="1589" y="605"/>
                      <a:pt x="1637" y="586"/>
                    </a:cubicBezTo>
                    <a:cubicBezTo>
                      <a:pt x="1650" y="580"/>
                      <a:pt x="1668" y="571"/>
                      <a:pt x="1683" y="563"/>
                    </a:cubicBezTo>
                    <a:cubicBezTo>
                      <a:pt x="1786" y="506"/>
                      <a:pt x="1790" y="441"/>
                      <a:pt x="1790" y="332"/>
                    </a:cubicBezTo>
                    <a:cubicBezTo>
                      <a:pt x="1790" y="213"/>
                      <a:pt x="1724" y="96"/>
                      <a:pt x="1633" y="40"/>
                    </a:cubicBezTo>
                    <a:lnTo>
                      <a:pt x="1617" y="30"/>
                    </a:lnTo>
                    <a:cubicBezTo>
                      <a:pt x="1567" y="0"/>
                      <a:pt x="1502" y="18"/>
                      <a:pt x="1502"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nvGrpSpPr>
              <p:cNvPr id="41" name="组合 40">
                <a:extLst>
                  <a:ext uri="{FF2B5EF4-FFF2-40B4-BE49-F238E27FC236}">
                    <a16:creationId xmlns:a16="http://schemas.microsoft.com/office/drawing/2014/main" id="{2CD27008-F12C-49CD-926F-8B17F16849EA}"/>
                  </a:ext>
                </a:extLst>
              </p:cNvPr>
              <p:cNvGrpSpPr/>
              <p:nvPr/>
            </p:nvGrpSpPr>
            <p:grpSpPr>
              <a:xfrm>
                <a:off x="7683654" y="5211762"/>
                <a:ext cx="777721" cy="795133"/>
                <a:chOff x="8128154" y="5211762"/>
                <a:chExt cx="777721" cy="795133"/>
              </a:xfrm>
              <a:grpFill/>
            </p:grpSpPr>
            <p:sp>
              <p:nvSpPr>
                <p:cNvPr id="45" name="Freeform 34">
                  <a:extLst>
                    <a:ext uri="{FF2B5EF4-FFF2-40B4-BE49-F238E27FC236}">
                      <a16:creationId xmlns:a16="http://schemas.microsoft.com/office/drawing/2014/main" id="{119579CB-6ACC-4FB0-83DA-45A1B280C22B}"/>
                    </a:ext>
                  </a:extLst>
                </p:cNvPr>
                <p:cNvSpPr>
                  <a:spLocks noEditPoints="1"/>
                </p:cNvSpPr>
                <p:nvPr/>
              </p:nvSpPr>
              <p:spPr bwMode="auto">
                <a:xfrm>
                  <a:off x="8128154" y="5211762"/>
                  <a:ext cx="777721" cy="644232"/>
                </a:xfrm>
                <a:custGeom>
                  <a:avLst/>
                  <a:gdLst>
                    <a:gd name="T0" fmla="*/ 1651 w 2752"/>
                    <a:gd name="T1" fmla="*/ 1193 h 2259"/>
                    <a:gd name="T2" fmla="*/ 1795 w 2752"/>
                    <a:gd name="T3" fmla="*/ 939 h 2259"/>
                    <a:gd name="T4" fmla="*/ 1758 w 2752"/>
                    <a:gd name="T5" fmla="*/ 1045 h 2259"/>
                    <a:gd name="T6" fmla="*/ 1728 w 2752"/>
                    <a:gd name="T7" fmla="*/ 1184 h 2259"/>
                    <a:gd name="T8" fmla="*/ 2752 w 2752"/>
                    <a:gd name="T9" fmla="*/ 1370 h 2259"/>
                    <a:gd name="T10" fmla="*/ 2252 w 2752"/>
                    <a:gd name="T11" fmla="*/ 1498 h 2259"/>
                    <a:gd name="T12" fmla="*/ 1965 w 2752"/>
                    <a:gd name="T13" fmla="*/ 1396 h 2259"/>
                    <a:gd name="T14" fmla="*/ 2405 w 2752"/>
                    <a:gd name="T15" fmla="*/ 1303 h 2259"/>
                    <a:gd name="T16" fmla="*/ 1880 w 2752"/>
                    <a:gd name="T17" fmla="*/ 1286 h 2259"/>
                    <a:gd name="T18" fmla="*/ 1753 w 2752"/>
                    <a:gd name="T19" fmla="*/ 1430 h 2259"/>
                    <a:gd name="T20" fmla="*/ 1448 w 2752"/>
                    <a:gd name="T21" fmla="*/ 1429 h 2259"/>
                    <a:gd name="T22" fmla="*/ 1169 w 2752"/>
                    <a:gd name="T23" fmla="*/ 1480 h 2259"/>
                    <a:gd name="T24" fmla="*/ 911 w 2752"/>
                    <a:gd name="T25" fmla="*/ 1646 h 2259"/>
                    <a:gd name="T26" fmla="*/ 780 w 2752"/>
                    <a:gd name="T27" fmla="*/ 1726 h 2259"/>
                    <a:gd name="T28" fmla="*/ 518 w 2752"/>
                    <a:gd name="T29" fmla="*/ 1998 h 2259"/>
                    <a:gd name="T30" fmla="*/ 263 w 2752"/>
                    <a:gd name="T31" fmla="*/ 2259 h 2259"/>
                    <a:gd name="T32" fmla="*/ 0 w 2752"/>
                    <a:gd name="T33" fmla="*/ 2031 h 2259"/>
                    <a:gd name="T34" fmla="*/ 81 w 2752"/>
                    <a:gd name="T35" fmla="*/ 1781 h 2259"/>
                    <a:gd name="T36" fmla="*/ 314 w 2752"/>
                    <a:gd name="T37" fmla="*/ 1599 h 2259"/>
                    <a:gd name="T38" fmla="*/ 544 w 2752"/>
                    <a:gd name="T39" fmla="*/ 1685 h 2259"/>
                    <a:gd name="T40" fmla="*/ 763 w 2752"/>
                    <a:gd name="T41" fmla="*/ 1548 h 2259"/>
                    <a:gd name="T42" fmla="*/ 931 w 2752"/>
                    <a:gd name="T43" fmla="*/ 1480 h 2259"/>
                    <a:gd name="T44" fmla="*/ 1135 w 2752"/>
                    <a:gd name="T45" fmla="*/ 1447 h 2259"/>
                    <a:gd name="T46" fmla="*/ 1262 w 2752"/>
                    <a:gd name="T47" fmla="*/ 1396 h 2259"/>
                    <a:gd name="T48" fmla="*/ 1381 w 2752"/>
                    <a:gd name="T49" fmla="*/ 1345 h 2259"/>
                    <a:gd name="T50" fmla="*/ 1482 w 2752"/>
                    <a:gd name="T51" fmla="*/ 1133 h 2259"/>
                    <a:gd name="T52" fmla="*/ 1423 w 2752"/>
                    <a:gd name="T53" fmla="*/ 1226 h 2259"/>
                    <a:gd name="T54" fmla="*/ 1326 w 2752"/>
                    <a:gd name="T55" fmla="*/ 1151 h 2259"/>
                    <a:gd name="T56" fmla="*/ 1351 w 2752"/>
                    <a:gd name="T57" fmla="*/ 866 h 2259"/>
                    <a:gd name="T58" fmla="*/ 1541 w 2752"/>
                    <a:gd name="T59" fmla="*/ 845 h 2259"/>
                    <a:gd name="T60" fmla="*/ 1635 w 2752"/>
                    <a:gd name="T61" fmla="*/ 727 h 2259"/>
                    <a:gd name="T62" fmla="*/ 1582 w 2752"/>
                    <a:gd name="T63" fmla="*/ 538 h 2259"/>
                    <a:gd name="T64" fmla="*/ 1406 w 2752"/>
                    <a:gd name="T65" fmla="*/ 685 h 2259"/>
                    <a:gd name="T66" fmla="*/ 1262 w 2752"/>
                    <a:gd name="T67" fmla="*/ 1134 h 2259"/>
                    <a:gd name="T68" fmla="*/ 1177 w 2752"/>
                    <a:gd name="T69" fmla="*/ 1311 h 2259"/>
                    <a:gd name="T70" fmla="*/ 1135 w 2752"/>
                    <a:gd name="T71" fmla="*/ 1133 h 2259"/>
                    <a:gd name="T72" fmla="*/ 1008 w 2752"/>
                    <a:gd name="T73" fmla="*/ 1387 h 2259"/>
                    <a:gd name="T74" fmla="*/ 788 w 2752"/>
                    <a:gd name="T75" fmla="*/ 1218 h 2259"/>
                    <a:gd name="T76" fmla="*/ 915 w 2752"/>
                    <a:gd name="T77" fmla="*/ 888 h 2259"/>
                    <a:gd name="T78" fmla="*/ 1101 w 2752"/>
                    <a:gd name="T79" fmla="*/ 659 h 2259"/>
                    <a:gd name="T80" fmla="*/ 1067 w 2752"/>
                    <a:gd name="T81" fmla="*/ 337 h 2259"/>
                    <a:gd name="T82" fmla="*/ 1389 w 2752"/>
                    <a:gd name="T83" fmla="*/ 617 h 2259"/>
                    <a:gd name="T84" fmla="*/ 1618 w 2752"/>
                    <a:gd name="T85" fmla="*/ 337 h 2259"/>
                    <a:gd name="T86" fmla="*/ 1767 w 2752"/>
                    <a:gd name="T87" fmla="*/ 21 h 2259"/>
                    <a:gd name="T88" fmla="*/ 1814 w 2752"/>
                    <a:gd name="T89" fmla="*/ 331 h 2259"/>
                    <a:gd name="T90" fmla="*/ 1849 w 2752"/>
                    <a:gd name="T91" fmla="*/ 552 h 2259"/>
                    <a:gd name="T92" fmla="*/ 1990 w 2752"/>
                    <a:gd name="T93" fmla="*/ 329 h 2259"/>
                    <a:gd name="T94" fmla="*/ 2192 w 2752"/>
                    <a:gd name="T95" fmla="*/ 211 h 2259"/>
                    <a:gd name="T96" fmla="*/ 2021 w 2752"/>
                    <a:gd name="T97" fmla="*/ 783 h 2259"/>
                    <a:gd name="T98" fmla="*/ 1922 w 2752"/>
                    <a:gd name="T99" fmla="*/ 1057 h 2259"/>
                    <a:gd name="T100" fmla="*/ 2372 w 2752"/>
                    <a:gd name="T101" fmla="*/ 1115 h 2259"/>
                    <a:gd name="T102" fmla="*/ 2491 w 2752"/>
                    <a:gd name="T103" fmla="*/ 1152 h 2259"/>
                    <a:gd name="T104" fmla="*/ 2615 w 2752"/>
                    <a:gd name="T105" fmla="*/ 1178 h 2259"/>
                    <a:gd name="T106" fmla="*/ 2752 w 2752"/>
                    <a:gd name="T107" fmla="*/ 1349 h 2259"/>
                    <a:gd name="T108" fmla="*/ 1592 w 2752"/>
                    <a:gd name="T109" fmla="*/ 1049 h 2259"/>
                    <a:gd name="T110" fmla="*/ 1540 w 2752"/>
                    <a:gd name="T111" fmla="*/ 954 h 2259"/>
                    <a:gd name="T112" fmla="*/ 1609 w 2752"/>
                    <a:gd name="T113" fmla="*/ 922 h 2259"/>
                    <a:gd name="T114" fmla="*/ 1863 w 2752"/>
                    <a:gd name="T115" fmla="*/ 820 h 2259"/>
                    <a:gd name="T116" fmla="*/ 1838 w 2752"/>
                    <a:gd name="T117" fmla="*/ 693 h 2259"/>
                    <a:gd name="T118" fmla="*/ 1863 w 2752"/>
                    <a:gd name="T119" fmla="*/ 820 h 2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52" h="2259">
                      <a:moveTo>
                        <a:pt x="1728" y="1184"/>
                      </a:moveTo>
                      <a:cubicBezTo>
                        <a:pt x="1690" y="1184"/>
                        <a:pt x="1678" y="1180"/>
                        <a:pt x="1651" y="1193"/>
                      </a:cubicBezTo>
                      <a:cubicBezTo>
                        <a:pt x="1651" y="1141"/>
                        <a:pt x="1646" y="1151"/>
                        <a:pt x="1674" y="1122"/>
                      </a:cubicBezTo>
                      <a:cubicBezTo>
                        <a:pt x="1794" y="1002"/>
                        <a:pt x="1745" y="952"/>
                        <a:pt x="1795" y="939"/>
                      </a:cubicBezTo>
                      <a:cubicBezTo>
                        <a:pt x="1796" y="972"/>
                        <a:pt x="1809" y="981"/>
                        <a:pt x="1799" y="1002"/>
                      </a:cubicBezTo>
                      <a:cubicBezTo>
                        <a:pt x="1788" y="1025"/>
                        <a:pt x="1773" y="1009"/>
                        <a:pt x="1758" y="1045"/>
                      </a:cubicBezTo>
                      <a:cubicBezTo>
                        <a:pt x="1747" y="1073"/>
                        <a:pt x="1756" y="1095"/>
                        <a:pt x="1753" y="1125"/>
                      </a:cubicBezTo>
                      <a:cubicBezTo>
                        <a:pt x="1748" y="1177"/>
                        <a:pt x="1740" y="1139"/>
                        <a:pt x="1728" y="1184"/>
                      </a:cubicBezTo>
                      <a:close/>
                      <a:moveTo>
                        <a:pt x="2752" y="1349"/>
                      </a:moveTo>
                      <a:lnTo>
                        <a:pt x="2752" y="1370"/>
                      </a:lnTo>
                      <a:cubicBezTo>
                        <a:pt x="2749" y="1398"/>
                        <a:pt x="2729" y="1424"/>
                        <a:pt x="2686" y="1448"/>
                      </a:cubicBezTo>
                      <a:cubicBezTo>
                        <a:pt x="2529" y="1535"/>
                        <a:pt x="2421" y="1512"/>
                        <a:pt x="2252" y="1498"/>
                      </a:cubicBezTo>
                      <a:cubicBezTo>
                        <a:pt x="2153" y="1489"/>
                        <a:pt x="2076" y="1534"/>
                        <a:pt x="1965" y="1480"/>
                      </a:cubicBezTo>
                      <a:lnTo>
                        <a:pt x="1965" y="1396"/>
                      </a:lnTo>
                      <a:cubicBezTo>
                        <a:pt x="2044" y="1389"/>
                        <a:pt x="2121" y="1370"/>
                        <a:pt x="2210" y="1370"/>
                      </a:cubicBezTo>
                      <a:cubicBezTo>
                        <a:pt x="2286" y="1371"/>
                        <a:pt x="2369" y="1371"/>
                        <a:pt x="2405" y="1303"/>
                      </a:cubicBezTo>
                      <a:cubicBezTo>
                        <a:pt x="2343" y="1210"/>
                        <a:pt x="2133" y="1231"/>
                        <a:pt x="2029" y="1248"/>
                      </a:cubicBezTo>
                      <a:cubicBezTo>
                        <a:pt x="1977" y="1256"/>
                        <a:pt x="1916" y="1283"/>
                        <a:pt x="1880" y="1286"/>
                      </a:cubicBezTo>
                      <a:cubicBezTo>
                        <a:pt x="1874" y="1364"/>
                        <a:pt x="1860" y="1372"/>
                        <a:pt x="1829" y="1430"/>
                      </a:cubicBezTo>
                      <a:lnTo>
                        <a:pt x="1753" y="1430"/>
                      </a:lnTo>
                      <a:cubicBezTo>
                        <a:pt x="1740" y="1380"/>
                        <a:pt x="1634" y="1350"/>
                        <a:pt x="1561" y="1398"/>
                      </a:cubicBezTo>
                      <a:cubicBezTo>
                        <a:pt x="1532" y="1417"/>
                        <a:pt x="1512" y="1410"/>
                        <a:pt x="1448" y="1429"/>
                      </a:cubicBezTo>
                      <a:cubicBezTo>
                        <a:pt x="1402" y="1442"/>
                        <a:pt x="1359" y="1438"/>
                        <a:pt x="1313" y="1438"/>
                      </a:cubicBezTo>
                      <a:cubicBezTo>
                        <a:pt x="1298" y="1495"/>
                        <a:pt x="1239" y="1480"/>
                        <a:pt x="1169" y="1480"/>
                      </a:cubicBezTo>
                      <a:cubicBezTo>
                        <a:pt x="1150" y="1562"/>
                        <a:pt x="1109" y="1526"/>
                        <a:pt x="1042" y="1565"/>
                      </a:cubicBezTo>
                      <a:cubicBezTo>
                        <a:pt x="998" y="1591"/>
                        <a:pt x="957" y="1618"/>
                        <a:pt x="911" y="1646"/>
                      </a:cubicBezTo>
                      <a:cubicBezTo>
                        <a:pt x="885" y="1662"/>
                        <a:pt x="869" y="1671"/>
                        <a:pt x="842" y="1687"/>
                      </a:cubicBezTo>
                      <a:cubicBezTo>
                        <a:pt x="817" y="1703"/>
                        <a:pt x="805" y="1713"/>
                        <a:pt x="780" y="1726"/>
                      </a:cubicBezTo>
                      <a:cubicBezTo>
                        <a:pt x="727" y="1753"/>
                        <a:pt x="696" y="1770"/>
                        <a:pt x="648" y="1807"/>
                      </a:cubicBezTo>
                      <a:cubicBezTo>
                        <a:pt x="586" y="1854"/>
                        <a:pt x="564" y="1937"/>
                        <a:pt x="518" y="1998"/>
                      </a:cubicBezTo>
                      <a:cubicBezTo>
                        <a:pt x="463" y="2072"/>
                        <a:pt x="490" y="2060"/>
                        <a:pt x="464" y="2105"/>
                      </a:cubicBezTo>
                      <a:cubicBezTo>
                        <a:pt x="418" y="2185"/>
                        <a:pt x="374" y="2259"/>
                        <a:pt x="263" y="2259"/>
                      </a:cubicBezTo>
                      <a:cubicBezTo>
                        <a:pt x="171" y="2259"/>
                        <a:pt x="130" y="2237"/>
                        <a:pt x="90" y="2170"/>
                      </a:cubicBezTo>
                      <a:cubicBezTo>
                        <a:pt x="66" y="2129"/>
                        <a:pt x="0" y="2071"/>
                        <a:pt x="0" y="2031"/>
                      </a:cubicBezTo>
                      <a:cubicBezTo>
                        <a:pt x="0" y="1981"/>
                        <a:pt x="7" y="1918"/>
                        <a:pt x="23" y="1876"/>
                      </a:cubicBezTo>
                      <a:cubicBezTo>
                        <a:pt x="37" y="1839"/>
                        <a:pt x="61" y="1811"/>
                        <a:pt x="81" y="1781"/>
                      </a:cubicBezTo>
                      <a:lnTo>
                        <a:pt x="195" y="1599"/>
                      </a:lnTo>
                      <a:lnTo>
                        <a:pt x="314" y="1599"/>
                      </a:lnTo>
                      <a:cubicBezTo>
                        <a:pt x="320" y="1622"/>
                        <a:pt x="344" y="1660"/>
                        <a:pt x="359" y="1680"/>
                      </a:cubicBezTo>
                      <a:cubicBezTo>
                        <a:pt x="404" y="1740"/>
                        <a:pt x="493" y="1742"/>
                        <a:pt x="544" y="1685"/>
                      </a:cubicBezTo>
                      <a:cubicBezTo>
                        <a:pt x="568" y="1658"/>
                        <a:pt x="563" y="1644"/>
                        <a:pt x="607" y="1629"/>
                      </a:cubicBezTo>
                      <a:cubicBezTo>
                        <a:pt x="666" y="1610"/>
                        <a:pt x="710" y="1576"/>
                        <a:pt x="763" y="1548"/>
                      </a:cubicBezTo>
                      <a:cubicBezTo>
                        <a:pt x="795" y="1531"/>
                        <a:pt x="820" y="1536"/>
                        <a:pt x="853" y="1520"/>
                      </a:cubicBezTo>
                      <a:cubicBezTo>
                        <a:pt x="886" y="1505"/>
                        <a:pt x="890" y="1491"/>
                        <a:pt x="931" y="1480"/>
                      </a:cubicBezTo>
                      <a:cubicBezTo>
                        <a:pt x="951" y="1474"/>
                        <a:pt x="958" y="1475"/>
                        <a:pt x="983" y="1472"/>
                      </a:cubicBezTo>
                      <a:cubicBezTo>
                        <a:pt x="1057" y="1464"/>
                        <a:pt x="1021" y="1447"/>
                        <a:pt x="1135" y="1447"/>
                      </a:cubicBezTo>
                      <a:cubicBezTo>
                        <a:pt x="1137" y="1418"/>
                        <a:pt x="1141" y="1416"/>
                        <a:pt x="1152" y="1396"/>
                      </a:cubicBezTo>
                      <a:lnTo>
                        <a:pt x="1262" y="1396"/>
                      </a:lnTo>
                      <a:cubicBezTo>
                        <a:pt x="1264" y="1367"/>
                        <a:pt x="1268" y="1365"/>
                        <a:pt x="1279" y="1345"/>
                      </a:cubicBezTo>
                      <a:lnTo>
                        <a:pt x="1381" y="1345"/>
                      </a:lnTo>
                      <a:cubicBezTo>
                        <a:pt x="1414" y="1282"/>
                        <a:pt x="1429" y="1260"/>
                        <a:pt x="1524" y="1260"/>
                      </a:cubicBezTo>
                      <a:cubicBezTo>
                        <a:pt x="1498" y="1210"/>
                        <a:pt x="1496" y="1195"/>
                        <a:pt x="1482" y="1133"/>
                      </a:cubicBezTo>
                      <a:lnTo>
                        <a:pt x="1423" y="1133"/>
                      </a:lnTo>
                      <a:lnTo>
                        <a:pt x="1423" y="1226"/>
                      </a:lnTo>
                      <a:lnTo>
                        <a:pt x="1338" y="1226"/>
                      </a:lnTo>
                      <a:cubicBezTo>
                        <a:pt x="1336" y="1201"/>
                        <a:pt x="1324" y="1169"/>
                        <a:pt x="1326" y="1151"/>
                      </a:cubicBezTo>
                      <a:cubicBezTo>
                        <a:pt x="1333" y="1083"/>
                        <a:pt x="1345" y="1194"/>
                        <a:pt x="1346" y="913"/>
                      </a:cubicBezTo>
                      <a:cubicBezTo>
                        <a:pt x="1346" y="892"/>
                        <a:pt x="1345" y="885"/>
                        <a:pt x="1351" y="866"/>
                      </a:cubicBezTo>
                      <a:lnTo>
                        <a:pt x="1364" y="838"/>
                      </a:lnTo>
                      <a:cubicBezTo>
                        <a:pt x="1414" y="762"/>
                        <a:pt x="1489" y="841"/>
                        <a:pt x="1541" y="845"/>
                      </a:cubicBezTo>
                      <a:cubicBezTo>
                        <a:pt x="1543" y="795"/>
                        <a:pt x="1565" y="773"/>
                        <a:pt x="1575" y="727"/>
                      </a:cubicBezTo>
                      <a:lnTo>
                        <a:pt x="1635" y="727"/>
                      </a:lnTo>
                      <a:lnTo>
                        <a:pt x="1636" y="618"/>
                      </a:lnTo>
                      <a:cubicBezTo>
                        <a:pt x="1642" y="566"/>
                        <a:pt x="1666" y="484"/>
                        <a:pt x="1582" y="538"/>
                      </a:cubicBezTo>
                      <a:cubicBezTo>
                        <a:pt x="1512" y="584"/>
                        <a:pt x="1495" y="651"/>
                        <a:pt x="1406" y="651"/>
                      </a:cubicBezTo>
                      <a:lnTo>
                        <a:pt x="1406" y="685"/>
                      </a:lnTo>
                      <a:cubicBezTo>
                        <a:pt x="1406" y="754"/>
                        <a:pt x="1270" y="828"/>
                        <a:pt x="1262" y="939"/>
                      </a:cubicBezTo>
                      <a:cubicBezTo>
                        <a:pt x="1258" y="1000"/>
                        <a:pt x="1264" y="1071"/>
                        <a:pt x="1262" y="1134"/>
                      </a:cubicBezTo>
                      <a:cubicBezTo>
                        <a:pt x="1261" y="1186"/>
                        <a:pt x="1246" y="1261"/>
                        <a:pt x="1245" y="1311"/>
                      </a:cubicBezTo>
                      <a:lnTo>
                        <a:pt x="1177" y="1311"/>
                      </a:lnTo>
                      <a:cubicBezTo>
                        <a:pt x="1169" y="1274"/>
                        <a:pt x="1159" y="1265"/>
                        <a:pt x="1152" y="1227"/>
                      </a:cubicBezTo>
                      <a:cubicBezTo>
                        <a:pt x="1146" y="1194"/>
                        <a:pt x="1142" y="1164"/>
                        <a:pt x="1135" y="1133"/>
                      </a:cubicBezTo>
                      <a:cubicBezTo>
                        <a:pt x="1097" y="1154"/>
                        <a:pt x="1106" y="1143"/>
                        <a:pt x="1089" y="1189"/>
                      </a:cubicBezTo>
                      <a:cubicBezTo>
                        <a:pt x="1064" y="1254"/>
                        <a:pt x="1023" y="1321"/>
                        <a:pt x="1008" y="1387"/>
                      </a:cubicBezTo>
                      <a:cubicBezTo>
                        <a:pt x="946" y="1387"/>
                        <a:pt x="897" y="1393"/>
                        <a:pt x="857" y="1344"/>
                      </a:cubicBezTo>
                      <a:cubicBezTo>
                        <a:pt x="838" y="1321"/>
                        <a:pt x="788" y="1254"/>
                        <a:pt x="788" y="1218"/>
                      </a:cubicBezTo>
                      <a:cubicBezTo>
                        <a:pt x="788" y="1082"/>
                        <a:pt x="852" y="1144"/>
                        <a:pt x="863" y="1039"/>
                      </a:cubicBezTo>
                      <a:cubicBezTo>
                        <a:pt x="870" y="984"/>
                        <a:pt x="855" y="888"/>
                        <a:pt x="915" y="888"/>
                      </a:cubicBezTo>
                      <a:cubicBezTo>
                        <a:pt x="970" y="888"/>
                        <a:pt x="998" y="911"/>
                        <a:pt x="1042" y="922"/>
                      </a:cubicBezTo>
                      <a:cubicBezTo>
                        <a:pt x="1151" y="849"/>
                        <a:pt x="1110" y="799"/>
                        <a:pt x="1101" y="659"/>
                      </a:cubicBezTo>
                      <a:cubicBezTo>
                        <a:pt x="1098" y="606"/>
                        <a:pt x="1089" y="550"/>
                        <a:pt x="1084" y="498"/>
                      </a:cubicBezTo>
                      <a:cubicBezTo>
                        <a:pt x="1080" y="449"/>
                        <a:pt x="1068" y="383"/>
                        <a:pt x="1067" y="337"/>
                      </a:cubicBezTo>
                      <a:cubicBezTo>
                        <a:pt x="1105" y="317"/>
                        <a:pt x="1264" y="143"/>
                        <a:pt x="1313" y="430"/>
                      </a:cubicBezTo>
                      <a:cubicBezTo>
                        <a:pt x="1326" y="509"/>
                        <a:pt x="1307" y="615"/>
                        <a:pt x="1389" y="617"/>
                      </a:cubicBezTo>
                      <a:cubicBezTo>
                        <a:pt x="1394" y="555"/>
                        <a:pt x="1433" y="500"/>
                        <a:pt x="1499" y="498"/>
                      </a:cubicBezTo>
                      <a:cubicBezTo>
                        <a:pt x="1516" y="426"/>
                        <a:pt x="1540" y="356"/>
                        <a:pt x="1618" y="337"/>
                      </a:cubicBezTo>
                      <a:cubicBezTo>
                        <a:pt x="1618" y="193"/>
                        <a:pt x="1655" y="196"/>
                        <a:pt x="1722" y="111"/>
                      </a:cubicBezTo>
                      <a:cubicBezTo>
                        <a:pt x="1750" y="75"/>
                        <a:pt x="1714" y="35"/>
                        <a:pt x="1767" y="21"/>
                      </a:cubicBezTo>
                      <a:cubicBezTo>
                        <a:pt x="1843" y="0"/>
                        <a:pt x="1885" y="50"/>
                        <a:pt x="1948" y="83"/>
                      </a:cubicBezTo>
                      <a:cubicBezTo>
                        <a:pt x="1944" y="240"/>
                        <a:pt x="1908" y="245"/>
                        <a:pt x="1814" y="331"/>
                      </a:cubicBezTo>
                      <a:cubicBezTo>
                        <a:pt x="1697" y="439"/>
                        <a:pt x="1770" y="464"/>
                        <a:pt x="1770" y="617"/>
                      </a:cubicBezTo>
                      <a:lnTo>
                        <a:pt x="1849" y="552"/>
                      </a:lnTo>
                      <a:cubicBezTo>
                        <a:pt x="1878" y="516"/>
                        <a:pt x="1907" y="498"/>
                        <a:pt x="1956" y="498"/>
                      </a:cubicBezTo>
                      <a:cubicBezTo>
                        <a:pt x="1956" y="393"/>
                        <a:pt x="1944" y="418"/>
                        <a:pt x="1990" y="329"/>
                      </a:cubicBezTo>
                      <a:cubicBezTo>
                        <a:pt x="2025" y="262"/>
                        <a:pt x="2031" y="206"/>
                        <a:pt x="2123" y="190"/>
                      </a:cubicBezTo>
                      <a:cubicBezTo>
                        <a:pt x="2162" y="183"/>
                        <a:pt x="2171" y="190"/>
                        <a:pt x="2192" y="211"/>
                      </a:cubicBezTo>
                      <a:cubicBezTo>
                        <a:pt x="2251" y="271"/>
                        <a:pt x="2325" y="422"/>
                        <a:pt x="2216" y="479"/>
                      </a:cubicBezTo>
                      <a:cubicBezTo>
                        <a:pt x="1964" y="611"/>
                        <a:pt x="2076" y="697"/>
                        <a:pt x="2021" y="783"/>
                      </a:cubicBezTo>
                      <a:cubicBezTo>
                        <a:pt x="1988" y="835"/>
                        <a:pt x="1988" y="782"/>
                        <a:pt x="1981" y="870"/>
                      </a:cubicBezTo>
                      <a:cubicBezTo>
                        <a:pt x="1975" y="942"/>
                        <a:pt x="1922" y="981"/>
                        <a:pt x="1922" y="1057"/>
                      </a:cubicBezTo>
                      <a:cubicBezTo>
                        <a:pt x="1922" y="1133"/>
                        <a:pt x="2037" y="1099"/>
                        <a:pt x="2109" y="1099"/>
                      </a:cubicBezTo>
                      <a:cubicBezTo>
                        <a:pt x="2195" y="1099"/>
                        <a:pt x="2292" y="1102"/>
                        <a:pt x="2372" y="1115"/>
                      </a:cubicBezTo>
                      <a:cubicBezTo>
                        <a:pt x="2401" y="1120"/>
                        <a:pt x="2417" y="1121"/>
                        <a:pt x="2441" y="1131"/>
                      </a:cubicBezTo>
                      <a:cubicBezTo>
                        <a:pt x="2459" y="1138"/>
                        <a:pt x="2474" y="1150"/>
                        <a:pt x="2491" y="1152"/>
                      </a:cubicBezTo>
                      <a:cubicBezTo>
                        <a:pt x="2518" y="1156"/>
                        <a:pt x="2511" y="1144"/>
                        <a:pt x="2555" y="1161"/>
                      </a:cubicBezTo>
                      <a:cubicBezTo>
                        <a:pt x="2583" y="1171"/>
                        <a:pt x="2583" y="1170"/>
                        <a:pt x="2615" y="1178"/>
                      </a:cubicBezTo>
                      <a:cubicBezTo>
                        <a:pt x="2657" y="1189"/>
                        <a:pt x="2675" y="1211"/>
                        <a:pt x="2700" y="1244"/>
                      </a:cubicBezTo>
                      <a:cubicBezTo>
                        <a:pt x="2728" y="1281"/>
                        <a:pt x="2748" y="1317"/>
                        <a:pt x="2752" y="1349"/>
                      </a:cubicBezTo>
                      <a:close/>
                      <a:moveTo>
                        <a:pt x="1592" y="998"/>
                      </a:moveTo>
                      <a:lnTo>
                        <a:pt x="1592" y="1049"/>
                      </a:lnTo>
                      <a:cubicBezTo>
                        <a:pt x="1548" y="1048"/>
                        <a:pt x="1508" y="1033"/>
                        <a:pt x="1508" y="989"/>
                      </a:cubicBezTo>
                      <a:cubicBezTo>
                        <a:pt x="1508" y="962"/>
                        <a:pt x="1526" y="969"/>
                        <a:pt x="1540" y="954"/>
                      </a:cubicBezTo>
                      <a:cubicBezTo>
                        <a:pt x="1554" y="939"/>
                        <a:pt x="1552" y="932"/>
                        <a:pt x="1558" y="905"/>
                      </a:cubicBezTo>
                      <a:cubicBezTo>
                        <a:pt x="1575" y="913"/>
                        <a:pt x="1589" y="917"/>
                        <a:pt x="1609" y="922"/>
                      </a:cubicBezTo>
                      <a:cubicBezTo>
                        <a:pt x="1602" y="952"/>
                        <a:pt x="1592" y="961"/>
                        <a:pt x="1592" y="998"/>
                      </a:cubicBezTo>
                      <a:close/>
                      <a:moveTo>
                        <a:pt x="1863" y="820"/>
                      </a:moveTo>
                      <a:cubicBezTo>
                        <a:pt x="1814" y="820"/>
                        <a:pt x="1798" y="815"/>
                        <a:pt x="1762" y="812"/>
                      </a:cubicBezTo>
                      <a:cubicBezTo>
                        <a:pt x="1764" y="719"/>
                        <a:pt x="1836" y="782"/>
                        <a:pt x="1838" y="693"/>
                      </a:cubicBezTo>
                      <a:cubicBezTo>
                        <a:pt x="1854" y="701"/>
                        <a:pt x="1883" y="708"/>
                        <a:pt x="1905" y="710"/>
                      </a:cubicBezTo>
                      <a:cubicBezTo>
                        <a:pt x="1902" y="756"/>
                        <a:pt x="1874" y="775"/>
                        <a:pt x="1863" y="8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6" name="Freeform 36">
                  <a:extLst>
                    <a:ext uri="{FF2B5EF4-FFF2-40B4-BE49-F238E27FC236}">
                      <a16:creationId xmlns:a16="http://schemas.microsoft.com/office/drawing/2014/main" id="{794D8679-86AC-40CD-B3C7-153D8897E67D}"/>
                    </a:ext>
                  </a:extLst>
                </p:cNvPr>
                <p:cNvSpPr>
                  <a:spLocks/>
                </p:cNvSpPr>
                <p:nvPr/>
              </p:nvSpPr>
              <p:spPr bwMode="auto">
                <a:xfrm>
                  <a:off x="8364179" y="5627708"/>
                  <a:ext cx="381123" cy="379187"/>
                </a:xfrm>
                <a:custGeom>
                  <a:avLst/>
                  <a:gdLst>
                    <a:gd name="T0" fmla="*/ 224 w 1353"/>
                    <a:gd name="T1" fmla="*/ 424 h 1330"/>
                    <a:gd name="T2" fmla="*/ 406 w 1353"/>
                    <a:gd name="T3" fmla="*/ 335 h 1330"/>
                    <a:gd name="T4" fmla="*/ 491 w 1353"/>
                    <a:gd name="T5" fmla="*/ 285 h 1330"/>
                    <a:gd name="T6" fmla="*/ 656 w 1353"/>
                    <a:gd name="T7" fmla="*/ 254 h 1330"/>
                    <a:gd name="T8" fmla="*/ 552 w 1353"/>
                    <a:gd name="T9" fmla="*/ 320 h 1330"/>
                    <a:gd name="T10" fmla="*/ 497 w 1353"/>
                    <a:gd name="T11" fmla="*/ 383 h 1330"/>
                    <a:gd name="T12" fmla="*/ 496 w 1353"/>
                    <a:gd name="T13" fmla="*/ 542 h 1330"/>
                    <a:gd name="T14" fmla="*/ 313 w 1353"/>
                    <a:gd name="T15" fmla="*/ 597 h 1330"/>
                    <a:gd name="T16" fmla="*/ 97 w 1353"/>
                    <a:gd name="T17" fmla="*/ 551 h 1330"/>
                    <a:gd name="T18" fmla="*/ 78 w 1353"/>
                    <a:gd name="T19" fmla="*/ 747 h 1330"/>
                    <a:gd name="T20" fmla="*/ 266 w 1353"/>
                    <a:gd name="T21" fmla="*/ 898 h 1330"/>
                    <a:gd name="T22" fmla="*/ 586 w 1353"/>
                    <a:gd name="T23" fmla="*/ 860 h 1330"/>
                    <a:gd name="T24" fmla="*/ 527 w 1353"/>
                    <a:gd name="T25" fmla="*/ 1006 h 1330"/>
                    <a:gd name="T26" fmla="*/ 269 w 1353"/>
                    <a:gd name="T27" fmla="*/ 1133 h 1330"/>
                    <a:gd name="T28" fmla="*/ 4 w 1353"/>
                    <a:gd name="T29" fmla="*/ 1127 h 1330"/>
                    <a:gd name="T30" fmla="*/ 92 w 1353"/>
                    <a:gd name="T31" fmla="*/ 1216 h 1330"/>
                    <a:gd name="T32" fmla="*/ 162 w 1353"/>
                    <a:gd name="T33" fmla="*/ 1239 h 1330"/>
                    <a:gd name="T34" fmla="*/ 191 w 1353"/>
                    <a:gd name="T35" fmla="*/ 1253 h 1330"/>
                    <a:gd name="T36" fmla="*/ 272 w 1353"/>
                    <a:gd name="T37" fmla="*/ 1273 h 1330"/>
                    <a:gd name="T38" fmla="*/ 373 w 1353"/>
                    <a:gd name="T39" fmla="*/ 1298 h 1330"/>
                    <a:gd name="T40" fmla="*/ 588 w 1353"/>
                    <a:gd name="T41" fmla="*/ 1330 h 1330"/>
                    <a:gd name="T42" fmla="*/ 701 w 1353"/>
                    <a:gd name="T43" fmla="*/ 1282 h 1330"/>
                    <a:gd name="T44" fmla="*/ 771 w 1353"/>
                    <a:gd name="T45" fmla="*/ 1175 h 1330"/>
                    <a:gd name="T46" fmla="*/ 848 w 1353"/>
                    <a:gd name="T47" fmla="*/ 980 h 1330"/>
                    <a:gd name="T48" fmla="*/ 867 w 1353"/>
                    <a:gd name="T49" fmla="*/ 906 h 1330"/>
                    <a:gd name="T50" fmla="*/ 1104 w 1353"/>
                    <a:gd name="T51" fmla="*/ 635 h 1330"/>
                    <a:gd name="T52" fmla="*/ 1236 w 1353"/>
                    <a:gd name="T53" fmla="*/ 650 h 1330"/>
                    <a:gd name="T54" fmla="*/ 1301 w 1353"/>
                    <a:gd name="T55" fmla="*/ 464 h 1330"/>
                    <a:gd name="T56" fmla="*/ 1045 w 1353"/>
                    <a:gd name="T57" fmla="*/ 348 h 1330"/>
                    <a:gd name="T58" fmla="*/ 801 w 1353"/>
                    <a:gd name="T59" fmla="*/ 426 h 1330"/>
                    <a:gd name="T60" fmla="*/ 789 w 1353"/>
                    <a:gd name="T61" fmla="*/ 328 h 1330"/>
                    <a:gd name="T62" fmla="*/ 865 w 1353"/>
                    <a:gd name="T63" fmla="*/ 278 h 1330"/>
                    <a:gd name="T64" fmla="*/ 928 w 1353"/>
                    <a:gd name="T65" fmla="*/ 222 h 1330"/>
                    <a:gd name="T66" fmla="*/ 910 w 1353"/>
                    <a:gd name="T67" fmla="*/ 51 h 1330"/>
                    <a:gd name="T68" fmla="*/ 791 w 1353"/>
                    <a:gd name="T69" fmla="*/ 0 h 1330"/>
                    <a:gd name="T70" fmla="*/ 537 w 1353"/>
                    <a:gd name="T71" fmla="*/ 51 h 1330"/>
                    <a:gd name="T72" fmla="*/ 290 w 1353"/>
                    <a:gd name="T73" fmla="*/ 177 h 1330"/>
                    <a:gd name="T74" fmla="*/ 192 w 1353"/>
                    <a:gd name="T75" fmla="*/ 332 h 1330"/>
                    <a:gd name="T76" fmla="*/ 224 w 1353"/>
                    <a:gd name="T77" fmla="*/ 424 h 1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53" h="1330">
                      <a:moveTo>
                        <a:pt x="224" y="424"/>
                      </a:moveTo>
                      <a:cubicBezTo>
                        <a:pt x="314" y="416"/>
                        <a:pt x="324" y="385"/>
                        <a:pt x="406" y="335"/>
                      </a:cubicBezTo>
                      <a:cubicBezTo>
                        <a:pt x="438" y="317"/>
                        <a:pt x="459" y="304"/>
                        <a:pt x="491" y="285"/>
                      </a:cubicBezTo>
                      <a:cubicBezTo>
                        <a:pt x="588" y="225"/>
                        <a:pt x="614" y="254"/>
                        <a:pt x="656" y="254"/>
                      </a:cubicBezTo>
                      <a:cubicBezTo>
                        <a:pt x="654" y="323"/>
                        <a:pt x="646" y="286"/>
                        <a:pt x="552" y="320"/>
                      </a:cubicBezTo>
                      <a:cubicBezTo>
                        <a:pt x="516" y="333"/>
                        <a:pt x="506" y="337"/>
                        <a:pt x="497" y="383"/>
                      </a:cubicBezTo>
                      <a:cubicBezTo>
                        <a:pt x="480" y="466"/>
                        <a:pt x="485" y="467"/>
                        <a:pt x="496" y="542"/>
                      </a:cubicBezTo>
                      <a:cubicBezTo>
                        <a:pt x="428" y="558"/>
                        <a:pt x="395" y="589"/>
                        <a:pt x="313" y="597"/>
                      </a:cubicBezTo>
                      <a:cubicBezTo>
                        <a:pt x="220" y="605"/>
                        <a:pt x="234" y="551"/>
                        <a:pt x="97" y="551"/>
                      </a:cubicBezTo>
                      <a:cubicBezTo>
                        <a:pt x="10" y="551"/>
                        <a:pt x="0" y="649"/>
                        <a:pt x="78" y="747"/>
                      </a:cubicBezTo>
                      <a:cubicBezTo>
                        <a:pt x="103" y="778"/>
                        <a:pt x="226" y="898"/>
                        <a:pt x="266" y="898"/>
                      </a:cubicBezTo>
                      <a:cubicBezTo>
                        <a:pt x="408" y="898"/>
                        <a:pt x="597" y="749"/>
                        <a:pt x="586" y="860"/>
                      </a:cubicBezTo>
                      <a:cubicBezTo>
                        <a:pt x="575" y="968"/>
                        <a:pt x="564" y="969"/>
                        <a:pt x="527" y="1006"/>
                      </a:cubicBezTo>
                      <a:cubicBezTo>
                        <a:pt x="470" y="1062"/>
                        <a:pt x="381" y="1175"/>
                        <a:pt x="269" y="1133"/>
                      </a:cubicBezTo>
                      <a:cubicBezTo>
                        <a:pt x="243" y="1123"/>
                        <a:pt x="4" y="963"/>
                        <a:pt x="4" y="1127"/>
                      </a:cubicBezTo>
                      <a:cubicBezTo>
                        <a:pt x="4" y="1179"/>
                        <a:pt x="51" y="1201"/>
                        <a:pt x="92" y="1216"/>
                      </a:cubicBezTo>
                      <a:cubicBezTo>
                        <a:pt x="120" y="1227"/>
                        <a:pt x="136" y="1227"/>
                        <a:pt x="162" y="1239"/>
                      </a:cubicBezTo>
                      <a:lnTo>
                        <a:pt x="191" y="1253"/>
                      </a:lnTo>
                      <a:cubicBezTo>
                        <a:pt x="223" y="1263"/>
                        <a:pt x="218" y="1253"/>
                        <a:pt x="272" y="1273"/>
                      </a:cubicBezTo>
                      <a:lnTo>
                        <a:pt x="373" y="1298"/>
                      </a:lnTo>
                      <a:cubicBezTo>
                        <a:pt x="489" y="1319"/>
                        <a:pt x="418" y="1330"/>
                        <a:pt x="588" y="1330"/>
                      </a:cubicBezTo>
                      <a:cubicBezTo>
                        <a:pt x="604" y="1330"/>
                        <a:pt x="684" y="1300"/>
                        <a:pt x="701" y="1282"/>
                      </a:cubicBezTo>
                      <a:cubicBezTo>
                        <a:pt x="743" y="1238"/>
                        <a:pt x="743" y="1231"/>
                        <a:pt x="771" y="1175"/>
                      </a:cubicBezTo>
                      <a:cubicBezTo>
                        <a:pt x="802" y="1114"/>
                        <a:pt x="832" y="1048"/>
                        <a:pt x="848" y="980"/>
                      </a:cubicBezTo>
                      <a:cubicBezTo>
                        <a:pt x="858" y="939"/>
                        <a:pt x="867" y="930"/>
                        <a:pt x="867" y="906"/>
                      </a:cubicBezTo>
                      <a:cubicBezTo>
                        <a:pt x="867" y="706"/>
                        <a:pt x="786" y="635"/>
                        <a:pt x="1104" y="635"/>
                      </a:cubicBezTo>
                      <a:cubicBezTo>
                        <a:pt x="1156" y="635"/>
                        <a:pt x="1200" y="656"/>
                        <a:pt x="1236" y="650"/>
                      </a:cubicBezTo>
                      <a:cubicBezTo>
                        <a:pt x="1353" y="628"/>
                        <a:pt x="1334" y="509"/>
                        <a:pt x="1301" y="464"/>
                      </a:cubicBezTo>
                      <a:cubicBezTo>
                        <a:pt x="1262" y="410"/>
                        <a:pt x="1126" y="348"/>
                        <a:pt x="1045" y="348"/>
                      </a:cubicBezTo>
                      <a:cubicBezTo>
                        <a:pt x="796" y="348"/>
                        <a:pt x="865" y="402"/>
                        <a:pt x="801" y="426"/>
                      </a:cubicBezTo>
                      <a:cubicBezTo>
                        <a:pt x="745" y="447"/>
                        <a:pt x="723" y="391"/>
                        <a:pt x="789" y="328"/>
                      </a:cubicBezTo>
                      <a:cubicBezTo>
                        <a:pt x="820" y="298"/>
                        <a:pt x="836" y="302"/>
                        <a:pt x="865" y="278"/>
                      </a:cubicBezTo>
                      <a:cubicBezTo>
                        <a:pt x="890" y="257"/>
                        <a:pt x="900" y="244"/>
                        <a:pt x="928" y="222"/>
                      </a:cubicBezTo>
                      <a:cubicBezTo>
                        <a:pt x="1010" y="158"/>
                        <a:pt x="975" y="91"/>
                        <a:pt x="910" y="51"/>
                      </a:cubicBezTo>
                      <a:lnTo>
                        <a:pt x="791" y="0"/>
                      </a:lnTo>
                      <a:lnTo>
                        <a:pt x="537" y="51"/>
                      </a:lnTo>
                      <a:cubicBezTo>
                        <a:pt x="477" y="68"/>
                        <a:pt x="325" y="151"/>
                        <a:pt x="290" y="177"/>
                      </a:cubicBezTo>
                      <a:cubicBezTo>
                        <a:pt x="241" y="214"/>
                        <a:pt x="196" y="269"/>
                        <a:pt x="192" y="332"/>
                      </a:cubicBezTo>
                      <a:cubicBezTo>
                        <a:pt x="190" y="364"/>
                        <a:pt x="212" y="401"/>
                        <a:pt x="224" y="4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grpSp>
            <p:nvGrpSpPr>
              <p:cNvPr id="42" name="组合 41">
                <a:extLst>
                  <a:ext uri="{FF2B5EF4-FFF2-40B4-BE49-F238E27FC236}">
                    <a16:creationId xmlns:a16="http://schemas.microsoft.com/office/drawing/2014/main" id="{4DD9D0A9-E61D-4568-901C-07078F7D47DC}"/>
                  </a:ext>
                </a:extLst>
              </p:cNvPr>
              <p:cNvGrpSpPr/>
              <p:nvPr/>
            </p:nvGrpSpPr>
            <p:grpSpPr>
              <a:xfrm>
                <a:off x="7088496" y="5329775"/>
                <a:ext cx="487527" cy="574585"/>
                <a:chOff x="7333022" y="5329775"/>
                <a:chExt cx="487527" cy="574585"/>
              </a:xfrm>
              <a:grpFill/>
            </p:grpSpPr>
            <p:sp>
              <p:nvSpPr>
                <p:cNvPr id="43" name="Freeform 35">
                  <a:extLst>
                    <a:ext uri="{FF2B5EF4-FFF2-40B4-BE49-F238E27FC236}">
                      <a16:creationId xmlns:a16="http://schemas.microsoft.com/office/drawing/2014/main" id="{2AC37FD9-9C30-4E98-9DB6-93973373AB67}"/>
                    </a:ext>
                  </a:extLst>
                </p:cNvPr>
                <p:cNvSpPr>
                  <a:spLocks/>
                </p:cNvSpPr>
                <p:nvPr/>
              </p:nvSpPr>
              <p:spPr bwMode="auto">
                <a:xfrm>
                  <a:off x="7333022" y="5329775"/>
                  <a:ext cx="487527" cy="574585"/>
                </a:xfrm>
                <a:custGeom>
                  <a:avLst/>
                  <a:gdLst>
                    <a:gd name="T0" fmla="*/ 730 w 1729"/>
                    <a:gd name="T1" fmla="*/ 127 h 2015"/>
                    <a:gd name="T2" fmla="*/ 750 w 1729"/>
                    <a:gd name="T3" fmla="*/ 200 h 2015"/>
                    <a:gd name="T4" fmla="*/ 772 w 1729"/>
                    <a:gd name="T5" fmla="*/ 627 h 2015"/>
                    <a:gd name="T6" fmla="*/ 771 w 1729"/>
                    <a:gd name="T7" fmla="*/ 718 h 2015"/>
                    <a:gd name="T8" fmla="*/ 341 w 1729"/>
                    <a:gd name="T9" fmla="*/ 914 h 2015"/>
                    <a:gd name="T10" fmla="*/ 162 w 1729"/>
                    <a:gd name="T11" fmla="*/ 813 h 2015"/>
                    <a:gd name="T12" fmla="*/ 80 w 1729"/>
                    <a:gd name="T13" fmla="*/ 806 h 2015"/>
                    <a:gd name="T14" fmla="*/ 10 w 1729"/>
                    <a:gd name="T15" fmla="*/ 1024 h 2015"/>
                    <a:gd name="T16" fmla="*/ 122 w 1729"/>
                    <a:gd name="T17" fmla="*/ 1208 h 2015"/>
                    <a:gd name="T18" fmla="*/ 569 w 1729"/>
                    <a:gd name="T19" fmla="*/ 1227 h 2015"/>
                    <a:gd name="T20" fmla="*/ 637 w 1729"/>
                    <a:gd name="T21" fmla="*/ 1193 h 2015"/>
                    <a:gd name="T22" fmla="*/ 395 w 1729"/>
                    <a:gd name="T23" fmla="*/ 1536 h 2015"/>
                    <a:gd name="T24" fmla="*/ 312 w 1729"/>
                    <a:gd name="T25" fmla="*/ 1597 h 2015"/>
                    <a:gd name="T26" fmla="*/ 263 w 1729"/>
                    <a:gd name="T27" fmla="*/ 1624 h 2015"/>
                    <a:gd name="T28" fmla="*/ 61 w 1729"/>
                    <a:gd name="T29" fmla="*/ 1795 h 2015"/>
                    <a:gd name="T30" fmla="*/ 256 w 1729"/>
                    <a:gd name="T31" fmla="*/ 2015 h 2015"/>
                    <a:gd name="T32" fmla="*/ 438 w 1729"/>
                    <a:gd name="T33" fmla="*/ 1986 h 2015"/>
                    <a:gd name="T34" fmla="*/ 560 w 1729"/>
                    <a:gd name="T35" fmla="*/ 1938 h 2015"/>
                    <a:gd name="T36" fmla="*/ 609 w 1729"/>
                    <a:gd name="T37" fmla="*/ 1903 h 2015"/>
                    <a:gd name="T38" fmla="*/ 667 w 1729"/>
                    <a:gd name="T39" fmla="*/ 1876 h 2015"/>
                    <a:gd name="T40" fmla="*/ 822 w 1729"/>
                    <a:gd name="T41" fmla="*/ 1692 h 2015"/>
                    <a:gd name="T42" fmla="*/ 891 w 1729"/>
                    <a:gd name="T43" fmla="*/ 1591 h 2015"/>
                    <a:gd name="T44" fmla="*/ 1006 w 1729"/>
                    <a:gd name="T45" fmla="*/ 1360 h 2015"/>
                    <a:gd name="T46" fmla="*/ 1037 w 1729"/>
                    <a:gd name="T47" fmla="*/ 1306 h 2015"/>
                    <a:gd name="T48" fmla="*/ 1132 w 1729"/>
                    <a:gd name="T49" fmla="*/ 1063 h 2015"/>
                    <a:gd name="T50" fmla="*/ 1155 w 1729"/>
                    <a:gd name="T51" fmla="*/ 1001 h 2015"/>
                    <a:gd name="T52" fmla="*/ 1236 w 1729"/>
                    <a:gd name="T53" fmla="*/ 912 h 2015"/>
                    <a:gd name="T54" fmla="*/ 1729 w 1729"/>
                    <a:gd name="T55" fmla="*/ 694 h 2015"/>
                    <a:gd name="T56" fmla="*/ 1378 w 1729"/>
                    <a:gd name="T57" fmla="*/ 564 h 2015"/>
                    <a:gd name="T58" fmla="*/ 1187 w 1729"/>
                    <a:gd name="T59" fmla="*/ 575 h 2015"/>
                    <a:gd name="T60" fmla="*/ 1151 w 1729"/>
                    <a:gd name="T61" fmla="*/ 247 h 2015"/>
                    <a:gd name="T62" fmla="*/ 978 w 1729"/>
                    <a:gd name="T63" fmla="*/ 65 h 2015"/>
                    <a:gd name="T64" fmla="*/ 857 w 1729"/>
                    <a:gd name="T65" fmla="*/ 0 h 2015"/>
                    <a:gd name="T66" fmla="*/ 767 w 1729"/>
                    <a:gd name="T67" fmla="*/ 36 h 2015"/>
                    <a:gd name="T68" fmla="*/ 730 w 1729"/>
                    <a:gd name="T69" fmla="*/ 127 h 2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29" h="2015">
                      <a:moveTo>
                        <a:pt x="730" y="127"/>
                      </a:moveTo>
                      <a:cubicBezTo>
                        <a:pt x="730" y="151"/>
                        <a:pt x="742" y="175"/>
                        <a:pt x="750" y="200"/>
                      </a:cubicBezTo>
                      <a:cubicBezTo>
                        <a:pt x="790" y="330"/>
                        <a:pt x="783" y="495"/>
                        <a:pt x="772" y="627"/>
                      </a:cubicBezTo>
                      <a:cubicBezTo>
                        <a:pt x="770" y="654"/>
                        <a:pt x="775" y="693"/>
                        <a:pt x="771" y="718"/>
                      </a:cubicBezTo>
                      <a:cubicBezTo>
                        <a:pt x="751" y="835"/>
                        <a:pt x="454" y="939"/>
                        <a:pt x="341" y="914"/>
                      </a:cubicBezTo>
                      <a:cubicBezTo>
                        <a:pt x="234" y="890"/>
                        <a:pt x="244" y="821"/>
                        <a:pt x="162" y="813"/>
                      </a:cubicBezTo>
                      <a:cubicBezTo>
                        <a:pt x="144" y="811"/>
                        <a:pt x="86" y="804"/>
                        <a:pt x="80" y="806"/>
                      </a:cubicBezTo>
                      <a:cubicBezTo>
                        <a:pt x="0" y="824"/>
                        <a:pt x="10" y="958"/>
                        <a:pt x="10" y="1024"/>
                      </a:cubicBezTo>
                      <a:cubicBezTo>
                        <a:pt x="10" y="1052"/>
                        <a:pt x="72" y="1166"/>
                        <a:pt x="122" y="1208"/>
                      </a:cubicBezTo>
                      <a:cubicBezTo>
                        <a:pt x="256" y="1320"/>
                        <a:pt x="426" y="1342"/>
                        <a:pt x="569" y="1227"/>
                      </a:cubicBezTo>
                      <a:cubicBezTo>
                        <a:pt x="598" y="1204"/>
                        <a:pt x="591" y="1194"/>
                        <a:pt x="637" y="1193"/>
                      </a:cubicBezTo>
                      <a:cubicBezTo>
                        <a:pt x="630" y="1276"/>
                        <a:pt x="466" y="1480"/>
                        <a:pt x="395" y="1536"/>
                      </a:cubicBezTo>
                      <a:cubicBezTo>
                        <a:pt x="361" y="1562"/>
                        <a:pt x="354" y="1575"/>
                        <a:pt x="312" y="1597"/>
                      </a:cubicBezTo>
                      <a:cubicBezTo>
                        <a:pt x="291" y="1608"/>
                        <a:pt x="281" y="1612"/>
                        <a:pt x="263" y="1624"/>
                      </a:cubicBezTo>
                      <a:cubicBezTo>
                        <a:pt x="164" y="1684"/>
                        <a:pt x="61" y="1608"/>
                        <a:pt x="61" y="1795"/>
                      </a:cubicBezTo>
                      <a:cubicBezTo>
                        <a:pt x="61" y="1902"/>
                        <a:pt x="158" y="2015"/>
                        <a:pt x="256" y="2015"/>
                      </a:cubicBezTo>
                      <a:cubicBezTo>
                        <a:pt x="397" y="2015"/>
                        <a:pt x="317" y="2003"/>
                        <a:pt x="438" y="1986"/>
                      </a:cubicBezTo>
                      <a:lnTo>
                        <a:pt x="560" y="1938"/>
                      </a:lnTo>
                      <a:cubicBezTo>
                        <a:pt x="578" y="1927"/>
                        <a:pt x="588" y="1915"/>
                        <a:pt x="609" y="1903"/>
                      </a:cubicBezTo>
                      <a:cubicBezTo>
                        <a:pt x="633" y="1888"/>
                        <a:pt x="645" y="1890"/>
                        <a:pt x="667" y="1876"/>
                      </a:cubicBezTo>
                      <a:cubicBezTo>
                        <a:pt x="738" y="1831"/>
                        <a:pt x="790" y="1735"/>
                        <a:pt x="822" y="1692"/>
                      </a:cubicBezTo>
                      <a:cubicBezTo>
                        <a:pt x="851" y="1652"/>
                        <a:pt x="867" y="1640"/>
                        <a:pt x="891" y="1591"/>
                      </a:cubicBezTo>
                      <a:cubicBezTo>
                        <a:pt x="929" y="1514"/>
                        <a:pt x="966" y="1439"/>
                        <a:pt x="1006" y="1360"/>
                      </a:cubicBezTo>
                      <a:cubicBezTo>
                        <a:pt x="1019" y="1335"/>
                        <a:pt x="1026" y="1328"/>
                        <a:pt x="1037" y="1306"/>
                      </a:cubicBezTo>
                      <a:cubicBezTo>
                        <a:pt x="1073" y="1230"/>
                        <a:pt x="1111" y="1145"/>
                        <a:pt x="1132" y="1063"/>
                      </a:cubicBezTo>
                      <a:cubicBezTo>
                        <a:pt x="1144" y="1016"/>
                        <a:pt x="1135" y="1039"/>
                        <a:pt x="1155" y="1001"/>
                      </a:cubicBezTo>
                      <a:cubicBezTo>
                        <a:pt x="1178" y="959"/>
                        <a:pt x="1194" y="935"/>
                        <a:pt x="1236" y="912"/>
                      </a:cubicBezTo>
                      <a:cubicBezTo>
                        <a:pt x="1404" y="823"/>
                        <a:pt x="1729" y="909"/>
                        <a:pt x="1729" y="694"/>
                      </a:cubicBezTo>
                      <a:cubicBezTo>
                        <a:pt x="1729" y="591"/>
                        <a:pt x="1501" y="532"/>
                        <a:pt x="1378" y="564"/>
                      </a:cubicBezTo>
                      <a:cubicBezTo>
                        <a:pt x="1356" y="570"/>
                        <a:pt x="1187" y="640"/>
                        <a:pt x="1187" y="575"/>
                      </a:cubicBezTo>
                      <a:cubicBezTo>
                        <a:pt x="1187" y="414"/>
                        <a:pt x="1289" y="383"/>
                        <a:pt x="1151" y="247"/>
                      </a:cubicBezTo>
                      <a:cubicBezTo>
                        <a:pt x="1090" y="188"/>
                        <a:pt x="1075" y="147"/>
                        <a:pt x="978" y="65"/>
                      </a:cubicBezTo>
                      <a:cubicBezTo>
                        <a:pt x="941" y="34"/>
                        <a:pt x="921" y="0"/>
                        <a:pt x="857" y="0"/>
                      </a:cubicBezTo>
                      <a:cubicBezTo>
                        <a:pt x="817" y="0"/>
                        <a:pt x="786" y="12"/>
                        <a:pt x="767" y="36"/>
                      </a:cubicBezTo>
                      <a:cubicBezTo>
                        <a:pt x="751" y="56"/>
                        <a:pt x="730" y="95"/>
                        <a:pt x="730"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4" name="Freeform 37">
                  <a:extLst>
                    <a:ext uri="{FF2B5EF4-FFF2-40B4-BE49-F238E27FC236}">
                      <a16:creationId xmlns:a16="http://schemas.microsoft.com/office/drawing/2014/main" id="{726B50DC-8D25-4CED-AB3D-D872C9560FE4}"/>
                    </a:ext>
                  </a:extLst>
                </p:cNvPr>
                <p:cNvSpPr>
                  <a:spLocks/>
                </p:cNvSpPr>
                <p:nvPr/>
              </p:nvSpPr>
              <p:spPr bwMode="auto">
                <a:xfrm>
                  <a:off x="7654170" y="5739916"/>
                  <a:ext cx="154770" cy="147032"/>
                </a:xfrm>
                <a:custGeom>
                  <a:avLst/>
                  <a:gdLst>
                    <a:gd name="T0" fmla="*/ 363 w 550"/>
                    <a:gd name="T1" fmla="*/ 516 h 516"/>
                    <a:gd name="T2" fmla="*/ 524 w 550"/>
                    <a:gd name="T3" fmla="*/ 262 h 516"/>
                    <a:gd name="T4" fmla="*/ 450 w 550"/>
                    <a:gd name="T5" fmla="*/ 176 h 516"/>
                    <a:gd name="T6" fmla="*/ 67 w 550"/>
                    <a:gd name="T7" fmla="*/ 0 h 516"/>
                    <a:gd name="T8" fmla="*/ 20 w 550"/>
                    <a:gd name="T9" fmla="*/ 157 h 516"/>
                    <a:gd name="T10" fmla="*/ 63 w 550"/>
                    <a:gd name="T11" fmla="*/ 233 h 516"/>
                    <a:gd name="T12" fmla="*/ 99 w 550"/>
                    <a:gd name="T13" fmla="*/ 315 h 516"/>
                    <a:gd name="T14" fmla="*/ 363 w 550"/>
                    <a:gd name="T15" fmla="*/ 516 h 5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0" h="516">
                      <a:moveTo>
                        <a:pt x="363" y="516"/>
                      </a:moveTo>
                      <a:cubicBezTo>
                        <a:pt x="550" y="516"/>
                        <a:pt x="524" y="376"/>
                        <a:pt x="524" y="262"/>
                      </a:cubicBezTo>
                      <a:cubicBezTo>
                        <a:pt x="524" y="246"/>
                        <a:pt x="491" y="223"/>
                        <a:pt x="450" y="176"/>
                      </a:cubicBezTo>
                      <a:cubicBezTo>
                        <a:pt x="343" y="53"/>
                        <a:pt x="249" y="0"/>
                        <a:pt x="67" y="0"/>
                      </a:cubicBezTo>
                      <a:cubicBezTo>
                        <a:pt x="9" y="0"/>
                        <a:pt x="0" y="107"/>
                        <a:pt x="20" y="157"/>
                      </a:cubicBezTo>
                      <a:cubicBezTo>
                        <a:pt x="30" y="183"/>
                        <a:pt x="49" y="206"/>
                        <a:pt x="63" y="233"/>
                      </a:cubicBezTo>
                      <a:cubicBezTo>
                        <a:pt x="78" y="263"/>
                        <a:pt x="82" y="288"/>
                        <a:pt x="99" y="315"/>
                      </a:cubicBezTo>
                      <a:cubicBezTo>
                        <a:pt x="138" y="380"/>
                        <a:pt x="276" y="516"/>
                        <a:pt x="363"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grpSp>
        <p:grpSp>
          <p:nvGrpSpPr>
            <p:cNvPr id="10" name="组合 9">
              <a:extLst>
                <a:ext uri="{FF2B5EF4-FFF2-40B4-BE49-F238E27FC236}">
                  <a16:creationId xmlns:a16="http://schemas.microsoft.com/office/drawing/2014/main" id="{07B886EA-4BA0-4D21-A559-A370117EACAB}"/>
                </a:ext>
              </a:extLst>
            </p:cNvPr>
            <p:cNvGrpSpPr/>
            <p:nvPr/>
          </p:nvGrpSpPr>
          <p:grpSpPr>
            <a:xfrm>
              <a:off x="335077" y="270942"/>
              <a:ext cx="421971" cy="417136"/>
              <a:chOff x="4065588" y="1646238"/>
              <a:chExt cx="969963" cy="958850"/>
            </a:xfrm>
            <a:grpFill/>
          </p:grpSpPr>
          <p:sp>
            <p:nvSpPr>
              <p:cNvPr id="11" name="Freeform 5">
                <a:extLst>
                  <a:ext uri="{FF2B5EF4-FFF2-40B4-BE49-F238E27FC236}">
                    <a16:creationId xmlns:a16="http://schemas.microsoft.com/office/drawing/2014/main" id="{9231893E-164E-497C-82AB-0869B59A4A36}"/>
                  </a:ext>
                </a:extLst>
              </p:cNvPr>
              <p:cNvSpPr>
                <a:spLocks/>
              </p:cNvSpPr>
              <p:nvPr/>
            </p:nvSpPr>
            <p:spPr bwMode="auto">
              <a:xfrm>
                <a:off x="4478338" y="1900238"/>
                <a:ext cx="134938" cy="63500"/>
              </a:xfrm>
              <a:custGeom>
                <a:avLst/>
                <a:gdLst>
                  <a:gd name="T0" fmla="*/ 0 w 584"/>
                  <a:gd name="T1" fmla="*/ 272 h 272"/>
                  <a:gd name="T2" fmla="*/ 122 w 584"/>
                  <a:gd name="T3" fmla="*/ 233 h 272"/>
                  <a:gd name="T4" fmla="*/ 584 w 584"/>
                  <a:gd name="T5" fmla="*/ 272 h 272"/>
                  <a:gd name="T6" fmla="*/ 471 w 584"/>
                  <a:gd name="T7" fmla="*/ 123 h 272"/>
                  <a:gd name="T8" fmla="*/ 116 w 584"/>
                  <a:gd name="T9" fmla="*/ 134 h 272"/>
                  <a:gd name="T10" fmla="*/ 0 w 584"/>
                  <a:gd name="T11" fmla="*/ 272 h 272"/>
                </a:gdLst>
                <a:ahLst/>
                <a:cxnLst>
                  <a:cxn ang="0">
                    <a:pos x="T0" y="T1"/>
                  </a:cxn>
                  <a:cxn ang="0">
                    <a:pos x="T2" y="T3"/>
                  </a:cxn>
                  <a:cxn ang="0">
                    <a:pos x="T4" y="T5"/>
                  </a:cxn>
                  <a:cxn ang="0">
                    <a:pos x="T6" y="T7"/>
                  </a:cxn>
                  <a:cxn ang="0">
                    <a:pos x="T8" y="T9"/>
                  </a:cxn>
                  <a:cxn ang="0">
                    <a:pos x="T10" y="T11"/>
                  </a:cxn>
                </a:cxnLst>
                <a:rect l="0" t="0" r="r" b="b"/>
                <a:pathLst>
                  <a:path w="584" h="272">
                    <a:moveTo>
                      <a:pt x="0" y="272"/>
                    </a:moveTo>
                    <a:lnTo>
                      <a:pt x="122" y="233"/>
                    </a:lnTo>
                    <a:cubicBezTo>
                      <a:pt x="349" y="156"/>
                      <a:pt x="436" y="269"/>
                      <a:pt x="584" y="272"/>
                    </a:cubicBezTo>
                    <a:cubicBezTo>
                      <a:pt x="584" y="179"/>
                      <a:pt x="535" y="154"/>
                      <a:pt x="471" y="123"/>
                    </a:cubicBezTo>
                    <a:cubicBezTo>
                      <a:pt x="224" y="0"/>
                      <a:pt x="315" y="35"/>
                      <a:pt x="116" y="134"/>
                    </a:cubicBezTo>
                    <a:cubicBezTo>
                      <a:pt x="51" y="166"/>
                      <a:pt x="7" y="183"/>
                      <a:pt x="0" y="2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2" name="Freeform 6">
                <a:extLst>
                  <a:ext uri="{FF2B5EF4-FFF2-40B4-BE49-F238E27FC236}">
                    <a16:creationId xmlns:a16="http://schemas.microsoft.com/office/drawing/2014/main" id="{32BEEFF5-36F7-4831-B0F9-F0933298D6C0}"/>
                  </a:ext>
                </a:extLst>
              </p:cNvPr>
              <p:cNvSpPr>
                <a:spLocks/>
              </p:cNvSpPr>
              <p:nvPr/>
            </p:nvSpPr>
            <p:spPr bwMode="auto">
              <a:xfrm>
                <a:off x="4413250" y="2001838"/>
                <a:ext cx="39688" cy="90488"/>
              </a:xfrm>
              <a:custGeom>
                <a:avLst/>
                <a:gdLst>
                  <a:gd name="T0" fmla="*/ 0 w 169"/>
                  <a:gd name="T1" fmla="*/ 389 h 389"/>
                  <a:gd name="T2" fmla="*/ 76 w 169"/>
                  <a:gd name="T3" fmla="*/ 330 h 389"/>
                  <a:gd name="T4" fmla="*/ 169 w 169"/>
                  <a:gd name="T5" fmla="*/ 279 h 389"/>
                  <a:gd name="T6" fmla="*/ 169 w 169"/>
                  <a:gd name="T7" fmla="*/ 0 h 389"/>
                  <a:gd name="T8" fmla="*/ 34 w 169"/>
                  <a:gd name="T9" fmla="*/ 145 h 389"/>
                  <a:gd name="T10" fmla="*/ 0 w 169"/>
                  <a:gd name="T11" fmla="*/ 389 h 389"/>
                </a:gdLst>
                <a:ahLst/>
                <a:cxnLst>
                  <a:cxn ang="0">
                    <a:pos x="T0" y="T1"/>
                  </a:cxn>
                  <a:cxn ang="0">
                    <a:pos x="T2" y="T3"/>
                  </a:cxn>
                  <a:cxn ang="0">
                    <a:pos x="T4" y="T5"/>
                  </a:cxn>
                  <a:cxn ang="0">
                    <a:pos x="T6" y="T7"/>
                  </a:cxn>
                  <a:cxn ang="0">
                    <a:pos x="T8" y="T9"/>
                  </a:cxn>
                  <a:cxn ang="0">
                    <a:pos x="T10" y="T11"/>
                  </a:cxn>
                </a:cxnLst>
                <a:rect l="0" t="0" r="r" b="b"/>
                <a:pathLst>
                  <a:path w="169" h="389">
                    <a:moveTo>
                      <a:pt x="0" y="389"/>
                    </a:moveTo>
                    <a:cubicBezTo>
                      <a:pt x="36" y="380"/>
                      <a:pt x="47" y="348"/>
                      <a:pt x="76" y="330"/>
                    </a:cubicBezTo>
                    <a:cubicBezTo>
                      <a:pt x="107" y="311"/>
                      <a:pt x="137" y="301"/>
                      <a:pt x="169" y="279"/>
                    </a:cubicBezTo>
                    <a:lnTo>
                      <a:pt x="169" y="0"/>
                    </a:lnTo>
                    <a:cubicBezTo>
                      <a:pt x="103" y="5"/>
                      <a:pt x="54" y="92"/>
                      <a:pt x="34" y="145"/>
                    </a:cubicBezTo>
                    <a:cubicBezTo>
                      <a:pt x="9" y="216"/>
                      <a:pt x="0" y="294"/>
                      <a:pt x="0" y="3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3" name="Freeform 7">
                <a:extLst>
                  <a:ext uri="{FF2B5EF4-FFF2-40B4-BE49-F238E27FC236}">
                    <a16:creationId xmlns:a16="http://schemas.microsoft.com/office/drawing/2014/main" id="{6AA8CEF8-33F6-4BB6-A098-87E03AF26B15}"/>
                  </a:ext>
                </a:extLst>
              </p:cNvPr>
              <p:cNvSpPr>
                <a:spLocks/>
              </p:cNvSpPr>
              <p:nvPr/>
            </p:nvSpPr>
            <p:spPr bwMode="auto">
              <a:xfrm>
                <a:off x="4637088" y="2001838"/>
                <a:ext cx="41275" cy="88900"/>
              </a:xfrm>
              <a:custGeom>
                <a:avLst/>
                <a:gdLst>
                  <a:gd name="T0" fmla="*/ 0 w 178"/>
                  <a:gd name="T1" fmla="*/ 279 h 381"/>
                  <a:gd name="T2" fmla="*/ 178 w 178"/>
                  <a:gd name="T3" fmla="*/ 381 h 381"/>
                  <a:gd name="T4" fmla="*/ 17 w 178"/>
                  <a:gd name="T5" fmla="*/ 0 h 381"/>
                  <a:gd name="T6" fmla="*/ 0 w 178"/>
                  <a:gd name="T7" fmla="*/ 279 h 381"/>
                </a:gdLst>
                <a:ahLst/>
                <a:cxnLst>
                  <a:cxn ang="0">
                    <a:pos x="T0" y="T1"/>
                  </a:cxn>
                  <a:cxn ang="0">
                    <a:pos x="T2" y="T3"/>
                  </a:cxn>
                  <a:cxn ang="0">
                    <a:pos x="T4" y="T5"/>
                  </a:cxn>
                  <a:cxn ang="0">
                    <a:pos x="T6" y="T7"/>
                  </a:cxn>
                </a:cxnLst>
                <a:rect l="0" t="0" r="r" b="b"/>
                <a:pathLst>
                  <a:path w="178" h="381">
                    <a:moveTo>
                      <a:pt x="0" y="279"/>
                    </a:moveTo>
                    <a:cubicBezTo>
                      <a:pt x="51" y="306"/>
                      <a:pt x="127" y="369"/>
                      <a:pt x="178" y="381"/>
                    </a:cubicBezTo>
                    <a:cubicBezTo>
                      <a:pt x="178" y="237"/>
                      <a:pt x="125" y="25"/>
                      <a:pt x="17" y="0"/>
                    </a:cubicBezTo>
                    <a:lnTo>
                      <a:pt x="0" y="2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4" name="Freeform 8">
                <a:extLst>
                  <a:ext uri="{FF2B5EF4-FFF2-40B4-BE49-F238E27FC236}">
                    <a16:creationId xmlns:a16="http://schemas.microsoft.com/office/drawing/2014/main" id="{5779CC78-9C7C-4B5A-ADD7-CE551065E7C1}"/>
                  </a:ext>
                </a:extLst>
              </p:cNvPr>
              <p:cNvSpPr>
                <a:spLocks/>
              </p:cNvSpPr>
              <p:nvPr/>
            </p:nvSpPr>
            <p:spPr bwMode="auto">
              <a:xfrm>
                <a:off x="4557713" y="2289176"/>
                <a:ext cx="12700" cy="46038"/>
              </a:xfrm>
              <a:custGeom>
                <a:avLst/>
                <a:gdLst>
                  <a:gd name="T0" fmla="*/ 0 w 54"/>
                  <a:gd name="T1" fmla="*/ 192 h 192"/>
                  <a:gd name="T2" fmla="*/ 47 w 54"/>
                  <a:gd name="T3" fmla="*/ 116 h 192"/>
                  <a:gd name="T4" fmla="*/ 53 w 54"/>
                  <a:gd name="T5" fmla="*/ 0 h 192"/>
                  <a:gd name="T6" fmla="*/ 2 w 54"/>
                  <a:gd name="T7" fmla="*/ 22 h 192"/>
                  <a:gd name="T8" fmla="*/ 0 w 54"/>
                  <a:gd name="T9" fmla="*/ 192 h 192"/>
                </a:gdLst>
                <a:ahLst/>
                <a:cxnLst>
                  <a:cxn ang="0">
                    <a:pos x="T0" y="T1"/>
                  </a:cxn>
                  <a:cxn ang="0">
                    <a:pos x="T2" y="T3"/>
                  </a:cxn>
                  <a:cxn ang="0">
                    <a:pos x="T4" y="T5"/>
                  </a:cxn>
                  <a:cxn ang="0">
                    <a:pos x="T6" y="T7"/>
                  </a:cxn>
                  <a:cxn ang="0">
                    <a:pos x="T8" y="T9"/>
                  </a:cxn>
                </a:cxnLst>
                <a:rect l="0" t="0" r="r" b="b"/>
                <a:pathLst>
                  <a:path w="54" h="192">
                    <a:moveTo>
                      <a:pt x="0" y="192"/>
                    </a:moveTo>
                    <a:cubicBezTo>
                      <a:pt x="37" y="174"/>
                      <a:pt x="40" y="164"/>
                      <a:pt x="47" y="116"/>
                    </a:cubicBezTo>
                    <a:cubicBezTo>
                      <a:pt x="53" y="75"/>
                      <a:pt x="54" y="46"/>
                      <a:pt x="53" y="0"/>
                    </a:cubicBezTo>
                    <a:lnTo>
                      <a:pt x="2" y="22"/>
                    </a:lnTo>
                    <a:lnTo>
                      <a:pt x="0"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5" name="Freeform 9">
                <a:extLst>
                  <a:ext uri="{FF2B5EF4-FFF2-40B4-BE49-F238E27FC236}">
                    <a16:creationId xmlns:a16="http://schemas.microsoft.com/office/drawing/2014/main" id="{06A73861-63E4-4AF4-810C-A7EC3B25CD70}"/>
                  </a:ext>
                </a:extLst>
              </p:cNvPr>
              <p:cNvSpPr>
                <a:spLocks/>
              </p:cNvSpPr>
              <p:nvPr/>
            </p:nvSpPr>
            <p:spPr bwMode="auto">
              <a:xfrm>
                <a:off x="4551363" y="2193926"/>
                <a:ext cx="20638" cy="17463"/>
              </a:xfrm>
              <a:custGeom>
                <a:avLst/>
                <a:gdLst>
                  <a:gd name="T0" fmla="*/ 0 w 84"/>
                  <a:gd name="T1" fmla="*/ 75 h 75"/>
                  <a:gd name="T2" fmla="*/ 84 w 84"/>
                  <a:gd name="T3" fmla="*/ 69 h 75"/>
                  <a:gd name="T4" fmla="*/ 0 w 84"/>
                  <a:gd name="T5" fmla="*/ 75 h 75"/>
                </a:gdLst>
                <a:ahLst/>
                <a:cxnLst>
                  <a:cxn ang="0">
                    <a:pos x="T0" y="T1"/>
                  </a:cxn>
                  <a:cxn ang="0">
                    <a:pos x="T2" y="T3"/>
                  </a:cxn>
                  <a:cxn ang="0">
                    <a:pos x="T4" y="T5"/>
                  </a:cxn>
                </a:cxnLst>
                <a:rect l="0" t="0" r="r" b="b"/>
                <a:pathLst>
                  <a:path w="84" h="75">
                    <a:moveTo>
                      <a:pt x="0" y="75"/>
                    </a:moveTo>
                    <a:lnTo>
                      <a:pt x="84" y="69"/>
                    </a:lnTo>
                    <a:cubicBezTo>
                      <a:pt x="56" y="13"/>
                      <a:pt x="15" y="0"/>
                      <a:pt x="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6" name="Freeform 10">
                <a:extLst>
                  <a:ext uri="{FF2B5EF4-FFF2-40B4-BE49-F238E27FC236}">
                    <a16:creationId xmlns:a16="http://schemas.microsoft.com/office/drawing/2014/main" id="{2BE7058D-6258-4E13-8E20-64978F69777F}"/>
                  </a:ext>
                </a:extLst>
              </p:cNvPr>
              <p:cNvSpPr>
                <a:spLocks/>
              </p:cNvSpPr>
              <p:nvPr/>
            </p:nvSpPr>
            <p:spPr bwMode="auto">
              <a:xfrm>
                <a:off x="4476750" y="1973263"/>
                <a:ext cx="146050" cy="93663"/>
              </a:xfrm>
              <a:custGeom>
                <a:avLst/>
                <a:gdLst>
                  <a:gd name="T0" fmla="*/ 0 w 631"/>
                  <a:gd name="T1" fmla="*/ 75 h 403"/>
                  <a:gd name="T2" fmla="*/ 0 w 631"/>
                  <a:gd name="T3" fmla="*/ 372 h 403"/>
                  <a:gd name="T4" fmla="*/ 330 w 631"/>
                  <a:gd name="T5" fmla="*/ 329 h 403"/>
                  <a:gd name="T6" fmla="*/ 592 w 631"/>
                  <a:gd name="T7" fmla="*/ 338 h 403"/>
                  <a:gd name="T8" fmla="*/ 469 w 631"/>
                  <a:gd name="T9" fmla="*/ 29 h 403"/>
                  <a:gd name="T10" fmla="*/ 65 w 631"/>
                  <a:gd name="T11" fmla="*/ 47 h 403"/>
                  <a:gd name="T12" fmla="*/ 0 w 631"/>
                  <a:gd name="T13" fmla="*/ 75 h 403"/>
                </a:gdLst>
                <a:ahLst/>
                <a:cxnLst>
                  <a:cxn ang="0">
                    <a:pos x="T0" y="T1"/>
                  </a:cxn>
                  <a:cxn ang="0">
                    <a:pos x="T2" y="T3"/>
                  </a:cxn>
                  <a:cxn ang="0">
                    <a:pos x="T4" y="T5"/>
                  </a:cxn>
                  <a:cxn ang="0">
                    <a:pos x="T6" y="T7"/>
                  </a:cxn>
                  <a:cxn ang="0">
                    <a:pos x="T8" y="T9"/>
                  </a:cxn>
                  <a:cxn ang="0">
                    <a:pos x="T10" y="T11"/>
                  </a:cxn>
                  <a:cxn ang="0">
                    <a:pos x="T12" y="T13"/>
                  </a:cxn>
                </a:cxnLst>
                <a:rect l="0" t="0" r="r" b="b"/>
                <a:pathLst>
                  <a:path w="631" h="403">
                    <a:moveTo>
                      <a:pt x="0" y="75"/>
                    </a:moveTo>
                    <a:lnTo>
                      <a:pt x="0" y="372"/>
                    </a:lnTo>
                    <a:cubicBezTo>
                      <a:pt x="68" y="372"/>
                      <a:pt x="180" y="329"/>
                      <a:pt x="330" y="329"/>
                    </a:cubicBezTo>
                    <a:cubicBezTo>
                      <a:pt x="435" y="329"/>
                      <a:pt x="592" y="403"/>
                      <a:pt x="592" y="338"/>
                    </a:cubicBezTo>
                    <a:cubicBezTo>
                      <a:pt x="592" y="31"/>
                      <a:pt x="631" y="64"/>
                      <a:pt x="469" y="29"/>
                    </a:cubicBezTo>
                    <a:cubicBezTo>
                      <a:pt x="360" y="6"/>
                      <a:pt x="174" y="0"/>
                      <a:pt x="65" y="47"/>
                    </a:cubicBezTo>
                    <a:cubicBezTo>
                      <a:pt x="37" y="59"/>
                      <a:pt x="29" y="68"/>
                      <a:pt x="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7" name="Freeform 11">
                <a:extLst>
                  <a:ext uri="{FF2B5EF4-FFF2-40B4-BE49-F238E27FC236}">
                    <a16:creationId xmlns:a16="http://schemas.microsoft.com/office/drawing/2014/main" id="{A671F17D-C52F-4929-B14F-0B004E0C6B7D}"/>
                  </a:ext>
                </a:extLst>
              </p:cNvPr>
              <p:cNvSpPr>
                <a:spLocks/>
              </p:cNvSpPr>
              <p:nvPr/>
            </p:nvSpPr>
            <p:spPr bwMode="auto">
              <a:xfrm>
                <a:off x="4486275" y="2066926"/>
                <a:ext cx="120650" cy="60325"/>
              </a:xfrm>
              <a:custGeom>
                <a:avLst/>
                <a:gdLst>
                  <a:gd name="T0" fmla="*/ 0 w 525"/>
                  <a:gd name="T1" fmla="*/ 80 h 257"/>
                  <a:gd name="T2" fmla="*/ 262 w 525"/>
                  <a:gd name="T3" fmla="*/ 257 h 257"/>
                  <a:gd name="T4" fmla="*/ 525 w 525"/>
                  <a:gd name="T5" fmla="*/ 54 h 257"/>
                  <a:gd name="T6" fmla="*/ 120 w 525"/>
                  <a:gd name="T7" fmla="*/ 30 h 257"/>
                  <a:gd name="T8" fmla="*/ 0 w 525"/>
                  <a:gd name="T9" fmla="*/ 80 h 257"/>
                </a:gdLst>
                <a:ahLst/>
                <a:cxnLst>
                  <a:cxn ang="0">
                    <a:pos x="T0" y="T1"/>
                  </a:cxn>
                  <a:cxn ang="0">
                    <a:pos x="T2" y="T3"/>
                  </a:cxn>
                  <a:cxn ang="0">
                    <a:pos x="T4" y="T5"/>
                  </a:cxn>
                  <a:cxn ang="0">
                    <a:pos x="T6" y="T7"/>
                  </a:cxn>
                  <a:cxn ang="0">
                    <a:pos x="T8" y="T9"/>
                  </a:cxn>
                </a:cxnLst>
                <a:rect l="0" t="0" r="r" b="b"/>
                <a:pathLst>
                  <a:path w="525" h="257">
                    <a:moveTo>
                      <a:pt x="0" y="80"/>
                    </a:moveTo>
                    <a:cubicBezTo>
                      <a:pt x="12" y="126"/>
                      <a:pt x="165" y="257"/>
                      <a:pt x="262" y="257"/>
                    </a:cubicBezTo>
                    <a:cubicBezTo>
                      <a:pt x="350" y="257"/>
                      <a:pt x="482" y="136"/>
                      <a:pt x="525" y="54"/>
                    </a:cubicBezTo>
                    <a:cubicBezTo>
                      <a:pt x="440" y="13"/>
                      <a:pt x="241" y="0"/>
                      <a:pt x="120" y="30"/>
                    </a:cubicBezTo>
                    <a:cubicBezTo>
                      <a:pt x="69" y="43"/>
                      <a:pt x="42" y="57"/>
                      <a:pt x="0"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8" name="Freeform 12">
                <a:extLst>
                  <a:ext uri="{FF2B5EF4-FFF2-40B4-BE49-F238E27FC236}">
                    <a16:creationId xmlns:a16="http://schemas.microsoft.com/office/drawing/2014/main" id="{5D9FB9FB-FED4-4BB7-BAD2-D5DAAEFDDCB2}"/>
                  </a:ext>
                </a:extLst>
              </p:cNvPr>
              <p:cNvSpPr>
                <a:spLocks/>
              </p:cNvSpPr>
              <p:nvPr/>
            </p:nvSpPr>
            <p:spPr bwMode="auto">
              <a:xfrm>
                <a:off x="4229100" y="1758951"/>
                <a:ext cx="622300" cy="609600"/>
              </a:xfrm>
              <a:custGeom>
                <a:avLst/>
                <a:gdLst>
                  <a:gd name="T0" fmla="*/ 532 w 2683"/>
                  <a:gd name="T1" fmla="*/ 2604 h 2604"/>
                  <a:gd name="T2" fmla="*/ 693 w 2683"/>
                  <a:gd name="T3" fmla="*/ 2071 h 2604"/>
                  <a:gd name="T4" fmla="*/ 775 w 2683"/>
                  <a:gd name="T5" fmla="*/ 1111 h 2604"/>
                  <a:gd name="T6" fmla="*/ 945 w 2683"/>
                  <a:gd name="T7" fmla="*/ 935 h 2604"/>
                  <a:gd name="T8" fmla="*/ 1062 w 2683"/>
                  <a:gd name="T9" fmla="*/ 704 h 2604"/>
                  <a:gd name="T10" fmla="*/ 1320 w 2683"/>
                  <a:gd name="T11" fmla="*/ 606 h 2604"/>
                  <a:gd name="T12" fmla="*/ 1320 w 2683"/>
                  <a:gd name="T13" fmla="*/ 589 h 2604"/>
                  <a:gd name="T14" fmla="*/ 1131 w 2683"/>
                  <a:gd name="T15" fmla="*/ 523 h 2604"/>
                  <a:gd name="T16" fmla="*/ 1015 w 2683"/>
                  <a:gd name="T17" fmla="*/ 344 h 2604"/>
                  <a:gd name="T18" fmla="*/ 1286 w 2683"/>
                  <a:gd name="T19" fmla="*/ 513 h 2604"/>
                  <a:gd name="T20" fmla="*/ 1316 w 2683"/>
                  <a:gd name="T21" fmla="*/ 408 h 2604"/>
                  <a:gd name="T22" fmla="*/ 1320 w 2683"/>
                  <a:gd name="T23" fmla="*/ 268 h 2604"/>
                  <a:gd name="T24" fmla="*/ 1362 w 2683"/>
                  <a:gd name="T25" fmla="*/ 259 h 2604"/>
                  <a:gd name="T26" fmla="*/ 1413 w 2683"/>
                  <a:gd name="T27" fmla="*/ 276 h 2604"/>
                  <a:gd name="T28" fmla="*/ 1420 w 2683"/>
                  <a:gd name="T29" fmla="*/ 430 h 2604"/>
                  <a:gd name="T30" fmla="*/ 1490 w 2683"/>
                  <a:gd name="T31" fmla="*/ 498 h 2604"/>
                  <a:gd name="T32" fmla="*/ 1675 w 2683"/>
                  <a:gd name="T33" fmla="*/ 344 h 2604"/>
                  <a:gd name="T34" fmla="*/ 1717 w 2683"/>
                  <a:gd name="T35" fmla="*/ 352 h 2604"/>
                  <a:gd name="T36" fmla="*/ 1631 w 2683"/>
                  <a:gd name="T37" fmla="*/ 503 h 2604"/>
                  <a:gd name="T38" fmla="*/ 1500 w 2683"/>
                  <a:gd name="T39" fmla="*/ 558 h 2604"/>
                  <a:gd name="T40" fmla="*/ 1447 w 2683"/>
                  <a:gd name="T41" fmla="*/ 572 h 2604"/>
                  <a:gd name="T42" fmla="*/ 1734 w 2683"/>
                  <a:gd name="T43" fmla="*/ 793 h 2604"/>
                  <a:gd name="T44" fmla="*/ 1788 w 2683"/>
                  <a:gd name="T45" fmla="*/ 916 h 2604"/>
                  <a:gd name="T46" fmla="*/ 1958 w 2683"/>
                  <a:gd name="T47" fmla="*/ 1094 h 2604"/>
                  <a:gd name="T48" fmla="*/ 2022 w 2683"/>
                  <a:gd name="T49" fmla="*/ 1377 h 2604"/>
                  <a:gd name="T50" fmla="*/ 2031 w 2683"/>
                  <a:gd name="T51" fmla="*/ 1538 h 2604"/>
                  <a:gd name="T52" fmla="*/ 2031 w 2683"/>
                  <a:gd name="T53" fmla="*/ 1969 h 2604"/>
                  <a:gd name="T54" fmla="*/ 2200 w 2683"/>
                  <a:gd name="T55" fmla="*/ 2587 h 2604"/>
                  <a:gd name="T56" fmla="*/ 2683 w 2683"/>
                  <a:gd name="T57" fmla="*/ 1597 h 2604"/>
                  <a:gd name="T58" fmla="*/ 2559 w 2683"/>
                  <a:gd name="T59" fmla="*/ 1018 h 2604"/>
                  <a:gd name="T60" fmla="*/ 2439 w 2683"/>
                  <a:gd name="T61" fmla="*/ 816 h 2604"/>
                  <a:gd name="T62" fmla="*/ 2329 w 2683"/>
                  <a:gd name="T63" fmla="*/ 680 h 2604"/>
                  <a:gd name="T64" fmla="*/ 2291 w 2683"/>
                  <a:gd name="T65" fmla="*/ 634 h 2604"/>
                  <a:gd name="T66" fmla="*/ 1909 w 2683"/>
                  <a:gd name="T67" fmla="*/ 363 h 2604"/>
                  <a:gd name="T68" fmla="*/ 51 w 2683"/>
                  <a:gd name="T69" fmla="*/ 1318 h 2604"/>
                  <a:gd name="T70" fmla="*/ 34 w 2683"/>
                  <a:gd name="T71" fmla="*/ 1429 h 2604"/>
                  <a:gd name="T72" fmla="*/ 273 w 2683"/>
                  <a:gd name="T73" fmla="*/ 2339 h 2604"/>
                  <a:gd name="T74" fmla="*/ 359 w 2683"/>
                  <a:gd name="T75" fmla="*/ 2447 h 2604"/>
                  <a:gd name="T76" fmla="*/ 532 w 2683"/>
                  <a:gd name="T77" fmla="*/ 2604 h 2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83" h="2604">
                    <a:moveTo>
                      <a:pt x="532" y="2604"/>
                    </a:moveTo>
                    <a:cubicBezTo>
                      <a:pt x="596" y="2558"/>
                      <a:pt x="692" y="2200"/>
                      <a:pt x="693" y="2071"/>
                    </a:cubicBezTo>
                    <a:cubicBezTo>
                      <a:pt x="696" y="1808"/>
                      <a:pt x="665" y="1336"/>
                      <a:pt x="775" y="1111"/>
                    </a:cubicBezTo>
                    <a:cubicBezTo>
                      <a:pt x="824" y="1010"/>
                      <a:pt x="891" y="987"/>
                      <a:pt x="945" y="935"/>
                    </a:cubicBezTo>
                    <a:cubicBezTo>
                      <a:pt x="1017" y="866"/>
                      <a:pt x="924" y="808"/>
                      <a:pt x="1062" y="704"/>
                    </a:cubicBezTo>
                    <a:cubicBezTo>
                      <a:pt x="1131" y="652"/>
                      <a:pt x="1203" y="606"/>
                      <a:pt x="1320" y="606"/>
                    </a:cubicBezTo>
                    <a:lnTo>
                      <a:pt x="1320" y="589"/>
                    </a:lnTo>
                    <a:cubicBezTo>
                      <a:pt x="1241" y="571"/>
                      <a:pt x="1192" y="564"/>
                      <a:pt x="1131" y="523"/>
                    </a:cubicBezTo>
                    <a:cubicBezTo>
                      <a:pt x="1049" y="468"/>
                      <a:pt x="1015" y="428"/>
                      <a:pt x="1015" y="344"/>
                    </a:cubicBezTo>
                    <a:cubicBezTo>
                      <a:pt x="1144" y="344"/>
                      <a:pt x="1115" y="513"/>
                      <a:pt x="1286" y="513"/>
                    </a:cubicBezTo>
                    <a:cubicBezTo>
                      <a:pt x="1324" y="513"/>
                      <a:pt x="1310" y="452"/>
                      <a:pt x="1316" y="408"/>
                    </a:cubicBezTo>
                    <a:cubicBezTo>
                      <a:pt x="1323" y="363"/>
                      <a:pt x="1320" y="314"/>
                      <a:pt x="1320" y="268"/>
                    </a:cubicBezTo>
                    <a:cubicBezTo>
                      <a:pt x="1353" y="265"/>
                      <a:pt x="1340" y="259"/>
                      <a:pt x="1362" y="259"/>
                    </a:cubicBezTo>
                    <a:cubicBezTo>
                      <a:pt x="1378" y="259"/>
                      <a:pt x="1389" y="271"/>
                      <a:pt x="1413" y="276"/>
                    </a:cubicBezTo>
                    <a:cubicBezTo>
                      <a:pt x="1413" y="336"/>
                      <a:pt x="1415" y="382"/>
                      <a:pt x="1420" y="430"/>
                    </a:cubicBezTo>
                    <a:cubicBezTo>
                      <a:pt x="1428" y="513"/>
                      <a:pt x="1410" y="526"/>
                      <a:pt x="1490" y="498"/>
                    </a:cubicBezTo>
                    <a:cubicBezTo>
                      <a:pt x="1608" y="456"/>
                      <a:pt x="1641" y="344"/>
                      <a:pt x="1675" y="344"/>
                    </a:cubicBezTo>
                    <a:cubicBezTo>
                      <a:pt x="1698" y="344"/>
                      <a:pt x="1699" y="348"/>
                      <a:pt x="1717" y="352"/>
                    </a:cubicBezTo>
                    <a:cubicBezTo>
                      <a:pt x="1733" y="417"/>
                      <a:pt x="1694" y="444"/>
                      <a:pt x="1631" y="503"/>
                    </a:cubicBezTo>
                    <a:cubicBezTo>
                      <a:pt x="1568" y="562"/>
                      <a:pt x="1544" y="551"/>
                      <a:pt x="1500" y="558"/>
                    </a:cubicBezTo>
                    <a:cubicBezTo>
                      <a:pt x="1483" y="560"/>
                      <a:pt x="1467" y="568"/>
                      <a:pt x="1447" y="572"/>
                    </a:cubicBezTo>
                    <a:cubicBezTo>
                      <a:pt x="1482" y="621"/>
                      <a:pt x="1689" y="653"/>
                      <a:pt x="1734" y="793"/>
                    </a:cubicBezTo>
                    <a:cubicBezTo>
                      <a:pt x="1750" y="846"/>
                      <a:pt x="1747" y="883"/>
                      <a:pt x="1788" y="916"/>
                    </a:cubicBezTo>
                    <a:cubicBezTo>
                      <a:pt x="1855" y="969"/>
                      <a:pt x="1897" y="974"/>
                      <a:pt x="1958" y="1094"/>
                    </a:cubicBezTo>
                    <a:cubicBezTo>
                      <a:pt x="1999" y="1177"/>
                      <a:pt x="2023" y="1255"/>
                      <a:pt x="2022" y="1377"/>
                    </a:cubicBezTo>
                    <a:cubicBezTo>
                      <a:pt x="2022" y="1434"/>
                      <a:pt x="2031" y="1471"/>
                      <a:pt x="2031" y="1538"/>
                    </a:cubicBezTo>
                    <a:lnTo>
                      <a:pt x="2031" y="1969"/>
                    </a:lnTo>
                    <a:cubicBezTo>
                      <a:pt x="2040" y="2142"/>
                      <a:pt x="2064" y="2496"/>
                      <a:pt x="2200" y="2587"/>
                    </a:cubicBezTo>
                    <a:cubicBezTo>
                      <a:pt x="2428" y="2435"/>
                      <a:pt x="2683" y="1983"/>
                      <a:pt x="2683" y="1597"/>
                    </a:cubicBezTo>
                    <a:cubicBezTo>
                      <a:pt x="2683" y="1366"/>
                      <a:pt x="2642" y="1192"/>
                      <a:pt x="2559" y="1018"/>
                    </a:cubicBezTo>
                    <a:cubicBezTo>
                      <a:pt x="2523" y="943"/>
                      <a:pt x="2483" y="882"/>
                      <a:pt x="2439" y="816"/>
                    </a:cubicBezTo>
                    <a:lnTo>
                      <a:pt x="2329" y="680"/>
                    </a:lnTo>
                    <a:cubicBezTo>
                      <a:pt x="2311" y="661"/>
                      <a:pt x="2309" y="653"/>
                      <a:pt x="2291" y="634"/>
                    </a:cubicBezTo>
                    <a:cubicBezTo>
                      <a:pt x="2202" y="536"/>
                      <a:pt x="2028" y="419"/>
                      <a:pt x="1909" y="363"/>
                    </a:cubicBezTo>
                    <a:cubicBezTo>
                      <a:pt x="1129" y="0"/>
                      <a:pt x="199" y="480"/>
                      <a:pt x="51" y="1318"/>
                    </a:cubicBezTo>
                    <a:cubicBezTo>
                      <a:pt x="44" y="1353"/>
                      <a:pt x="37" y="1398"/>
                      <a:pt x="34" y="1429"/>
                    </a:cubicBezTo>
                    <a:cubicBezTo>
                      <a:pt x="0" y="1758"/>
                      <a:pt x="90" y="2062"/>
                      <a:pt x="273" y="2339"/>
                    </a:cubicBezTo>
                    <a:cubicBezTo>
                      <a:pt x="309" y="2393"/>
                      <a:pt x="328" y="2407"/>
                      <a:pt x="359" y="2447"/>
                    </a:cubicBezTo>
                    <a:cubicBezTo>
                      <a:pt x="401" y="2501"/>
                      <a:pt x="474" y="2574"/>
                      <a:pt x="532" y="26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9" name="Freeform 13">
                <a:extLst>
                  <a:ext uri="{FF2B5EF4-FFF2-40B4-BE49-F238E27FC236}">
                    <a16:creationId xmlns:a16="http://schemas.microsoft.com/office/drawing/2014/main" id="{749AA88C-7A54-4766-A2FE-AA1BAA9835D2}"/>
                  </a:ext>
                </a:extLst>
              </p:cNvPr>
              <p:cNvSpPr>
                <a:spLocks noEditPoints="1"/>
              </p:cNvSpPr>
              <p:nvPr/>
            </p:nvSpPr>
            <p:spPr bwMode="auto">
              <a:xfrm>
                <a:off x="4208463" y="1784351"/>
                <a:ext cx="668338" cy="698500"/>
              </a:xfrm>
              <a:custGeom>
                <a:avLst/>
                <a:gdLst>
                  <a:gd name="T0" fmla="*/ 1575 w 2879"/>
                  <a:gd name="T1" fmla="*/ 2823 h 2992"/>
                  <a:gd name="T2" fmla="*/ 1761 w 2879"/>
                  <a:gd name="T3" fmla="*/ 2882 h 2992"/>
                  <a:gd name="T4" fmla="*/ 1321 w 2879"/>
                  <a:gd name="T5" fmla="*/ 2857 h 2992"/>
                  <a:gd name="T6" fmla="*/ 1355 w 2879"/>
                  <a:gd name="T7" fmla="*/ 2848 h 2992"/>
                  <a:gd name="T8" fmla="*/ 1524 w 2879"/>
                  <a:gd name="T9" fmla="*/ 2798 h 2992"/>
                  <a:gd name="T10" fmla="*/ 1363 w 2879"/>
                  <a:gd name="T11" fmla="*/ 2798 h 2992"/>
                  <a:gd name="T12" fmla="*/ 1316 w 2879"/>
                  <a:gd name="T13" fmla="*/ 2911 h 2992"/>
                  <a:gd name="T14" fmla="*/ 1160 w 2879"/>
                  <a:gd name="T15" fmla="*/ 2772 h 2992"/>
                  <a:gd name="T16" fmla="*/ 1084 w 2879"/>
                  <a:gd name="T17" fmla="*/ 2874 h 2992"/>
                  <a:gd name="T18" fmla="*/ 1143 w 2879"/>
                  <a:gd name="T19" fmla="*/ 2755 h 2992"/>
                  <a:gd name="T20" fmla="*/ 1084 w 2879"/>
                  <a:gd name="T21" fmla="*/ 2874 h 2992"/>
                  <a:gd name="T22" fmla="*/ 1599 w 2879"/>
                  <a:gd name="T23" fmla="*/ 2806 h 2992"/>
                  <a:gd name="T24" fmla="*/ 1837 w 2879"/>
                  <a:gd name="T25" fmla="*/ 2730 h 2992"/>
                  <a:gd name="T26" fmla="*/ 1803 w 2879"/>
                  <a:gd name="T27" fmla="*/ 2815 h 2992"/>
                  <a:gd name="T28" fmla="*/ 1710 w 2879"/>
                  <a:gd name="T29" fmla="*/ 2815 h 2992"/>
                  <a:gd name="T30" fmla="*/ 1427 w 2879"/>
                  <a:gd name="T31" fmla="*/ 2339 h 2992"/>
                  <a:gd name="T32" fmla="*/ 1311 w 2879"/>
                  <a:gd name="T33" fmla="*/ 1892 h 2992"/>
                  <a:gd name="T34" fmla="*/ 1346 w 2879"/>
                  <a:gd name="T35" fmla="*/ 1665 h 2992"/>
                  <a:gd name="T36" fmla="*/ 1457 w 2879"/>
                  <a:gd name="T37" fmla="*/ 1886 h 2992"/>
                  <a:gd name="T38" fmla="*/ 1511 w 2879"/>
                  <a:gd name="T39" fmla="*/ 2100 h 2992"/>
                  <a:gd name="T40" fmla="*/ 1627 w 2879"/>
                  <a:gd name="T41" fmla="*/ 2196 h 2992"/>
                  <a:gd name="T42" fmla="*/ 1479 w 2879"/>
                  <a:gd name="T43" fmla="*/ 2701 h 2992"/>
                  <a:gd name="T44" fmla="*/ 1353 w 2879"/>
                  <a:gd name="T45" fmla="*/ 2165 h 2992"/>
                  <a:gd name="T46" fmla="*/ 965 w 2879"/>
                  <a:gd name="T47" fmla="*/ 2696 h 2992"/>
                  <a:gd name="T48" fmla="*/ 329 w 2879"/>
                  <a:gd name="T49" fmla="*/ 2283 h 2992"/>
                  <a:gd name="T50" fmla="*/ 442 w 2879"/>
                  <a:gd name="T51" fmla="*/ 514 h 2992"/>
                  <a:gd name="T52" fmla="*/ 2390 w 2879"/>
                  <a:gd name="T53" fmla="*/ 467 h 2992"/>
                  <a:gd name="T54" fmla="*/ 2537 w 2879"/>
                  <a:gd name="T55" fmla="*/ 2304 h 2992"/>
                  <a:gd name="T56" fmla="*/ 1914 w 2879"/>
                  <a:gd name="T57" fmla="*/ 2696 h 2992"/>
                  <a:gd name="T58" fmla="*/ 2068 w 2879"/>
                  <a:gd name="T59" fmla="*/ 2270 h 2992"/>
                  <a:gd name="T60" fmla="*/ 1812 w 2879"/>
                  <a:gd name="T61" fmla="*/ 1308 h 2992"/>
                  <a:gd name="T62" fmla="*/ 1679 w 2879"/>
                  <a:gd name="T63" fmla="*/ 1601 h 2992"/>
                  <a:gd name="T64" fmla="*/ 1770 w 2879"/>
                  <a:gd name="T65" fmla="*/ 2095 h 2992"/>
                  <a:gd name="T66" fmla="*/ 1685 w 2879"/>
                  <a:gd name="T67" fmla="*/ 2493 h 2992"/>
                  <a:gd name="T68" fmla="*/ 1383 w 2879"/>
                  <a:gd name="T69" fmla="*/ 1607 h 2992"/>
                  <a:gd name="T70" fmla="*/ 1228 w 2879"/>
                  <a:gd name="T71" fmla="*/ 2442 h 2992"/>
                  <a:gd name="T72" fmla="*/ 1135 w 2879"/>
                  <a:gd name="T73" fmla="*/ 1849 h 2992"/>
                  <a:gd name="T74" fmla="*/ 958 w 2879"/>
                  <a:gd name="T75" fmla="*/ 1385 h 2992"/>
                  <a:gd name="T76" fmla="*/ 677 w 2879"/>
                  <a:gd name="T77" fmla="*/ 2535 h 2992"/>
                  <a:gd name="T78" fmla="*/ 914 w 2879"/>
                  <a:gd name="T79" fmla="*/ 2806 h 2992"/>
                  <a:gd name="T80" fmla="*/ 1934 w 2879"/>
                  <a:gd name="T81" fmla="*/ 2911 h 2992"/>
                  <a:gd name="T82" fmla="*/ 2320 w 2879"/>
                  <a:gd name="T83" fmla="*/ 2603 h 2992"/>
                  <a:gd name="T84" fmla="*/ 2523 w 2879"/>
                  <a:gd name="T85" fmla="*/ 520 h 2992"/>
                  <a:gd name="T86" fmla="*/ 1516 w 2879"/>
                  <a:gd name="T87" fmla="*/ 29 h 2992"/>
                  <a:gd name="T88" fmla="*/ 408 w 2879"/>
                  <a:gd name="T89" fmla="*/ 463 h 2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9" h="2992">
                    <a:moveTo>
                      <a:pt x="1549" y="2908"/>
                    </a:moveTo>
                    <a:lnTo>
                      <a:pt x="1549" y="2823"/>
                    </a:lnTo>
                    <a:lnTo>
                      <a:pt x="1575" y="2823"/>
                    </a:lnTo>
                    <a:cubicBezTo>
                      <a:pt x="1577" y="2850"/>
                      <a:pt x="1583" y="2853"/>
                      <a:pt x="1583" y="2882"/>
                    </a:cubicBezTo>
                    <a:cubicBezTo>
                      <a:pt x="1583" y="2908"/>
                      <a:pt x="1573" y="2905"/>
                      <a:pt x="1549" y="2908"/>
                    </a:cubicBezTo>
                    <a:close/>
                    <a:moveTo>
                      <a:pt x="1761" y="2882"/>
                    </a:moveTo>
                    <a:cubicBezTo>
                      <a:pt x="1750" y="2860"/>
                      <a:pt x="1753" y="2873"/>
                      <a:pt x="1753" y="2840"/>
                    </a:cubicBezTo>
                    <a:cubicBezTo>
                      <a:pt x="1813" y="2845"/>
                      <a:pt x="1781" y="2880"/>
                      <a:pt x="1761" y="2882"/>
                    </a:cubicBezTo>
                    <a:close/>
                    <a:moveTo>
                      <a:pt x="1321" y="2857"/>
                    </a:moveTo>
                    <a:lnTo>
                      <a:pt x="1321" y="2806"/>
                    </a:lnTo>
                    <a:lnTo>
                      <a:pt x="1346" y="2806"/>
                    </a:lnTo>
                    <a:cubicBezTo>
                      <a:pt x="1348" y="2829"/>
                      <a:pt x="1350" y="2829"/>
                      <a:pt x="1355" y="2848"/>
                    </a:cubicBezTo>
                    <a:cubicBezTo>
                      <a:pt x="1341" y="2850"/>
                      <a:pt x="1328" y="2848"/>
                      <a:pt x="1321" y="2857"/>
                    </a:cubicBezTo>
                    <a:close/>
                    <a:moveTo>
                      <a:pt x="1363" y="2798"/>
                    </a:moveTo>
                    <a:lnTo>
                      <a:pt x="1524" y="2798"/>
                    </a:lnTo>
                    <a:cubicBezTo>
                      <a:pt x="1504" y="2840"/>
                      <a:pt x="1521" y="2884"/>
                      <a:pt x="1524" y="2925"/>
                    </a:cubicBezTo>
                    <a:lnTo>
                      <a:pt x="1338" y="2925"/>
                    </a:lnTo>
                    <a:cubicBezTo>
                      <a:pt x="1376" y="2868"/>
                      <a:pt x="1399" y="2865"/>
                      <a:pt x="1363" y="2798"/>
                    </a:cubicBezTo>
                    <a:close/>
                    <a:moveTo>
                      <a:pt x="1287" y="2874"/>
                    </a:moveTo>
                    <a:cubicBezTo>
                      <a:pt x="1307" y="2879"/>
                      <a:pt x="1312" y="2882"/>
                      <a:pt x="1338" y="2882"/>
                    </a:cubicBezTo>
                    <a:cubicBezTo>
                      <a:pt x="1331" y="2906"/>
                      <a:pt x="1340" y="2897"/>
                      <a:pt x="1316" y="2911"/>
                    </a:cubicBezTo>
                    <a:cubicBezTo>
                      <a:pt x="1275" y="2934"/>
                      <a:pt x="1165" y="2927"/>
                      <a:pt x="1143" y="2882"/>
                    </a:cubicBezTo>
                    <a:cubicBezTo>
                      <a:pt x="1135" y="2866"/>
                      <a:pt x="1139" y="2855"/>
                      <a:pt x="1145" y="2835"/>
                    </a:cubicBezTo>
                    <a:cubicBezTo>
                      <a:pt x="1153" y="2811"/>
                      <a:pt x="1158" y="2797"/>
                      <a:pt x="1160" y="2772"/>
                    </a:cubicBezTo>
                    <a:lnTo>
                      <a:pt x="1312" y="2783"/>
                    </a:lnTo>
                    <a:cubicBezTo>
                      <a:pt x="1289" y="2816"/>
                      <a:pt x="1287" y="2814"/>
                      <a:pt x="1287" y="2874"/>
                    </a:cubicBezTo>
                    <a:close/>
                    <a:moveTo>
                      <a:pt x="1084" y="2874"/>
                    </a:moveTo>
                    <a:cubicBezTo>
                      <a:pt x="1021" y="2874"/>
                      <a:pt x="1025" y="2869"/>
                      <a:pt x="974" y="2857"/>
                    </a:cubicBezTo>
                    <a:lnTo>
                      <a:pt x="1036" y="2731"/>
                    </a:lnTo>
                    <a:cubicBezTo>
                      <a:pt x="1070" y="2739"/>
                      <a:pt x="1099" y="2754"/>
                      <a:pt x="1143" y="2755"/>
                    </a:cubicBezTo>
                    <a:cubicBezTo>
                      <a:pt x="1125" y="2800"/>
                      <a:pt x="1149" y="2744"/>
                      <a:pt x="1122" y="2776"/>
                    </a:cubicBezTo>
                    <a:cubicBezTo>
                      <a:pt x="1104" y="2798"/>
                      <a:pt x="1114" y="2769"/>
                      <a:pt x="1116" y="2807"/>
                    </a:cubicBezTo>
                    <a:cubicBezTo>
                      <a:pt x="1118" y="2844"/>
                      <a:pt x="1120" y="2874"/>
                      <a:pt x="1084" y="2874"/>
                    </a:cubicBezTo>
                    <a:close/>
                    <a:moveTo>
                      <a:pt x="1736" y="2899"/>
                    </a:moveTo>
                    <a:cubicBezTo>
                      <a:pt x="1699" y="2908"/>
                      <a:pt x="1632" y="2924"/>
                      <a:pt x="1592" y="2925"/>
                    </a:cubicBezTo>
                    <a:cubicBezTo>
                      <a:pt x="1607" y="2859"/>
                      <a:pt x="1616" y="2924"/>
                      <a:pt x="1599" y="2806"/>
                    </a:cubicBezTo>
                    <a:cubicBezTo>
                      <a:pt x="1592" y="2802"/>
                      <a:pt x="1584" y="2800"/>
                      <a:pt x="1581" y="2800"/>
                    </a:cubicBezTo>
                    <a:lnTo>
                      <a:pt x="1558" y="2789"/>
                    </a:lnTo>
                    <a:cubicBezTo>
                      <a:pt x="1664" y="2765"/>
                      <a:pt x="1744" y="2775"/>
                      <a:pt x="1837" y="2730"/>
                    </a:cubicBezTo>
                    <a:lnTo>
                      <a:pt x="1888" y="2857"/>
                    </a:lnTo>
                    <a:cubicBezTo>
                      <a:pt x="1864" y="2869"/>
                      <a:pt x="1833" y="2876"/>
                      <a:pt x="1803" y="2882"/>
                    </a:cubicBezTo>
                    <a:lnTo>
                      <a:pt x="1803" y="2815"/>
                    </a:lnTo>
                    <a:cubicBezTo>
                      <a:pt x="1759" y="2811"/>
                      <a:pt x="1788" y="2804"/>
                      <a:pt x="1744" y="2815"/>
                    </a:cubicBezTo>
                    <a:cubicBezTo>
                      <a:pt x="1756" y="2797"/>
                      <a:pt x="1767" y="2781"/>
                      <a:pt x="1778" y="2764"/>
                    </a:cubicBezTo>
                    <a:cubicBezTo>
                      <a:pt x="1738" y="2773"/>
                      <a:pt x="1722" y="2778"/>
                      <a:pt x="1710" y="2815"/>
                    </a:cubicBezTo>
                    <a:cubicBezTo>
                      <a:pt x="1701" y="2846"/>
                      <a:pt x="1719" y="2868"/>
                      <a:pt x="1736" y="2899"/>
                    </a:cubicBezTo>
                    <a:close/>
                    <a:moveTo>
                      <a:pt x="1353" y="2165"/>
                    </a:moveTo>
                    <a:cubicBezTo>
                      <a:pt x="1390" y="2221"/>
                      <a:pt x="1360" y="2325"/>
                      <a:pt x="1427" y="2339"/>
                    </a:cubicBezTo>
                    <a:cubicBezTo>
                      <a:pt x="1434" y="2077"/>
                      <a:pt x="1373" y="2191"/>
                      <a:pt x="1342" y="2121"/>
                    </a:cubicBezTo>
                    <a:cubicBezTo>
                      <a:pt x="1327" y="2045"/>
                      <a:pt x="1349" y="2044"/>
                      <a:pt x="1358" y="1989"/>
                    </a:cubicBezTo>
                    <a:cubicBezTo>
                      <a:pt x="1365" y="1942"/>
                      <a:pt x="1321" y="1950"/>
                      <a:pt x="1311" y="1892"/>
                    </a:cubicBezTo>
                    <a:cubicBezTo>
                      <a:pt x="1357" y="1820"/>
                      <a:pt x="1435" y="1869"/>
                      <a:pt x="1428" y="1793"/>
                    </a:cubicBezTo>
                    <a:cubicBezTo>
                      <a:pt x="1395" y="1772"/>
                      <a:pt x="1337" y="1792"/>
                      <a:pt x="1316" y="1759"/>
                    </a:cubicBezTo>
                    <a:cubicBezTo>
                      <a:pt x="1296" y="1727"/>
                      <a:pt x="1329" y="1682"/>
                      <a:pt x="1346" y="1665"/>
                    </a:cubicBezTo>
                    <a:cubicBezTo>
                      <a:pt x="1395" y="1679"/>
                      <a:pt x="1376" y="1680"/>
                      <a:pt x="1400" y="1719"/>
                    </a:cubicBezTo>
                    <a:cubicBezTo>
                      <a:pt x="1515" y="1731"/>
                      <a:pt x="1523" y="1715"/>
                      <a:pt x="1625" y="1757"/>
                    </a:cubicBezTo>
                    <a:cubicBezTo>
                      <a:pt x="1634" y="1916"/>
                      <a:pt x="1547" y="1882"/>
                      <a:pt x="1457" y="1886"/>
                    </a:cubicBezTo>
                    <a:cubicBezTo>
                      <a:pt x="1427" y="1888"/>
                      <a:pt x="1405" y="1892"/>
                      <a:pt x="1385" y="1909"/>
                    </a:cubicBezTo>
                    <a:cubicBezTo>
                      <a:pt x="1409" y="1929"/>
                      <a:pt x="1409" y="1927"/>
                      <a:pt x="1448" y="1935"/>
                    </a:cubicBezTo>
                    <a:cubicBezTo>
                      <a:pt x="1533" y="1952"/>
                      <a:pt x="1492" y="2005"/>
                      <a:pt x="1511" y="2100"/>
                    </a:cubicBezTo>
                    <a:cubicBezTo>
                      <a:pt x="1550" y="2041"/>
                      <a:pt x="1523" y="1991"/>
                      <a:pt x="1577" y="1967"/>
                    </a:cubicBezTo>
                    <a:cubicBezTo>
                      <a:pt x="1610" y="2042"/>
                      <a:pt x="1601" y="2076"/>
                      <a:pt x="1577" y="2149"/>
                    </a:cubicBezTo>
                    <a:cubicBezTo>
                      <a:pt x="1617" y="2174"/>
                      <a:pt x="1618" y="2137"/>
                      <a:pt x="1627" y="2196"/>
                    </a:cubicBezTo>
                    <a:cubicBezTo>
                      <a:pt x="1638" y="2274"/>
                      <a:pt x="1612" y="2358"/>
                      <a:pt x="1557" y="2407"/>
                    </a:cubicBezTo>
                    <a:cubicBezTo>
                      <a:pt x="1497" y="2459"/>
                      <a:pt x="1503" y="2425"/>
                      <a:pt x="1502" y="2535"/>
                    </a:cubicBezTo>
                    <a:cubicBezTo>
                      <a:pt x="1502" y="2594"/>
                      <a:pt x="1503" y="2655"/>
                      <a:pt x="1479" y="2701"/>
                    </a:cubicBezTo>
                    <a:cubicBezTo>
                      <a:pt x="1383" y="2681"/>
                      <a:pt x="1423" y="2605"/>
                      <a:pt x="1425" y="2434"/>
                    </a:cubicBezTo>
                    <a:cubicBezTo>
                      <a:pt x="1366" y="2389"/>
                      <a:pt x="1294" y="2369"/>
                      <a:pt x="1302" y="2221"/>
                    </a:cubicBezTo>
                    <a:cubicBezTo>
                      <a:pt x="1305" y="2178"/>
                      <a:pt x="1313" y="2169"/>
                      <a:pt x="1353" y="2165"/>
                    </a:cubicBezTo>
                    <a:close/>
                    <a:moveTo>
                      <a:pt x="677" y="2535"/>
                    </a:moveTo>
                    <a:cubicBezTo>
                      <a:pt x="685" y="2563"/>
                      <a:pt x="678" y="2547"/>
                      <a:pt x="699" y="2565"/>
                    </a:cubicBezTo>
                    <a:cubicBezTo>
                      <a:pt x="752" y="2611"/>
                      <a:pt x="903" y="2695"/>
                      <a:pt x="965" y="2696"/>
                    </a:cubicBezTo>
                    <a:cubicBezTo>
                      <a:pt x="959" y="2722"/>
                      <a:pt x="954" y="2721"/>
                      <a:pt x="948" y="2747"/>
                    </a:cubicBezTo>
                    <a:cubicBezTo>
                      <a:pt x="896" y="2746"/>
                      <a:pt x="791" y="2693"/>
                      <a:pt x="755" y="2669"/>
                    </a:cubicBezTo>
                    <a:cubicBezTo>
                      <a:pt x="589" y="2561"/>
                      <a:pt x="451" y="2449"/>
                      <a:pt x="329" y="2283"/>
                    </a:cubicBezTo>
                    <a:cubicBezTo>
                      <a:pt x="91" y="1958"/>
                      <a:pt x="5" y="1570"/>
                      <a:pt x="97" y="1150"/>
                    </a:cubicBezTo>
                    <a:cubicBezTo>
                      <a:pt x="143" y="940"/>
                      <a:pt x="268" y="687"/>
                      <a:pt x="421" y="535"/>
                    </a:cubicBezTo>
                    <a:cubicBezTo>
                      <a:pt x="430" y="526"/>
                      <a:pt x="434" y="523"/>
                      <a:pt x="442" y="514"/>
                    </a:cubicBezTo>
                    <a:cubicBezTo>
                      <a:pt x="504" y="446"/>
                      <a:pt x="576" y="385"/>
                      <a:pt x="652" y="334"/>
                    </a:cubicBezTo>
                    <a:cubicBezTo>
                      <a:pt x="1121" y="23"/>
                      <a:pt x="1735" y="0"/>
                      <a:pt x="2203" y="315"/>
                    </a:cubicBezTo>
                    <a:lnTo>
                      <a:pt x="2390" y="467"/>
                    </a:lnTo>
                    <a:cubicBezTo>
                      <a:pt x="2613" y="693"/>
                      <a:pt x="2811" y="1034"/>
                      <a:pt x="2811" y="1375"/>
                    </a:cubicBezTo>
                    <a:lnTo>
                      <a:pt x="2811" y="1528"/>
                    </a:lnTo>
                    <a:cubicBezTo>
                      <a:pt x="2811" y="1813"/>
                      <a:pt x="2667" y="2145"/>
                      <a:pt x="2537" y="2304"/>
                    </a:cubicBezTo>
                    <a:cubicBezTo>
                      <a:pt x="2493" y="2358"/>
                      <a:pt x="2460" y="2391"/>
                      <a:pt x="2411" y="2440"/>
                    </a:cubicBezTo>
                    <a:cubicBezTo>
                      <a:pt x="2306" y="2545"/>
                      <a:pt x="2055" y="2744"/>
                      <a:pt x="1922" y="2747"/>
                    </a:cubicBezTo>
                    <a:cubicBezTo>
                      <a:pt x="1917" y="2727"/>
                      <a:pt x="1914" y="2722"/>
                      <a:pt x="1914" y="2696"/>
                    </a:cubicBezTo>
                    <a:cubicBezTo>
                      <a:pt x="1995" y="2694"/>
                      <a:pt x="2114" y="2602"/>
                      <a:pt x="2176" y="2569"/>
                    </a:cubicBezTo>
                    <a:cubicBezTo>
                      <a:pt x="2169" y="2539"/>
                      <a:pt x="2155" y="2526"/>
                      <a:pt x="2142" y="2501"/>
                    </a:cubicBezTo>
                    <a:cubicBezTo>
                      <a:pt x="2102" y="2424"/>
                      <a:pt x="2080" y="2361"/>
                      <a:pt x="2068" y="2270"/>
                    </a:cubicBezTo>
                    <a:cubicBezTo>
                      <a:pt x="2051" y="2134"/>
                      <a:pt x="2024" y="1600"/>
                      <a:pt x="2024" y="1502"/>
                    </a:cubicBezTo>
                    <a:cubicBezTo>
                      <a:pt x="2024" y="1424"/>
                      <a:pt x="1992" y="1413"/>
                      <a:pt x="1945" y="1378"/>
                    </a:cubicBezTo>
                    <a:cubicBezTo>
                      <a:pt x="1914" y="1354"/>
                      <a:pt x="1853" y="1317"/>
                      <a:pt x="1812" y="1308"/>
                    </a:cubicBezTo>
                    <a:cubicBezTo>
                      <a:pt x="1769" y="1389"/>
                      <a:pt x="1656" y="1489"/>
                      <a:pt x="1575" y="1511"/>
                    </a:cubicBezTo>
                    <a:cubicBezTo>
                      <a:pt x="1583" y="1540"/>
                      <a:pt x="1596" y="1544"/>
                      <a:pt x="1621" y="1558"/>
                    </a:cubicBezTo>
                    <a:cubicBezTo>
                      <a:pt x="1654" y="1577"/>
                      <a:pt x="1652" y="1575"/>
                      <a:pt x="1679" y="1601"/>
                    </a:cubicBezTo>
                    <a:cubicBezTo>
                      <a:pt x="1722" y="1645"/>
                      <a:pt x="1728" y="1668"/>
                      <a:pt x="1742" y="1733"/>
                    </a:cubicBezTo>
                    <a:cubicBezTo>
                      <a:pt x="1753" y="1781"/>
                      <a:pt x="1762" y="1854"/>
                      <a:pt x="1761" y="1908"/>
                    </a:cubicBezTo>
                    <a:cubicBezTo>
                      <a:pt x="1761" y="1979"/>
                      <a:pt x="1770" y="2024"/>
                      <a:pt x="1770" y="2095"/>
                    </a:cubicBezTo>
                    <a:cubicBezTo>
                      <a:pt x="1770" y="2175"/>
                      <a:pt x="1761" y="2221"/>
                      <a:pt x="1761" y="2298"/>
                    </a:cubicBezTo>
                    <a:cubicBezTo>
                      <a:pt x="1762" y="2375"/>
                      <a:pt x="1746" y="2429"/>
                      <a:pt x="1744" y="2493"/>
                    </a:cubicBezTo>
                    <a:lnTo>
                      <a:pt x="1685" y="2493"/>
                    </a:lnTo>
                    <a:cubicBezTo>
                      <a:pt x="1681" y="2447"/>
                      <a:pt x="1668" y="2400"/>
                      <a:pt x="1668" y="2349"/>
                    </a:cubicBezTo>
                    <a:cubicBezTo>
                      <a:pt x="1668" y="2091"/>
                      <a:pt x="1708" y="1881"/>
                      <a:pt x="1609" y="1688"/>
                    </a:cubicBezTo>
                    <a:cubicBezTo>
                      <a:pt x="1566" y="1604"/>
                      <a:pt x="1470" y="1541"/>
                      <a:pt x="1383" y="1607"/>
                    </a:cubicBezTo>
                    <a:cubicBezTo>
                      <a:pt x="1200" y="1748"/>
                      <a:pt x="1245" y="1884"/>
                      <a:pt x="1223" y="2031"/>
                    </a:cubicBezTo>
                    <a:cubicBezTo>
                      <a:pt x="1217" y="2072"/>
                      <a:pt x="1218" y="2102"/>
                      <a:pt x="1224" y="2141"/>
                    </a:cubicBezTo>
                    <a:lnTo>
                      <a:pt x="1228" y="2442"/>
                    </a:lnTo>
                    <a:cubicBezTo>
                      <a:pt x="1228" y="2487"/>
                      <a:pt x="1205" y="2500"/>
                      <a:pt x="1160" y="2501"/>
                    </a:cubicBezTo>
                    <a:cubicBezTo>
                      <a:pt x="1159" y="2465"/>
                      <a:pt x="1152" y="2467"/>
                      <a:pt x="1151" y="2425"/>
                    </a:cubicBezTo>
                    <a:lnTo>
                      <a:pt x="1135" y="1849"/>
                    </a:lnTo>
                    <a:cubicBezTo>
                      <a:pt x="1135" y="1673"/>
                      <a:pt x="1215" y="1607"/>
                      <a:pt x="1321" y="1536"/>
                    </a:cubicBezTo>
                    <a:cubicBezTo>
                      <a:pt x="1259" y="1444"/>
                      <a:pt x="1243" y="1545"/>
                      <a:pt x="1084" y="1308"/>
                    </a:cubicBezTo>
                    <a:cubicBezTo>
                      <a:pt x="1032" y="1335"/>
                      <a:pt x="1004" y="1350"/>
                      <a:pt x="958" y="1385"/>
                    </a:cubicBezTo>
                    <a:cubicBezTo>
                      <a:pt x="891" y="1434"/>
                      <a:pt x="881" y="1445"/>
                      <a:pt x="880" y="1511"/>
                    </a:cubicBezTo>
                    <a:cubicBezTo>
                      <a:pt x="878" y="1674"/>
                      <a:pt x="851" y="2123"/>
                      <a:pt x="824" y="2266"/>
                    </a:cubicBezTo>
                    <a:cubicBezTo>
                      <a:pt x="805" y="2361"/>
                      <a:pt x="772" y="2527"/>
                      <a:pt x="677" y="2535"/>
                    </a:cubicBezTo>
                    <a:close/>
                    <a:moveTo>
                      <a:pt x="0" y="1426"/>
                    </a:moveTo>
                    <a:cubicBezTo>
                      <a:pt x="0" y="1915"/>
                      <a:pt x="185" y="2298"/>
                      <a:pt x="549" y="2596"/>
                    </a:cubicBezTo>
                    <a:cubicBezTo>
                      <a:pt x="716" y="2732"/>
                      <a:pt x="761" y="2732"/>
                      <a:pt x="914" y="2806"/>
                    </a:cubicBezTo>
                    <a:cubicBezTo>
                      <a:pt x="902" y="2825"/>
                      <a:pt x="889" y="2842"/>
                      <a:pt x="889" y="2874"/>
                    </a:cubicBezTo>
                    <a:cubicBezTo>
                      <a:pt x="889" y="2941"/>
                      <a:pt x="1344" y="2992"/>
                      <a:pt x="1482" y="2992"/>
                    </a:cubicBezTo>
                    <a:cubicBezTo>
                      <a:pt x="1595" y="2992"/>
                      <a:pt x="1822" y="2950"/>
                      <a:pt x="1934" y="2911"/>
                    </a:cubicBezTo>
                    <a:cubicBezTo>
                      <a:pt x="1961" y="2902"/>
                      <a:pt x="1965" y="2897"/>
                      <a:pt x="1990" y="2891"/>
                    </a:cubicBezTo>
                    <a:cubicBezTo>
                      <a:pt x="1987" y="2857"/>
                      <a:pt x="1972" y="2841"/>
                      <a:pt x="1964" y="2806"/>
                    </a:cubicBezTo>
                    <a:cubicBezTo>
                      <a:pt x="2149" y="2709"/>
                      <a:pt x="2126" y="2751"/>
                      <a:pt x="2320" y="2603"/>
                    </a:cubicBezTo>
                    <a:cubicBezTo>
                      <a:pt x="2642" y="2357"/>
                      <a:pt x="2879" y="1923"/>
                      <a:pt x="2879" y="1477"/>
                    </a:cubicBezTo>
                    <a:cubicBezTo>
                      <a:pt x="2879" y="1164"/>
                      <a:pt x="2759" y="794"/>
                      <a:pt x="2563" y="565"/>
                    </a:cubicBezTo>
                    <a:cubicBezTo>
                      <a:pt x="2547" y="546"/>
                      <a:pt x="2538" y="540"/>
                      <a:pt x="2523" y="520"/>
                    </a:cubicBezTo>
                    <a:cubicBezTo>
                      <a:pt x="2507" y="499"/>
                      <a:pt x="2498" y="491"/>
                      <a:pt x="2479" y="471"/>
                    </a:cubicBezTo>
                    <a:cubicBezTo>
                      <a:pt x="2361" y="355"/>
                      <a:pt x="2228" y="254"/>
                      <a:pt x="2072" y="176"/>
                    </a:cubicBezTo>
                    <a:cubicBezTo>
                      <a:pt x="1922" y="101"/>
                      <a:pt x="1735" y="29"/>
                      <a:pt x="1516" y="29"/>
                    </a:cubicBezTo>
                    <a:cubicBezTo>
                      <a:pt x="1101" y="29"/>
                      <a:pt x="857" y="107"/>
                      <a:pt x="552" y="335"/>
                    </a:cubicBezTo>
                    <a:cubicBezTo>
                      <a:pt x="527" y="353"/>
                      <a:pt x="523" y="359"/>
                      <a:pt x="502" y="378"/>
                    </a:cubicBezTo>
                    <a:lnTo>
                      <a:pt x="408" y="463"/>
                    </a:lnTo>
                    <a:cubicBezTo>
                      <a:pt x="388" y="484"/>
                      <a:pt x="384" y="493"/>
                      <a:pt x="366" y="514"/>
                    </a:cubicBezTo>
                    <a:cubicBezTo>
                      <a:pt x="152" y="755"/>
                      <a:pt x="0" y="1086"/>
                      <a:pt x="0" y="14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0" name="Freeform 14">
                <a:extLst>
                  <a:ext uri="{FF2B5EF4-FFF2-40B4-BE49-F238E27FC236}">
                    <a16:creationId xmlns:a16="http://schemas.microsoft.com/office/drawing/2014/main" id="{7449E155-CB81-44B1-90E2-CD68E6C4C04B}"/>
                  </a:ext>
                </a:extLst>
              </p:cNvPr>
              <p:cNvSpPr>
                <a:spLocks noEditPoints="1"/>
              </p:cNvSpPr>
              <p:nvPr/>
            </p:nvSpPr>
            <p:spPr bwMode="auto">
              <a:xfrm>
                <a:off x="4065588" y="1646238"/>
                <a:ext cx="969963" cy="958850"/>
              </a:xfrm>
              <a:custGeom>
                <a:avLst/>
                <a:gdLst>
                  <a:gd name="T0" fmla="*/ 2152 w 4182"/>
                  <a:gd name="T1" fmla="*/ 4022 h 4106"/>
                  <a:gd name="T2" fmla="*/ 1282 w 4182"/>
                  <a:gd name="T3" fmla="*/ 3867 h 4106"/>
                  <a:gd name="T4" fmla="*/ 834 w 4182"/>
                  <a:gd name="T5" fmla="*/ 3603 h 4106"/>
                  <a:gd name="T6" fmla="*/ 773 w 4182"/>
                  <a:gd name="T7" fmla="*/ 3546 h 4106"/>
                  <a:gd name="T8" fmla="*/ 646 w 4182"/>
                  <a:gd name="T9" fmla="*/ 3427 h 4106"/>
                  <a:gd name="T10" fmla="*/ 382 w 4182"/>
                  <a:gd name="T11" fmla="*/ 3098 h 4106"/>
                  <a:gd name="T12" fmla="*/ 94 w 4182"/>
                  <a:gd name="T13" fmla="*/ 2184 h 4106"/>
                  <a:gd name="T14" fmla="*/ 280 w 4182"/>
                  <a:gd name="T15" fmla="*/ 1211 h 4106"/>
                  <a:gd name="T16" fmla="*/ 567 w 4182"/>
                  <a:gd name="T17" fmla="*/ 769 h 4106"/>
                  <a:gd name="T18" fmla="*/ 630 w 4182"/>
                  <a:gd name="T19" fmla="*/ 713 h 4106"/>
                  <a:gd name="T20" fmla="*/ 953 w 4182"/>
                  <a:gd name="T21" fmla="*/ 427 h 4106"/>
                  <a:gd name="T22" fmla="*/ 2075 w 4182"/>
                  <a:gd name="T23" fmla="*/ 85 h 4106"/>
                  <a:gd name="T24" fmla="*/ 2939 w 4182"/>
                  <a:gd name="T25" fmla="*/ 288 h 4106"/>
                  <a:gd name="T26" fmla="*/ 3360 w 4182"/>
                  <a:gd name="T27" fmla="*/ 578 h 4106"/>
                  <a:gd name="T28" fmla="*/ 3483 w 4182"/>
                  <a:gd name="T29" fmla="*/ 700 h 4106"/>
                  <a:gd name="T30" fmla="*/ 3647 w 4182"/>
                  <a:gd name="T31" fmla="*/ 893 h 4106"/>
                  <a:gd name="T32" fmla="*/ 4023 w 4182"/>
                  <a:gd name="T33" fmla="*/ 1947 h 4106"/>
                  <a:gd name="T34" fmla="*/ 3777 w 4182"/>
                  <a:gd name="T35" fmla="*/ 3014 h 4106"/>
                  <a:gd name="T36" fmla="*/ 3473 w 4182"/>
                  <a:gd name="T37" fmla="*/ 3429 h 4106"/>
                  <a:gd name="T38" fmla="*/ 3077 w 4182"/>
                  <a:gd name="T39" fmla="*/ 3745 h 4106"/>
                  <a:gd name="T40" fmla="*/ 2914 w 4182"/>
                  <a:gd name="T41" fmla="*/ 3827 h 4106"/>
                  <a:gd name="T42" fmla="*/ 2567 w 4182"/>
                  <a:gd name="T43" fmla="*/ 3955 h 4106"/>
                  <a:gd name="T44" fmla="*/ 2152 w 4182"/>
                  <a:gd name="T45" fmla="*/ 4022 h 4106"/>
                  <a:gd name="T46" fmla="*/ 9 w 4182"/>
                  <a:gd name="T47" fmla="*/ 1880 h 4106"/>
                  <a:gd name="T48" fmla="*/ 62 w 4182"/>
                  <a:gd name="T49" fmla="*/ 2563 h 4106"/>
                  <a:gd name="T50" fmla="*/ 122 w 4182"/>
                  <a:gd name="T51" fmla="*/ 2749 h 4106"/>
                  <a:gd name="T52" fmla="*/ 480 w 4182"/>
                  <a:gd name="T53" fmla="*/ 3373 h 4106"/>
                  <a:gd name="T54" fmla="*/ 730 w 4182"/>
                  <a:gd name="T55" fmla="*/ 3623 h 4106"/>
                  <a:gd name="T56" fmla="*/ 868 w 4182"/>
                  <a:gd name="T57" fmla="*/ 3730 h 4106"/>
                  <a:gd name="T58" fmla="*/ 939 w 4182"/>
                  <a:gd name="T59" fmla="*/ 3778 h 4106"/>
                  <a:gd name="T60" fmla="*/ 1017 w 4182"/>
                  <a:gd name="T61" fmla="*/ 3827 h 4106"/>
                  <a:gd name="T62" fmla="*/ 1982 w 4182"/>
                  <a:gd name="T63" fmla="*/ 4106 h 4106"/>
                  <a:gd name="T64" fmla="*/ 2935 w 4182"/>
                  <a:gd name="T65" fmla="*/ 3917 h 4106"/>
                  <a:gd name="T66" fmla="*/ 3094 w 4182"/>
                  <a:gd name="T67" fmla="*/ 3830 h 4106"/>
                  <a:gd name="T68" fmla="*/ 3243 w 4182"/>
                  <a:gd name="T69" fmla="*/ 3733 h 4106"/>
                  <a:gd name="T70" fmla="*/ 3379 w 4182"/>
                  <a:gd name="T71" fmla="*/ 3624 h 4106"/>
                  <a:gd name="T72" fmla="*/ 3445 w 4182"/>
                  <a:gd name="T73" fmla="*/ 3571 h 4106"/>
                  <a:gd name="T74" fmla="*/ 3624 w 4182"/>
                  <a:gd name="T75" fmla="*/ 3377 h 4106"/>
                  <a:gd name="T76" fmla="*/ 3915 w 4182"/>
                  <a:gd name="T77" fmla="*/ 2932 h 4106"/>
                  <a:gd name="T78" fmla="*/ 3944 w 4182"/>
                  <a:gd name="T79" fmla="*/ 1247 h 4106"/>
                  <a:gd name="T80" fmla="*/ 3813 w 4182"/>
                  <a:gd name="T81" fmla="*/ 1006 h 4106"/>
                  <a:gd name="T82" fmla="*/ 3718 w 4182"/>
                  <a:gd name="T83" fmla="*/ 847 h 4106"/>
                  <a:gd name="T84" fmla="*/ 3470 w 4182"/>
                  <a:gd name="T85" fmla="*/ 595 h 4106"/>
                  <a:gd name="T86" fmla="*/ 3139 w 4182"/>
                  <a:gd name="T87" fmla="*/ 308 h 4106"/>
                  <a:gd name="T88" fmla="*/ 2067 w 4182"/>
                  <a:gd name="T89" fmla="*/ 0 h 4106"/>
                  <a:gd name="T90" fmla="*/ 787 w 4182"/>
                  <a:gd name="T91" fmla="*/ 439 h 4106"/>
                  <a:gd name="T92" fmla="*/ 89 w 4182"/>
                  <a:gd name="T93" fmla="*/ 1459 h 4106"/>
                  <a:gd name="T94" fmla="*/ 9 w 4182"/>
                  <a:gd name="T95" fmla="*/ 1880 h 4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82" h="4106">
                    <a:moveTo>
                      <a:pt x="2152" y="4022"/>
                    </a:moveTo>
                    <a:cubicBezTo>
                      <a:pt x="1818" y="4022"/>
                      <a:pt x="1527" y="3989"/>
                      <a:pt x="1282" y="3867"/>
                    </a:cubicBezTo>
                    <a:cubicBezTo>
                      <a:pt x="1123" y="3787"/>
                      <a:pt x="973" y="3712"/>
                      <a:pt x="834" y="3603"/>
                    </a:cubicBezTo>
                    <a:cubicBezTo>
                      <a:pt x="808" y="3583"/>
                      <a:pt x="797" y="3565"/>
                      <a:pt x="773" y="3546"/>
                    </a:cubicBezTo>
                    <a:cubicBezTo>
                      <a:pt x="711" y="3497"/>
                      <a:pt x="693" y="3468"/>
                      <a:pt x="646" y="3427"/>
                    </a:cubicBezTo>
                    <a:cubicBezTo>
                      <a:pt x="560" y="3351"/>
                      <a:pt x="442" y="3197"/>
                      <a:pt x="382" y="3098"/>
                    </a:cubicBezTo>
                    <a:cubicBezTo>
                      <a:pt x="250" y="2879"/>
                      <a:pt x="94" y="2473"/>
                      <a:pt x="94" y="2184"/>
                    </a:cubicBezTo>
                    <a:cubicBezTo>
                      <a:pt x="94" y="1799"/>
                      <a:pt x="106" y="1560"/>
                      <a:pt x="280" y="1211"/>
                    </a:cubicBezTo>
                    <a:cubicBezTo>
                      <a:pt x="334" y="1105"/>
                      <a:pt x="478" y="840"/>
                      <a:pt x="567" y="769"/>
                    </a:cubicBezTo>
                    <a:cubicBezTo>
                      <a:pt x="595" y="747"/>
                      <a:pt x="604" y="739"/>
                      <a:pt x="630" y="713"/>
                    </a:cubicBezTo>
                    <a:lnTo>
                      <a:pt x="953" y="427"/>
                    </a:lnTo>
                    <a:cubicBezTo>
                      <a:pt x="1277" y="213"/>
                      <a:pt x="1674" y="85"/>
                      <a:pt x="2075" y="85"/>
                    </a:cubicBezTo>
                    <a:cubicBezTo>
                      <a:pt x="2385" y="85"/>
                      <a:pt x="2717" y="174"/>
                      <a:pt x="2939" y="288"/>
                    </a:cubicBezTo>
                    <a:lnTo>
                      <a:pt x="3360" y="578"/>
                    </a:lnTo>
                    <a:cubicBezTo>
                      <a:pt x="3430" y="647"/>
                      <a:pt x="3408" y="610"/>
                      <a:pt x="3483" y="700"/>
                    </a:cubicBezTo>
                    <a:cubicBezTo>
                      <a:pt x="3541" y="769"/>
                      <a:pt x="3569" y="789"/>
                      <a:pt x="3647" y="893"/>
                    </a:cubicBezTo>
                    <a:cubicBezTo>
                      <a:pt x="3850" y="1164"/>
                      <a:pt x="4023" y="1591"/>
                      <a:pt x="4023" y="1947"/>
                    </a:cubicBezTo>
                    <a:cubicBezTo>
                      <a:pt x="4023" y="2470"/>
                      <a:pt x="3975" y="2614"/>
                      <a:pt x="3777" y="3014"/>
                    </a:cubicBezTo>
                    <a:cubicBezTo>
                      <a:pt x="3733" y="3103"/>
                      <a:pt x="3548" y="3369"/>
                      <a:pt x="3473" y="3429"/>
                    </a:cubicBezTo>
                    <a:cubicBezTo>
                      <a:pt x="3340" y="3534"/>
                      <a:pt x="3274" y="3636"/>
                      <a:pt x="3077" y="3745"/>
                    </a:cubicBezTo>
                    <a:cubicBezTo>
                      <a:pt x="3019" y="3777"/>
                      <a:pt x="2974" y="3800"/>
                      <a:pt x="2914" y="3827"/>
                    </a:cubicBezTo>
                    <a:cubicBezTo>
                      <a:pt x="2776" y="3889"/>
                      <a:pt x="2714" y="3912"/>
                      <a:pt x="2567" y="3955"/>
                    </a:cubicBezTo>
                    <a:cubicBezTo>
                      <a:pt x="2455" y="3988"/>
                      <a:pt x="2297" y="4022"/>
                      <a:pt x="2152" y="4022"/>
                    </a:cubicBezTo>
                    <a:close/>
                    <a:moveTo>
                      <a:pt x="9" y="1880"/>
                    </a:moveTo>
                    <a:cubicBezTo>
                      <a:pt x="9" y="2149"/>
                      <a:pt x="0" y="2296"/>
                      <a:pt x="62" y="2563"/>
                    </a:cubicBezTo>
                    <a:cubicBezTo>
                      <a:pt x="76" y="2621"/>
                      <a:pt x="99" y="2693"/>
                      <a:pt x="122" y="2749"/>
                    </a:cubicBezTo>
                    <a:cubicBezTo>
                      <a:pt x="207" y="2959"/>
                      <a:pt x="341" y="3194"/>
                      <a:pt x="480" y="3373"/>
                    </a:cubicBezTo>
                    <a:cubicBezTo>
                      <a:pt x="543" y="3455"/>
                      <a:pt x="651" y="3558"/>
                      <a:pt x="730" y="3623"/>
                    </a:cubicBezTo>
                    <a:lnTo>
                      <a:pt x="868" y="3730"/>
                    </a:lnTo>
                    <a:cubicBezTo>
                      <a:pt x="893" y="3748"/>
                      <a:pt x="914" y="3762"/>
                      <a:pt x="939" y="3778"/>
                    </a:cubicBezTo>
                    <a:cubicBezTo>
                      <a:pt x="966" y="3795"/>
                      <a:pt x="993" y="3812"/>
                      <a:pt x="1017" y="3827"/>
                    </a:cubicBezTo>
                    <a:cubicBezTo>
                      <a:pt x="1283" y="3980"/>
                      <a:pt x="1622" y="4106"/>
                      <a:pt x="1982" y="4106"/>
                    </a:cubicBezTo>
                    <a:cubicBezTo>
                      <a:pt x="2426" y="4106"/>
                      <a:pt x="2563" y="4069"/>
                      <a:pt x="2935" y="3917"/>
                    </a:cubicBezTo>
                    <a:lnTo>
                      <a:pt x="3094" y="3830"/>
                    </a:lnTo>
                    <a:cubicBezTo>
                      <a:pt x="3147" y="3801"/>
                      <a:pt x="3197" y="3767"/>
                      <a:pt x="3243" y="3733"/>
                    </a:cubicBezTo>
                    <a:lnTo>
                      <a:pt x="3379" y="3624"/>
                    </a:lnTo>
                    <a:cubicBezTo>
                      <a:pt x="3403" y="3605"/>
                      <a:pt x="3422" y="3594"/>
                      <a:pt x="3445" y="3571"/>
                    </a:cubicBezTo>
                    <a:lnTo>
                      <a:pt x="3624" y="3377"/>
                    </a:lnTo>
                    <a:cubicBezTo>
                      <a:pt x="3763" y="3205"/>
                      <a:pt x="3800" y="3163"/>
                      <a:pt x="3915" y="2932"/>
                    </a:cubicBezTo>
                    <a:cubicBezTo>
                      <a:pt x="4155" y="2453"/>
                      <a:pt x="4182" y="1744"/>
                      <a:pt x="3944" y="1247"/>
                    </a:cubicBezTo>
                    <a:lnTo>
                      <a:pt x="3813" y="1006"/>
                    </a:lnTo>
                    <a:cubicBezTo>
                      <a:pt x="3780" y="952"/>
                      <a:pt x="3753" y="896"/>
                      <a:pt x="3718" y="847"/>
                    </a:cubicBezTo>
                    <a:lnTo>
                      <a:pt x="3470" y="595"/>
                    </a:lnTo>
                    <a:cubicBezTo>
                      <a:pt x="3363" y="487"/>
                      <a:pt x="3265" y="393"/>
                      <a:pt x="3139" y="308"/>
                    </a:cubicBezTo>
                    <a:cubicBezTo>
                      <a:pt x="2870" y="127"/>
                      <a:pt x="2419" y="0"/>
                      <a:pt x="2067" y="0"/>
                    </a:cubicBezTo>
                    <a:cubicBezTo>
                      <a:pt x="1608" y="0"/>
                      <a:pt x="1130" y="165"/>
                      <a:pt x="787" y="439"/>
                    </a:cubicBezTo>
                    <a:cubicBezTo>
                      <a:pt x="457" y="703"/>
                      <a:pt x="223" y="1059"/>
                      <a:pt x="89" y="1459"/>
                    </a:cubicBezTo>
                    <a:cubicBezTo>
                      <a:pt x="52" y="1570"/>
                      <a:pt x="9" y="1739"/>
                      <a:pt x="9" y="18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1" name="Freeform 15">
                <a:extLst>
                  <a:ext uri="{FF2B5EF4-FFF2-40B4-BE49-F238E27FC236}">
                    <a16:creationId xmlns:a16="http://schemas.microsoft.com/office/drawing/2014/main" id="{588DEADD-27F0-45A6-85F3-BD3AB2C5504C}"/>
                  </a:ext>
                </a:extLst>
              </p:cNvPr>
              <p:cNvSpPr>
                <a:spLocks noEditPoints="1"/>
              </p:cNvSpPr>
              <p:nvPr/>
            </p:nvSpPr>
            <p:spPr bwMode="auto">
              <a:xfrm>
                <a:off x="4570413" y="2382838"/>
                <a:ext cx="298450" cy="184150"/>
              </a:xfrm>
              <a:custGeom>
                <a:avLst/>
                <a:gdLst>
                  <a:gd name="T0" fmla="*/ 781 w 1287"/>
                  <a:gd name="T1" fmla="*/ 444 h 788"/>
                  <a:gd name="T2" fmla="*/ 1067 w 1287"/>
                  <a:gd name="T3" fmla="*/ 69 h 788"/>
                  <a:gd name="T4" fmla="*/ 1118 w 1287"/>
                  <a:gd name="T5" fmla="*/ 128 h 788"/>
                  <a:gd name="T6" fmla="*/ 1228 w 1287"/>
                  <a:gd name="T7" fmla="*/ 204 h 788"/>
                  <a:gd name="T8" fmla="*/ 1236 w 1287"/>
                  <a:gd name="T9" fmla="*/ 187 h 788"/>
                  <a:gd name="T10" fmla="*/ 1278 w 1287"/>
                  <a:gd name="T11" fmla="*/ 86 h 788"/>
                  <a:gd name="T12" fmla="*/ 1168 w 1287"/>
                  <a:gd name="T13" fmla="*/ 103 h 788"/>
                  <a:gd name="T14" fmla="*/ 997 w 1287"/>
                  <a:gd name="T15" fmla="*/ 101 h 788"/>
                  <a:gd name="T16" fmla="*/ 728 w 1287"/>
                  <a:gd name="T17" fmla="*/ 306 h 788"/>
                  <a:gd name="T18" fmla="*/ 779 w 1287"/>
                  <a:gd name="T19" fmla="*/ 433 h 788"/>
                  <a:gd name="T20" fmla="*/ 711 w 1287"/>
                  <a:gd name="T21" fmla="*/ 314 h 788"/>
                  <a:gd name="T22" fmla="*/ 398 w 1287"/>
                  <a:gd name="T23" fmla="*/ 450 h 788"/>
                  <a:gd name="T24" fmla="*/ 329 w 1287"/>
                  <a:gd name="T25" fmla="*/ 484 h 788"/>
                  <a:gd name="T26" fmla="*/ 152 w 1287"/>
                  <a:gd name="T27" fmla="*/ 534 h 788"/>
                  <a:gd name="T28" fmla="*/ 203 w 1287"/>
                  <a:gd name="T29" fmla="*/ 721 h 788"/>
                  <a:gd name="T30" fmla="*/ 102 w 1287"/>
                  <a:gd name="T31" fmla="*/ 543 h 788"/>
                  <a:gd name="T32" fmla="*/ 0 w 1287"/>
                  <a:gd name="T33" fmla="*/ 534 h 788"/>
                  <a:gd name="T34" fmla="*/ 42 w 1287"/>
                  <a:gd name="T35" fmla="*/ 560 h 788"/>
                  <a:gd name="T36" fmla="*/ 220 w 1287"/>
                  <a:gd name="T37" fmla="*/ 534 h 788"/>
                  <a:gd name="T38" fmla="*/ 313 w 1287"/>
                  <a:gd name="T39" fmla="*/ 729 h 788"/>
                  <a:gd name="T40" fmla="*/ 406 w 1287"/>
                  <a:gd name="T41" fmla="*/ 678 h 788"/>
                  <a:gd name="T42" fmla="*/ 421 w 1287"/>
                  <a:gd name="T43" fmla="*/ 630 h 788"/>
                  <a:gd name="T44" fmla="*/ 474 w 1287"/>
                  <a:gd name="T45" fmla="*/ 458 h 788"/>
                  <a:gd name="T46" fmla="*/ 584 w 1287"/>
                  <a:gd name="T47" fmla="*/ 628 h 788"/>
                  <a:gd name="T48" fmla="*/ 686 w 1287"/>
                  <a:gd name="T49" fmla="*/ 619 h 788"/>
                  <a:gd name="T50" fmla="*/ 609 w 1287"/>
                  <a:gd name="T51" fmla="*/ 501 h 788"/>
                  <a:gd name="T52" fmla="*/ 821 w 1287"/>
                  <a:gd name="T53" fmla="*/ 534 h 788"/>
                  <a:gd name="T54" fmla="*/ 838 w 1287"/>
                  <a:gd name="T55" fmla="*/ 271 h 788"/>
                  <a:gd name="T56" fmla="*/ 940 w 1287"/>
                  <a:gd name="T57" fmla="*/ 450 h 788"/>
                  <a:gd name="T58" fmla="*/ 1049 w 1287"/>
                  <a:gd name="T59" fmla="*/ 264 h 788"/>
                  <a:gd name="T60" fmla="*/ 957 w 1287"/>
                  <a:gd name="T61" fmla="*/ 297 h 788"/>
                  <a:gd name="T62" fmla="*/ 948 w 1287"/>
                  <a:gd name="T63" fmla="*/ 221 h 788"/>
                  <a:gd name="T64" fmla="*/ 897 w 1287"/>
                  <a:gd name="T65" fmla="*/ 213 h 788"/>
                  <a:gd name="T66" fmla="*/ 982 w 1287"/>
                  <a:gd name="T67" fmla="*/ 145 h 788"/>
                  <a:gd name="T68" fmla="*/ 1228 w 1287"/>
                  <a:gd name="T69" fmla="*/ 204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7" h="788">
                    <a:moveTo>
                      <a:pt x="779" y="441"/>
                    </a:moveTo>
                    <a:lnTo>
                      <a:pt x="781" y="444"/>
                    </a:lnTo>
                    <a:cubicBezTo>
                      <a:pt x="781" y="444"/>
                      <a:pt x="778" y="442"/>
                      <a:pt x="779" y="441"/>
                    </a:cubicBezTo>
                    <a:close/>
                    <a:moveTo>
                      <a:pt x="1067" y="69"/>
                    </a:moveTo>
                    <a:cubicBezTo>
                      <a:pt x="1103" y="70"/>
                      <a:pt x="1119" y="73"/>
                      <a:pt x="1134" y="94"/>
                    </a:cubicBezTo>
                    <a:cubicBezTo>
                      <a:pt x="1128" y="119"/>
                      <a:pt x="1131" y="108"/>
                      <a:pt x="1118" y="128"/>
                    </a:cubicBezTo>
                    <a:cubicBezTo>
                      <a:pt x="1087" y="120"/>
                      <a:pt x="1071" y="104"/>
                      <a:pt x="1067" y="69"/>
                    </a:cubicBezTo>
                    <a:close/>
                    <a:moveTo>
                      <a:pt x="1228" y="204"/>
                    </a:moveTo>
                    <a:cubicBezTo>
                      <a:pt x="1197" y="204"/>
                      <a:pt x="1151" y="208"/>
                      <a:pt x="1134" y="145"/>
                    </a:cubicBezTo>
                    <a:lnTo>
                      <a:pt x="1236" y="187"/>
                    </a:lnTo>
                    <a:cubicBezTo>
                      <a:pt x="1285" y="186"/>
                      <a:pt x="1287" y="147"/>
                      <a:pt x="1287" y="94"/>
                    </a:cubicBezTo>
                    <a:lnTo>
                      <a:pt x="1278" y="86"/>
                    </a:lnTo>
                    <a:cubicBezTo>
                      <a:pt x="1254" y="104"/>
                      <a:pt x="1262" y="85"/>
                      <a:pt x="1261" y="128"/>
                    </a:cubicBezTo>
                    <a:cubicBezTo>
                      <a:pt x="1227" y="110"/>
                      <a:pt x="1223" y="103"/>
                      <a:pt x="1168" y="103"/>
                    </a:cubicBezTo>
                    <a:cubicBezTo>
                      <a:pt x="1185" y="67"/>
                      <a:pt x="1186" y="58"/>
                      <a:pt x="1177" y="18"/>
                    </a:cubicBezTo>
                    <a:cubicBezTo>
                      <a:pt x="1101" y="0"/>
                      <a:pt x="1032" y="42"/>
                      <a:pt x="997" y="101"/>
                    </a:cubicBezTo>
                    <a:cubicBezTo>
                      <a:pt x="973" y="143"/>
                      <a:pt x="994" y="128"/>
                      <a:pt x="952" y="149"/>
                    </a:cubicBezTo>
                    <a:cubicBezTo>
                      <a:pt x="891" y="179"/>
                      <a:pt x="764" y="296"/>
                      <a:pt x="728" y="306"/>
                    </a:cubicBezTo>
                    <a:lnTo>
                      <a:pt x="762" y="323"/>
                    </a:lnTo>
                    <a:cubicBezTo>
                      <a:pt x="765" y="356"/>
                      <a:pt x="776" y="400"/>
                      <a:pt x="779" y="433"/>
                    </a:cubicBezTo>
                    <a:cubicBezTo>
                      <a:pt x="741" y="413"/>
                      <a:pt x="721" y="392"/>
                      <a:pt x="686" y="374"/>
                    </a:cubicBezTo>
                    <a:cubicBezTo>
                      <a:pt x="696" y="354"/>
                      <a:pt x="705" y="339"/>
                      <a:pt x="711" y="314"/>
                    </a:cubicBezTo>
                    <a:cubicBezTo>
                      <a:pt x="687" y="327"/>
                      <a:pt x="665" y="337"/>
                      <a:pt x="638" y="351"/>
                    </a:cubicBezTo>
                    <a:cubicBezTo>
                      <a:pt x="545" y="401"/>
                      <a:pt x="522" y="421"/>
                      <a:pt x="398" y="450"/>
                    </a:cubicBezTo>
                    <a:cubicBezTo>
                      <a:pt x="405" y="534"/>
                      <a:pt x="425" y="404"/>
                      <a:pt x="466" y="577"/>
                    </a:cubicBezTo>
                    <a:cubicBezTo>
                      <a:pt x="379" y="531"/>
                      <a:pt x="382" y="491"/>
                      <a:pt x="329" y="484"/>
                    </a:cubicBezTo>
                    <a:cubicBezTo>
                      <a:pt x="287" y="478"/>
                      <a:pt x="268" y="491"/>
                      <a:pt x="233" y="497"/>
                    </a:cubicBezTo>
                    <a:cubicBezTo>
                      <a:pt x="181" y="506"/>
                      <a:pt x="165" y="486"/>
                      <a:pt x="152" y="534"/>
                    </a:cubicBezTo>
                    <a:cubicBezTo>
                      <a:pt x="181" y="537"/>
                      <a:pt x="183" y="541"/>
                      <a:pt x="203" y="551"/>
                    </a:cubicBezTo>
                    <a:cubicBezTo>
                      <a:pt x="203" y="623"/>
                      <a:pt x="216" y="664"/>
                      <a:pt x="203" y="721"/>
                    </a:cubicBezTo>
                    <a:cubicBezTo>
                      <a:pt x="173" y="728"/>
                      <a:pt x="175" y="729"/>
                      <a:pt x="135" y="729"/>
                    </a:cubicBezTo>
                    <a:cubicBezTo>
                      <a:pt x="121" y="700"/>
                      <a:pt x="102" y="589"/>
                      <a:pt x="102" y="543"/>
                    </a:cubicBezTo>
                    <a:cubicBezTo>
                      <a:pt x="142" y="539"/>
                      <a:pt x="116" y="555"/>
                      <a:pt x="135" y="518"/>
                    </a:cubicBezTo>
                    <a:cubicBezTo>
                      <a:pt x="103" y="518"/>
                      <a:pt x="28" y="528"/>
                      <a:pt x="0" y="534"/>
                    </a:cubicBezTo>
                    <a:lnTo>
                      <a:pt x="0" y="560"/>
                    </a:lnTo>
                    <a:lnTo>
                      <a:pt x="42" y="560"/>
                    </a:lnTo>
                    <a:cubicBezTo>
                      <a:pt x="42" y="675"/>
                      <a:pt x="45" y="788"/>
                      <a:pt x="166" y="760"/>
                    </a:cubicBezTo>
                    <a:cubicBezTo>
                      <a:pt x="291" y="731"/>
                      <a:pt x="222" y="614"/>
                      <a:pt x="220" y="534"/>
                    </a:cubicBezTo>
                    <a:cubicBezTo>
                      <a:pt x="250" y="528"/>
                      <a:pt x="248" y="526"/>
                      <a:pt x="288" y="526"/>
                    </a:cubicBezTo>
                    <a:cubicBezTo>
                      <a:pt x="318" y="657"/>
                      <a:pt x="328" y="555"/>
                      <a:pt x="313" y="729"/>
                    </a:cubicBezTo>
                    <a:cubicBezTo>
                      <a:pt x="354" y="720"/>
                      <a:pt x="351" y="712"/>
                      <a:pt x="406" y="712"/>
                    </a:cubicBezTo>
                    <a:lnTo>
                      <a:pt x="406" y="678"/>
                    </a:lnTo>
                    <a:cubicBezTo>
                      <a:pt x="354" y="677"/>
                      <a:pt x="338" y="656"/>
                      <a:pt x="330" y="560"/>
                    </a:cubicBezTo>
                    <a:cubicBezTo>
                      <a:pt x="364" y="578"/>
                      <a:pt x="392" y="604"/>
                      <a:pt x="421" y="630"/>
                    </a:cubicBezTo>
                    <a:cubicBezTo>
                      <a:pt x="494" y="693"/>
                      <a:pt x="484" y="673"/>
                      <a:pt x="525" y="670"/>
                    </a:cubicBezTo>
                    <a:cubicBezTo>
                      <a:pt x="518" y="589"/>
                      <a:pt x="474" y="546"/>
                      <a:pt x="474" y="458"/>
                    </a:cubicBezTo>
                    <a:cubicBezTo>
                      <a:pt x="491" y="450"/>
                      <a:pt x="504" y="446"/>
                      <a:pt x="525" y="441"/>
                    </a:cubicBezTo>
                    <a:cubicBezTo>
                      <a:pt x="531" y="514"/>
                      <a:pt x="584" y="547"/>
                      <a:pt x="584" y="628"/>
                    </a:cubicBezTo>
                    <a:cubicBezTo>
                      <a:pt x="556" y="638"/>
                      <a:pt x="578" y="617"/>
                      <a:pt x="559" y="653"/>
                    </a:cubicBezTo>
                    <a:cubicBezTo>
                      <a:pt x="621" y="648"/>
                      <a:pt x="618" y="619"/>
                      <a:pt x="686" y="619"/>
                    </a:cubicBezTo>
                    <a:lnTo>
                      <a:pt x="686" y="585"/>
                    </a:lnTo>
                    <a:cubicBezTo>
                      <a:pt x="641" y="584"/>
                      <a:pt x="647" y="581"/>
                      <a:pt x="609" y="501"/>
                    </a:cubicBezTo>
                    <a:cubicBezTo>
                      <a:pt x="599" y="478"/>
                      <a:pt x="564" y="384"/>
                      <a:pt x="628" y="403"/>
                    </a:cubicBezTo>
                    <a:cubicBezTo>
                      <a:pt x="686" y="420"/>
                      <a:pt x="739" y="533"/>
                      <a:pt x="821" y="534"/>
                    </a:cubicBezTo>
                    <a:cubicBezTo>
                      <a:pt x="821" y="435"/>
                      <a:pt x="782" y="377"/>
                      <a:pt x="804" y="280"/>
                    </a:cubicBezTo>
                    <a:lnTo>
                      <a:pt x="838" y="271"/>
                    </a:lnTo>
                    <a:lnTo>
                      <a:pt x="938" y="393"/>
                    </a:lnTo>
                    <a:cubicBezTo>
                      <a:pt x="955" y="421"/>
                      <a:pt x="941" y="401"/>
                      <a:pt x="940" y="450"/>
                    </a:cubicBezTo>
                    <a:cubicBezTo>
                      <a:pt x="1024" y="405"/>
                      <a:pt x="1066" y="358"/>
                      <a:pt x="1118" y="323"/>
                    </a:cubicBezTo>
                    <a:cubicBezTo>
                      <a:pt x="1114" y="316"/>
                      <a:pt x="1049" y="209"/>
                      <a:pt x="1049" y="264"/>
                    </a:cubicBezTo>
                    <a:cubicBezTo>
                      <a:pt x="1048" y="315"/>
                      <a:pt x="1063" y="359"/>
                      <a:pt x="991" y="365"/>
                    </a:cubicBezTo>
                    <a:cubicBezTo>
                      <a:pt x="979" y="317"/>
                      <a:pt x="967" y="336"/>
                      <a:pt x="957" y="297"/>
                    </a:cubicBezTo>
                    <a:cubicBezTo>
                      <a:pt x="990" y="297"/>
                      <a:pt x="991" y="300"/>
                      <a:pt x="1016" y="306"/>
                    </a:cubicBezTo>
                    <a:cubicBezTo>
                      <a:pt x="1015" y="253"/>
                      <a:pt x="991" y="231"/>
                      <a:pt x="948" y="221"/>
                    </a:cubicBezTo>
                    <a:lnTo>
                      <a:pt x="948" y="272"/>
                    </a:lnTo>
                    <a:cubicBezTo>
                      <a:pt x="909" y="263"/>
                      <a:pt x="898" y="258"/>
                      <a:pt x="897" y="213"/>
                    </a:cubicBezTo>
                    <a:cubicBezTo>
                      <a:pt x="962" y="198"/>
                      <a:pt x="958" y="208"/>
                      <a:pt x="1016" y="213"/>
                    </a:cubicBezTo>
                    <a:cubicBezTo>
                      <a:pt x="1015" y="161"/>
                      <a:pt x="1005" y="179"/>
                      <a:pt x="982" y="145"/>
                    </a:cubicBezTo>
                    <a:cubicBezTo>
                      <a:pt x="1051" y="112"/>
                      <a:pt x="1133" y="224"/>
                      <a:pt x="1134" y="289"/>
                    </a:cubicBezTo>
                    <a:cubicBezTo>
                      <a:pt x="1164" y="281"/>
                      <a:pt x="1211" y="229"/>
                      <a:pt x="1228" y="2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2" name="Freeform 16">
                <a:extLst>
                  <a:ext uri="{FF2B5EF4-FFF2-40B4-BE49-F238E27FC236}">
                    <a16:creationId xmlns:a16="http://schemas.microsoft.com/office/drawing/2014/main" id="{34C93BB4-B5F6-4C24-B57B-756067166D19}"/>
                  </a:ext>
                </a:extLst>
              </p:cNvPr>
              <p:cNvSpPr>
                <a:spLocks noEditPoints="1"/>
              </p:cNvSpPr>
              <p:nvPr/>
            </p:nvSpPr>
            <p:spPr bwMode="auto">
              <a:xfrm>
                <a:off x="4165600" y="2305051"/>
                <a:ext cx="212725" cy="219075"/>
              </a:xfrm>
              <a:custGeom>
                <a:avLst/>
                <a:gdLst>
                  <a:gd name="T0" fmla="*/ 770 w 914"/>
                  <a:gd name="T1" fmla="*/ 779 h 937"/>
                  <a:gd name="T2" fmla="*/ 796 w 914"/>
                  <a:gd name="T3" fmla="*/ 686 h 937"/>
                  <a:gd name="T4" fmla="*/ 855 w 914"/>
                  <a:gd name="T5" fmla="*/ 720 h 937"/>
                  <a:gd name="T6" fmla="*/ 770 w 914"/>
                  <a:gd name="T7" fmla="*/ 779 h 937"/>
                  <a:gd name="T8" fmla="*/ 677 w 914"/>
                  <a:gd name="T9" fmla="*/ 712 h 937"/>
                  <a:gd name="T10" fmla="*/ 728 w 914"/>
                  <a:gd name="T11" fmla="*/ 618 h 937"/>
                  <a:gd name="T12" fmla="*/ 677 w 914"/>
                  <a:gd name="T13" fmla="*/ 712 h 937"/>
                  <a:gd name="T14" fmla="*/ 421 w 914"/>
                  <a:gd name="T15" fmla="*/ 642 h 937"/>
                  <a:gd name="T16" fmla="*/ 381 w 914"/>
                  <a:gd name="T17" fmla="*/ 618 h 937"/>
                  <a:gd name="T18" fmla="*/ 388 w 914"/>
                  <a:gd name="T19" fmla="*/ 600 h 937"/>
                  <a:gd name="T20" fmla="*/ 415 w 914"/>
                  <a:gd name="T21" fmla="*/ 542 h 937"/>
                  <a:gd name="T22" fmla="*/ 482 w 914"/>
                  <a:gd name="T23" fmla="*/ 576 h 937"/>
                  <a:gd name="T24" fmla="*/ 421 w 914"/>
                  <a:gd name="T25" fmla="*/ 642 h 937"/>
                  <a:gd name="T26" fmla="*/ 447 w 914"/>
                  <a:gd name="T27" fmla="*/ 510 h 937"/>
                  <a:gd name="T28" fmla="*/ 533 w 914"/>
                  <a:gd name="T29" fmla="*/ 500 h 937"/>
                  <a:gd name="T30" fmla="*/ 499 w 914"/>
                  <a:gd name="T31" fmla="*/ 559 h 937"/>
                  <a:gd name="T32" fmla="*/ 447 w 914"/>
                  <a:gd name="T33" fmla="*/ 510 h 937"/>
                  <a:gd name="T34" fmla="*/ 0 w 914"/>
                  <a:gd name="T35" fmla="*/ 136 h 937"/>
                  <a:gd name="T36" fmla="*/ 180 w 914"/>
                  <a:gd name="T37" fmla="*/ 231 h 937"/>
                  <a:gd name="T38" fmla="*/ 279 w 914"/>
                  <a:gd name="T39" fmla="*/ 212 h 937"/>
                  <a:gd name="T40" fmla="*/ 228 w 914"/>
                  <a:gd name="T41" fmla="*/ 280 h 937"/>
                  <a:gd name="T42" fmla="*/ 322 w 914"/>
                  <a:gd name="T43" fmla="*/ 271 h 937"/>
                  <a:gd name="T44" fmla="*/ 247 w 914"/>
                  <a:gd name="T45" fmla="*/ 350 h 937"/>
                  <a:gd name="T46" fmla="*/ 152 w 914"/>
                  <a:gd name="T47" fmla="*/ 390 h 937"/>
                  <a:gd name="T48" fmla="*/ 245 w 914"/>
                  <a:gd name="T49" fmla="*/ 491 h 937"/>
                  <a:gd name="T50" fmla="*/ 290 w 914"/>
                  <a:gd name="T51" fmla="*/ 409 h 937"/>
                  <a:gd name="T52" fmla="*/ 372 w 914"/>
                  <a:gd name="T53" fmla="*/ 339 h 937"/>
                  <a:gd name="T54" fmla="*/ 364 w 914"/>
                  <a:gd name="T55" fmla="*/ 432 h 937"/>
                  <a:gd name="T56" fmla="*/ 440 w 914"/>
                  <a:gd name="T57" fmla="*/ 398 h 937"/>
                  <a:gd name="T58" fmla="*/ 346 w 914"/>
                  <a:gd name="T59" fmla="*/ 532 h 937"/>
                  <a:gd name="T60" fmla="*/ 288 w 914"/>
                  <a:gd name="T61" fmla="*/ 551 h 937"/>
                  <a:gd name="T62" fmla="*/ 491 w 914"/>
                  <a:gd name="T63" fmla="*/ 720 h 937"/>
                  <a:gd name="T64" fmla="*/ 474 w 914"/>
                  <a:gd name="T65" fmla="*/ 678 h 937"/>
                  <a:gd name="T66" fmla="*/ 584 w 914"/>
                  <a:gd name="T67" fmla="*/ 551 h 937"/>
                  <a:gd name="T68" fmla="*/ 643 w 914"/>
                  <a:gd name="T69" fmla="*/ 576 h 937"/>
                  <a:gd name="T70" fmla="*/ 601 w 914"/>
                  <a:gd name="T71" fmla="*/ 813 h 937"/>
                  <a:gd name="T72" fmla="*/ 711 w 914"/>
                  <a:gd name="T73" fmla="*/ 745 h 937"/>
                  <a:gd name="T74" fmla="*/ 688 w 914"/>
                  <a:gd name="T75" fmla="*/ 850 h 937"/>
                  <a:gd name="T76" fmla="*/ 914 w 914"/>
                  <a:gd name="T77" fmla="*/ 737 h 937"/>
                  <a:gd name="T78" fmla="*/ 830 w 914"/>
                  <a:gd name="T79" fmla="*/ 678 h 937"/>
                  <a:gd name="T80" fmla="*/ 747 w 914"/>
                  <a:gd name="T81" fmla="*/ 617 h 937"/>
                  <a:gd name="T82" fmla="*/ 661 w 914"/>
                  <a:gd name="T83" fmla="*/ 559 h 937"/>
                  <a:gd name="T84" fmla="*/ 539 w 914"/>
                  <a:gd name="T85" fmla="*/ 468 h 937"/>
                  <a:gd name="T86" fmla="*/ 505 w 914"/>
                  <a:gd name="T87" fmla="*/ 427 h 937"/>
                  <a:gd name="T88" fmla="*/ 464 w 914"/>
                  <a:gd name="T89" fmla="*/ 400 h 937"/>
                  <a:gd name="T90" fmla="*/ 332 w 914"/>
                  <a:gd name="T91" fmla="*/ 244 h 937"/>
                  <a:gd name="T92" fmla="*/ 291 w 914"/>
                  <a:gd name="T93" fmla="*/ 208 h 937"/>
                  <a:gd name="T94" fmla="*/ 228 w 914"/>
                  <a:gd name="T95" fmla="*/ 119 h 937"/>
                  <a:gd name="T96" fmla="*/ 175 w 914"/>
                  <a:gd name="T97" fmla="*/ 201 h 937"/>
                  <a:gd name="T98" fmla="*/ 76 w 914"/>
                  <a:gd name="T99" fmla="*/ 237 h 937"/>
                  <a:gd name="T100" fmla="*/ 39 w 914"/>
                  <a:gd name="T101" fmla="*/ 191 h 937"/>
                  <a:gd name="T102" fmla="*/ 228 w 914"/>
                  <a:gd name="T103" fmla="*/ 110 h 937"/>
                  <a:gd name="T104" fmla="*/ 169 w 914"/>
                  <a:gd name="T105" fmla="*/ 0 h 937"/>
                  <a:gd name="T106" fmla="*/ 134 w 914"/>
                  <a:gd name="T107" fmla="*/ 41 h 937"/>
                  <a:gd name="T108" fmla="*/ 117 w 914"/>
                  <a:gd name="T109" fmla="*/ 58 h 937"/>
                  <a:gd name="T110" fmla="*/ 0 w 914"/>
                  <a:gd name="T111" fmla="*/ 136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14" h="937">
                    <a:moveTo>
                      <a:pt x="770" y="779"/>
                    </a:moveTo>
                    <a:cubicBezTo>
                      <a:pt x="781" y="756"/>
                      <a:pt x="795" y="719"/>
                      <a:pt x="796" y="686"/>
                    </a:cubicBezTo>
                    <a:cubicBezTo>
                      <a:pt x="852" y="686"/>
                      <a:pt x="838" y="687"/>
                      <a:pt x="855" y="720"/>
                    </a:cubicBezTo>
                    <a:lnTo>
                      <a:pt x="770" y="779"/>
                    </a:lnTo>
                    <a:close/>
                    <a:moveTo>
                      <a:pt x="677" y="712"/>
                    </a:moveTo>
                    <a:cubicBezTo>
                      <a:pt x="684" y="634"/>
                      <a:pt x="696" y="626"/>
                      <a:pt x="728" y="618"/>
                    </a:cubicBezTo>
                    <a:cubicBezTo>
                      <a:pt x="734" y="646"/>
                      <a:pt x="758" y="693"/>
                      <a:pt x="677" y="712"/>
                    </a:cubicBezTo>
                    <a:close/>
                    <a:moveTo>
                      <a:pt x="421" y="642"/>
                    </a:moveTo>
                    <a:cubicBezTo>
                      <a:pt x="399" y="627"/>
                      <a:pt x="412" y="627"/>
                      <a:pt x="381" y="618"/>
                    </a:cubicBezTo>
                    <a:cubicBezTo>
                      <a:pt x="383" y="614"/>
                      <a:pt x="387" y="603"/>
                      <a:pt x="388" y="600"/>
                    </a:cubicBezTo>
                    <a:cubicBezTo>
                      <a:pt x="416" y="544"/>
                      <a:pt x="411" y="591"/>
                      <a:pt x="415" y="542"/>
                    </a:cubicBezTo>
                    <a:cubicBezTo>
                      <a:pt x="466" y="543"/>
                      <a:pt x="448" y="553"/>
                      <a:pt x="482" y="576"/>
                    </a:cubicBezTo>
                    <a:lnTo>
                      <a:pt x="421" y="642"/>
                    </a:lnTo>
                    <a:close/>
                    <a:moveTo>
                      <a:pt x="447" y="510"/>
                    </a:moveTo>
                    <a:cubicBezTo>
                      <a:pt x="449" y="508"/>
                      <a:pt x="533" y="433"/>
                      <a:pt x="533" y="500"/>
                    </a:cubicBezTo>
                    <a:cubicBezTo>
                      <a:pt x="533" y="515"/>
                      <a:pt x="508" y="547"/>
                      <a:pt x="499" y="559"/>
                    </a:cubicBezTo>
                    <a:lnTo>
                      <a:pt x="447" y="510"/>
                    </a:lnTo>
                    <a:close/>
                    <a:moveTo>
                      <a:pt x="0" y="136"/>
                    </a:moveTo>
                    <a:cubicBezTo>
                      <a:pt x="0" y="253"/>
                      <a:pt x="70" y="313"/>
                      <a:pt x="180" y="231"/>
                    </a:cubicBezTo>
                    <a:cubicBezTo>
                      <a:pt x="215" y="204"/>
                      <a:pt x="223" y="212"/>
                      <a:pt x="279" y="212"/>
                    </a:cubicBezTo>
                    <a:cubicBezTo>
                      <a:pt x="255" y="246"/>
                      <a:pt x="242" y="223"/>
                      <a:pt x="228" y="280"/>
                    </a:cubicBezTo>
                    <a:cubicBezTo>
                      <a:pt x="265" y="279"/>
                      <a:pt x="275" y="271"/>
                      <a:pt x="322" y="271"/>
                    </a:cubicBezTo>
                    <a:cubicBezTo>
                      <a:pt x="310" y="321"/>
                      <a:pt x="280" y="319"/>
                      <a:pt x="247" y="350"/>
                    </a:cubicBezTo>
                    <a:cubicBezTo>
                      <a:pt x="174" y="419"/>
                      <a:pt x="221" y="391"/>
                      <a:pt x="152" y="390"/>
                    </a:cubicBezTo>
                    <a:cubicBezTo>
                      <a:pt x="156" y="432"/>
                      <a:pt x="224" y="486"/>
                      <a:pt x="245" y="491"/>
                    </a:cubicBezTo>
                    <a:cubicBezTo>
                      <a:pt x="232" y="433"/>
                      <a:pt x="252" y="442"/>
                      <a:pt x="290" y="409"/>
                    </a:cubicBezTo>
                    <a:cubicBezTo>
                      <a:pt x="326" y="378"/>
                      <a:pt x="327" y="363"/>
                      <a:pt x="372" y="339"/>
                    </a:cubicBezTo>
                    <a:cubicBezTo>
                      <a:pt x="372" y="386"/>
                      <a:pt x="367" y="397"/>
                      <a:pt x="364" y="432"/>
                    </a:cubicBezTo>
                    <a:cubicBezTo>
                      <a:pt x="438" y="397"/>
                      <a:pt x="398" y="402"/>
                      <a:pt x="440" y="398"/>
                    </a:cubicBezTo>
                    <a:cubicBezTo>
                      <a:pt x="436" y="449"/>
                      <a:pt x="387" y="495"/>
                      <a:pt x="346" y="532"/>
                    </a:cubicBezTo>
                    <a:cubicBezTo>
                      <a:pt x="322" y="554"/>
                      <a:pt x="330" y="551"/>
                      <a:pt x="288" y="551"/>
                    </a:cubicBezTo>
                    <a:cubicBezTo>
                      <a:pt x="316" y="593"/>
                      <a:pt x="445" y="709"/>
                      <a:pt x="491" y="720"/>
                    </a:cubicBezTo>
                    <a:cubicBezTo>
                      <a:pt x="488" y="684"/>
                      <a:pt x="492" y="705"/>
                      <a:pt x="474" y="678"/>
                    </a:cubicBezTo>
                    <a:cubicBezTo>
                      <a:pt x="513" y="667"/>
                      <a:pt x="565" y="586"/>
                      <a:pt x="584" y="551"/>
                    </a:cubicBezTo>
                    <a:cubicBezTo>
                      <a:pt x="604" y="561"/>
                      <a:pt x="623" y="565"/>
                      <a:pt x="643" y="576"/>
                    </a:cubicBezTo>
                    <a:cubicBezTo>
                      <a:pt x="615" y="696"/>
                      <a:pt x="591" y="697"/>
                      <a:pt x="601" y="813"/>
                    </a:cubicBezTo>
                    <a:cubicBezTo>
                      <a:pt x="655" y="800"/>
                      <a:pt x="658" y="760"/>
                      <a:pt x="711" y="745"/>
                    </a:cubicBezTo>
                    <a:cubicBezTo>
                      <a:pt x="707" y="763"/>
                      <a:pt x="687" y="838"/>
                      <a:pt x="688" y="850"/>
                    </a:cubicBezTo>
                    <a:cubicBezTo>
                      <a:pt x="695" y="937"/>
                      <a:pt x="793" y="765"/>
                      <a:pt x="914" y="737"/>
                    </a:cubicBezTo>
                    <a:cubicBezTo>
                      <a:pt x="910" y="689"/>
                      <a:pt x="877" y="682"/>
                      <a:pt x="830" y="678"/>
                    </a:cubicBezTo>
                    <a:cubicBezTo>
                      <a:pt x="826" y="643"/>
                      <a:pt x="828" y="647"/>
                      <a:pt x="747" y="617"/>
                    </a:cubicBezTo>
                    <a:cubicBezTo>
                      <a:pt x="696" y="598"/>
                      <a:pt x="754" y="617"/>
                      <a:pt x="661" y="559"/>
                    </a:cubicBezTo>
                    <a:lnTo>
                      <a:pt x="539" y="468"/>
                    </a:lnTo>
                    <a:cubicBezTo>
                      <a:pt x="518" y="450"/>
                      <a:pt x="528" y="447"/>
                      <a:pt x="505" y="427"/>
                    </a:cubicBezTo>
                    <a:cubicBezTo>
                      <a:pt x="493" y="418"/>
                      <a:pt x="474" y="409"/>
                      <a:pt x="464" y="400"/>
                    </a:cubicBezTo>
                    <a:cubicBezTo>
                      <a:pt x="442" y="380"/>
                      <a:pt x="389" y="297"/>
                      <a:pt x="332" y="244"/>
                    </a:cubicBezTo>
                    <a:cubicBezTo>
                      <a:pt x="319" y="231"/>
                      <a:pt x="300" y="219"/>
                      <a:pt x="291" y="208"/>
                    </a:cubicBezTo>
                    <a:cubicBezTo>
                      <a:pt x="261" y="168"/>
                      <a:pt x="287" y="158"/>
                      <a:pt x="228" y="119"/>
                    </a:cubicBezTo>
                    <a:cubicBezTo>
                      <a:pt x="228" y="186"/>
                      <a:pt x="225" y="176"/>
                      <a:pt x="175" y="201"/>
                    </a:cubicBezTo>
                    <a:cubicBezTo>
                      <a:pt x="140" y="218"/>
                      <a:pt x="125" y="237"/>
                      <a:pt x="76" y="237"/>
                    </a:cubicBezTo>
                    <a:cubicBezTo>
                      <a:pt x="50" y="237"/>
                      <a:pt x="35" y="210"/>
                      <a:pt x="39" y="191"/>
                    </a:cubicBezTo>
                    <a:cubicBezTo>
                      <a:pt x="48" y="156"/>
                      <a:pt x="162" y="79"/>
                      <a:pt x="228" y="110"/>
                    </a:cubicBezTo>
                    <a:cubicBezTo>
                      <a:pt x="223" y="86"/>
                      <a:pt x="185" y="12"/>
                      <a:pt x="169" y="0"/>
                    </a:cubicBezTo>
                    <a:cubicBezTo>
                      <a:pt x="125" y="12"/>
                      <a:pt x="158" y="6"/>
                      <a:pt x="134" y="41"/>
                    </a:cubicBezTo>
                    <a:cubicBezTo>
                      <a:pt x="126" y="54"/>
                      <a:pt x="133" y="47"/>
                      <a:pt x="117" y="58"/>
                    </a:cubicBezTo>
                    <a:cubicBezTo>
                      <a:pt x="84" y="84"/>
                      <a:pt x="0" y="102"/>
                      <a:pt x="0"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3" name="Freeform 17">
                <a:extLst>
                  <a:ext uri="{FF2B5EF4-FFF2-40B4-BE49-F238E27FC236}">
                    <a16:creationId xmlns:a16="http://schemas.microsoft.com/office/drawing/2014/main" id="{07CAB73B-03F9-4137-B8D9-A0C03E1AE3AD}"/>
                  </a:ext>
                </a:extLst>
              </p:cNvPr>
              <p:cNvSpPr>
                <a:spLocks noEditPoints="1"/>
              </p:cNvSpPr>
              <p:nvPr/>
            </p:nvSpPr>
            <p:spPr bwMode="auto">
              <a:xfrm>
                <a:off x="4154488" y="1903413"/>
                <a:ext cx="77788" cy="103188"/>
              </a:xfrm>
              <a:custGeom>
                <a:avLst/>
                <a:gdLst>
                  <a:gd name="T0" fmla="*/ 169 w 339"/>
                  <a:gd name="T1" fmla="*/ 304 h 445"/>
                  <a:gd name="T2" fmla="*/ 172 w 339"/>
                  <a:gd name="T3" fmla="*/ 307 h 445"/>
                  <a:gd name="T4" fmla="*/ 169 w 339"/>
                  <a:gd name="T5" fmla="*/ 304 h 445"/>
                  <a:gd name="T6" fmla="*/ 195 w 339"/>
                  <a:gd name="T7" fmla="*/ 228 h 445"/>
                  <a:gd name="T8" fmla="*/ 254 w 339"/>
                  <a:gd name="T9" fmla="*/ 245 h 445"/>
                  <a:gd name="T10" fmla="*/ 195 w 339"/>
                  <a:gd name="T11" fmla="*/ 304 h 445"/>
                  <a:gd name="T12" fmla="*/ 222 w 339"/>
                  <a:gd name="T13" fmla="*/ 272 h 445"/>
                  <a:gd name="T14" fmla="*/ 195 w 339"/>
                  <a:gd name="T15" fmla="*/ 228 h 445"/>
                  <a:gd name="T16" fmla="*/ 119 w 339"/>
                  <a:gd name="T17" fmla="*/ 144 h 445"/>
                  <a:gd name="T18" fmla="*/ 152 w 339"/>
                  <a:gd name="T19" fmla="*/ 177 h 445"/>
                  <a:gd name="T20" fmla="*/ 119 w 339"/>
                  <a:gd name="T21" fmla="*/ 144 h 445"/>
                  <a:gd name="T22" fmla="*/ 271 w 339"/>
                  <a:gd name="T23" fmla="*/ 203 h 445"/>
                  <a:gd name="T24" fmla="*/ 246 w 339"/>
                  <a:gd name="T25" fmla="*/ 203 h 445"/>
                  <a:gd name="T26" fmla="*/ 262 w 339"/>
                  <a:gd name="T27" fmla="*/ 59 h 445"/>
                  <a:gd name="T28" fmla="*/ 271 w 339"/>
                  <a:gd name="T29" fmla="*/ 203 h 445"/>
                  <a:gd name="T30" fmla="*/ 0 w 339"/>
                  <a:gd name="T31" fmla="*/ 220 h 445"/>
                  <a:gd name="T32" fmla="*/ 59 w 339"/>
                  <a:gd name="T33" fmla="*/ 211 h 445"/>
                  <a:gd name="T34" fmla="*/ 117 w 339"/>
                  <a:gd name="T35" fmla="*/ 264 h 445"/>
                  <a:gd name="T36" fmla="*/ 93 w 339"/>
                  <a:gd name="T37" fmla="*/ 338 h 445"/>
                  <a:gd name="T38" fmla="*/ 25 w 339"/>
                  <a:gd name="T39" fmla="*/ 313 h 445"/>
                  <a:gd name="T40" fmla="*/ 19 w 339"/>
                  <a:gd name="T41" fmla="*/ 386 h 445"/>
                  <a:gd name="T42" fmla="*/ 263 w 339"/>
                  <a:gd name="T43" fmla="*/ 339 h 445"/>
                  <a:gd name="T44" fmla="*/ 300 w 339"/>
                  <a:gd name="T45" fmla="*/ 266 h 445"/>
                  <a:gd name="T46" fmla="*/ 339 w 339"/>
                  <a:gd name="T47" fmla="*/ 194 h 445"/>
                  <a:gd name="T48" fmla="*/ 296 w 339"/>
                  <a:gd name="T49" fmla="*/ 194 h 445"/>
                  <a:gd name="T50" fmla="*/ 322 w 339"/>
                  <a:gd name="T51" fmla="*/ 67 h 445"/>
                  <a:gd name="T52" fmla="*/ 296 w 339"/>
                  <a:gd name="T53" fmla="*/ 25 h 445"/>
                  <a:gd name="T54" fmla="*/ 161 w 339"/>
                  <a:gd name="T55" fmla="*/ 93 h 445"/>
                  <a:gd name="T56" fmla="*/ 161 w 339"/>
                  <a:gd name="T57" fmla="*/ 0 h 445"/>
                  <a:gd name="T58" fmla="*/ 54 w 339"/>
                  <a:gd name="T59" fmla="*/ 104 h 445"/>
                  <a:gd name="T60" fmla="*/ 0 w 339"/>
                  <a:gd name="T61"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9" h="445">
                    <a:moveTo>
                      <a:pt x="169" y="304"/>
                    </a:moveTo>
                    <a:lnTo>
                      <a:pt x="172" y="307"/>
                    </a:lnTo>
                    <a:cubicBezTo>
                      <a:pt x="172" y="307"/>
                      <a:pt x="169" y="305"/>
                      <a:pt x="169" y="304"/>
                    </a:cubicBezTo>
                    <a:close/>
                    <a:moveTo>
                      <a:pt x="195" y="228"/>
                    </a:moveTo>
                    <a:cubicBezTo>
                      <a:pt x="220" y="245"/>
                      <a:pt x="212" y="245"/>
                      <a:pt x="254" y="245"/>
                    </a:cubicBezTo>
                    <a:cubicBezTo>
                      <a:pt x="236" y="279"/>
                      <a:pt x="240" y="301"/>
                      <a:pt x="195" y="304"/>
                    </a:cubicBezTo>
                    <a:lnTo>
                      <a:pt x="222" y="272"/>
                    </a:lnTo>
                    <a:cubicBezTo>
                      <a:pt x="194" y="242"/>
                      <a:pt x="201" y="241"/>
                      <a:pt x="195" y="228"/>
                    </a:cubicBezTo>
                    <a:close/>
                    <a:moveTo>
                      <a:pt x="119" y="144"/>
                    </a:moveTo>
                    <a:cubicBezTo>
                      <a:pt x="148" y="151"/>
                      <a:pt x="145" y="148"/>
                      <a:pt x="152" y="177"/>
                    </a:cubicBezTo>
                    <a:cubicBezTo>
                      <a:pt x="110" y="167"/>
                      <a:pt x="124" y="175"/>
                      <a:pt x="119" y="144"/>
                    </a:cubicBezTo>
                    <a:close/>
                    <a:moveTo>
                      <a:pt x="271" y="203"/>
                    </a:moveTo>
                    <a:lnTo>
                      <a:pt x="246" y="203"/>
                    </a:lnTo>
                    <a:cubicBezTo>
                      <a:pt x="245" y="200"/>
                      <a:pt x="159" y="87"/>
                      <a:pt x="262" y="59"/>
                    </a:cubicBezTo>
                    <a:cubicBezTo>
                      <a:pt x="304" y="90"/>
                      <a:pt x="271" y="129"/>
                      <a:pt x="271" y="203"/>
                    </a:cubicBezTo>
                    <a:close/>
                    <a:moveTo>
                      <a:pt x="0" y="220"/>
                    </a:moveTo>
                    <a:cubicBezTo>
                      <a:pt x="0" y="273"/>
                      <a:pt x="21" y="221"/>
                      <a:pt x="59" y="211"/>
                    </a:cubicBezTo>
                    <a:lnTo>
                      <a:pt x="117" y="264"/>
                    </a:lnTo>
                    <a:cubicBezTo>
                      <a:pt x="113" y="286"/>
                      <a:pt x="103" y="318"/>
                      <a:pt x="93" y="338"/>
                    </a:cubicBezTo>
                    <a:cubicBezTo>
                      <a:pt x="77" y="331"/>
                      <a:pt x="44" y="317"/>
                      <a:pt x="25" y="313"/>
                    </a:cubicBezTo>
                    <a:cubicBezTo>
                      <a:pt x="14" y="338"/>
                      <a:pt x="3" y="359"/>
                      <a:pt x="19" y="386"/>
                    </a:cubicBezTo>
                    <a:cubicBezTo>
                      <a:pt x="55" y="445"/>
                      <a:pt x="210" y="443"/>
                      <a:pt x="263" y="339"/>
                    </a:cubicBezTo>
                    <a:cubicBezTo>
                      <a:pt x="273" y="318"/>
                      <a:pt x="286" y="286"/>
                      <a:pt x="300" y="266"/>
                    </a:cubicBezTo>
                    <a:cubicBezTo>
                      <a:pt x="325" y="229"/>
                      <a:pt x="338" y="248"/>
                      <a:pt x="339" y="194"/>
                    </a:cubicBezTo>
                    <a:lnTo>
                      <a:pt x="296" y="194"/>
                    </a:lnTo>
                    <a:lnTo>
                      <a:pt x="322" y="67"/>
                    </a:lnTo>
                    <a:cubicBezTo>
                      <a:pt x="322" y="47"/>
                      <a:pt x="308" y="43"/>
                      <a:pt x="296" y="25"/>
                    </a:cubicBezTo>
                    <a:cubicBezTo>
                      <a:pt x="194" y="27"/>
                      <a:pt x="219" y="77"/>
                      <a:pt x="161" y="93"/>
                    </a:cubicBezTo>
                    <a:lnTo>
                      <a:pt x="161" y="0"/>
                    </a:lnTo>
                    <a:cubicBezTo>
                      <a:pt x="62" y="0"/>
                      <a:pt x="96" y="14"/>
                      <a:pt x="54" y="104"/>
                    </a:cubicBezTo>
                    <a:cubicBezTo>
                      <a:pt x="38" y="138"/>
                      <a:pt x="0" y="185"/>
                      <a:pt x="0" y="2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4" name="Freeform 18">
                <a:extLst>
                  <a:ext uri="{FF2B5EF4-FFF2-40B4-BE49-F238E27FC236}">
                    <a16:creationId xmlns:a16="http://schemas.microsoft.com/office/drawing/2014/main" id="{4B3BED8C-5439-48FE-8B50-1A77C99222A3}"/>
                  </a:ext>
                </a:extLst>
              </p:cNvPr>
              <p:cNvSpPr>
                <a:spLocks noEditPoints="1"/>
              </p:cNvSpPr>
              <p:nvPr/>
            </p:nvSpPr>
            <p:spPr bwMode="auto">
              <a:xfrm>
                <a:off x="4343400" y="1709738"/>
                <a:ext cx="93663" cy="111125"/>
              </a:xfrm>
              <a:custGeom>
                <a:avLst/>
                <a:gdLst>
                  <a:gd name="T0" fmla="*/ 182 w 401"/>
                  <a:gd name="T1" fmla="*/ 347 h 474"/>
                  <a:gd name="T2" fmla="*/ 185 w 401"/>
                  <a:gd name="T3" fmla="*/ 350 h 474"/>
                  <a:gd name="T4" fmla="*/ 182 w 401"/>
                  <a:gd name="T5" fmla="*/ 347 h 474"/>
                  <a:gd name="T6" fmla="*/ 114 w 401"/>
                  <a:gd name="T7" fmla="*/ 305 h 474"/>
                  <a:gd name="T8" fmla="*/ 140 w 401"/>
                  <a:gd name="T9" fmla="*/ 339 h 474"/>
                  <a:gd name="T10" fmla="*/ 114 w 401"/>
                  <a:gd name="T11" fmla="*/ 339 h 474"/>
                  <a:gd name="T12" fmla="*/ 114 w 401"/>
                  <a:gd name="T13" fmla="*/ 305 h 474"/>
                  <a:gd name="T14" fmla="*/ 165 w 401"/>
                  <a:gd name="T15" fmla="*/ 305 h 474"/>
                  <a:gd name="T16" fmla="*/ 173 w 401"/>
                  <a:gd name="T17" fmla="*/ 306 h 474"/>
                  <a:gd name="T18" fmla="*/ 165 w 401"/>
                  <a:gd name="T19" fmla="*/ 305 h 474"/>
                  <a:gd name="T20" fmla="*/ 182 w 401"/>
                  <a:gd name="T21" fmla="*/ 203 h 474"/>
                  <a:gd name="T22" fmla="*/ 148 w 401"/>
                  <a:gd name="T23" fmla="*/ 254 h 474"/>
                  <a:gd name="T24" fmla="*/ 182 w 401"/>
                  <a:gd name="T25" fmla="*/ 203 h 474"/>
                  <a:gd name="T26" fmla="*/ 182 w 401"/>
                  <a:gd name="T27" fmla="*/ 203 h 474"/>
                  <a:gd name="T28" fmla="*/ 228 w 401"/>
                  <a:gd name="T29" fmla="*/ 165 h 474"/>
                  <a:gd name="T30" fmla="*/ 259 w 401"/>
                  <a:gd name="T31" fmla="*/ 152 h 474"/>
                  <a:gd name="T32" fmla="*/ 277 w 401"/>
                  <a:gd name="T33" fmla="*/ 149 h 474"/>
                  <a:gd name="T34" fmla="*/ 323 w 401"/>
                  <a:gd name="T35" fmla="*/ 189 h 474"/>
                  <a:gd name="T36" fmla="*/ 318 w 401"/>
                  <a:gd name="T37" fmla="*/ 313 h 474"/>
                  <a:gd name="T38" fmla="*/ 275 w 401"/>
                  <a:gd name="T39" fmla="*/ 347 h 474"/>
                  <a:gd name="T40" fmla="*/ 241 w 401"/>
                  <a:gd name="T41" fmla="*/ 203 h 474"/>
                  <a:gd name="T42" fmla="*/ 182 w 401"/>
                  <a:gd name="T43" fmla="*/ 203 h 474"/>
                  <a:gd name="T44" fmla="*/ 89 w 401"/>
                  <a:gd name="T45" fmla="*/ 17 h 474"/>
                  <a:gd name="T46" fmla="*/ 80 w 401"/>
                  <a:gd name="T47" fmla="*/ 68 h 474"/>
                  <a:gd name="T48" fmla="*/ 30 w 401"/>
                  <a:gd name="T49" fmla="*/ 118 h 474"/>
                  <a:gd name="T50" fmla="*/ 114 w 401"/>
                  <a:gd name="T51" fmla="*/ 195 h 474"/>
                  <a:gd name="T52" fmla="*/ 97 w 401"/>
                  <a:gd name="T53" fmla="*/ 254 h 474"/>
                  <a:gd name="T54" fmla="*/ 21 w 401"/>
                  <a:gd name="T55" fmla="*/ 254 h 474"/>
                  <a:gd name="T56" fmla="*/ 123 w 401"/>
                  <a:gd name="T57" fmla="*/ 423 h 474"/>
                  <a:gd name="T58" fmla="*/ 123 w 401"/>
                  <a:gd name="T59" fmla="*/ 372 h 474"/>
                  <a:gd name="T60" fmla="*/ 157 w 401"/>
                  <a:gd name="T61" fmla="*/ 372 h 474"/>
                  <a:gd name="T62" fmla="*/ 216 w 401"/>
                  <a:gd name="T63" fmla="*/ 423 h 474"/>
                  <a:gd name="T64" fmla="*/ 224 w 401"/>
                  <a:gd name="T65" fmla="*/ 474 h 474"/>
                  <a:gd name="T66" fmla="*/ 275 w 401"/>
                  <a:gd name="T67" fmla="*/ 389 h 474"/>
                  <a:gd name="T68" fmla="*/ 351 w 401"/>
                  <a:gd name="T69" fmla="*/ 135 h 474"/>
                  <a:gd name="T70" fmla="*/ 213 w 401"/>
                  <a:gd name="T71" fmla="*/ 141 h 474"/>
                  <a:gd name="T72" fmla="*/ 165 w 401"/>
                  <a:gd name="T73" fmla="*/ 161 h 474"/>
                  <a:gd name="T74" fmla="*/ 148 w 401"/>
                  <a:gd name="T75" fmla="*/ 0 h 474"/>
                  <a:gd name="T76" fmla="*/ 140 w 401"/>
                  <a:gd name="T77" fmla="*/ 63 h 474"/>
                  <a:gd name="T78" fmla="*/ 89 w 401"/>
                  <a:gd name="T79" fmla="*/ 17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1" h="474">
                    <a:moveTo>
                      <a:pt x="182" y="347"/>
                    </a:moveTo>
                    <a:lnTo>
                      <a:pt x="185" y="350"/>
                    </a:lnTo>
                    <a:cubicBezTo>
                      <a:pt x="184" y="349"/>
                      <a:pt x="181" y="348"/>
                      <a:pt x="182" y="347"/>
                    </a:cubicBezTo>
                    <a:close/>
                    <a:moveTo>
                      <a:pt x="114" y="305"/>
                    </a:moveTo>
                    <a:cubicBezTo>
                      <a:pt x="139" y="323"/>
                      <a:pt x="125" y="310"/>
                      <a:pt x="140" y="339"/>
                    </a:cubicBezTo>
                    <a:lnTo>
                      <a:pt x="114" y="339"/>
                    </a:lnTo>
                    <a:lnTo>
                      <a:pt x="114" y="305"/>
                    </a:lnTo>
                    <a:close/>
                    <a:moveTo>
                      <a:pt x="165" y="305"/>
                    </a:moveTo>
                    <a:cubicBezTo>
                      <a:pt x="167" y="287"/>
                      <a:pt x="210" y="307"/>
                      <a:pt x="173" y="306"/>
                    </a:cubicBezTo>
                    <a:cubicBezTo>
                      <a:pt x="170" y="305"/>
                      <a:pt x="163" y="324"/>
                      <a:pt x="165" y="305"/>
                    </a:cubicBezTo>
                    <a:close/>
                    <a:moveTo>
                      <a:pt x="182" y="203"/>
                    </a:moveTo>
                    <a:cubicBezTo>
                      <a:pt x="181" y="244"/>
                      <a:pt x="183" y="250"/>
                      <a:pt x="148" y="254"/>
                    </a:cubicBezTo>
                    <a:cubicBezTo>
                      <a:pt x="162" y="228"/>
                      <a:pt x="159" y="220"/>
                      <a:pt x="182" y="203"/>
                    </a:cubicBezTo>
                    <a:close/>
                    <a:moveTo>
                      <a:pt x="182" y="203"/>
                    </a:moveTo>
                    <a:cubicBezTo>
                      <a:pt x="194" y="185"/>
                      <a:pt x="206" y="176"/>
                      <a:pt x="228" y="165"/>
                    </a:cubicBezTo>
                    <a:cubicBezTo>
                      <a:pt x="233" y="163"/>
                      <a:pt x="259" y="152"/>
                      <a:pt x="259" y="152"/>
                    </a:cubicBezTo>
                    <a:cubicBezTo>
                      <a:pt x="262" y="152"/>
                      <a:pt x="277" y="149"/>
                      <a:pt x="277" y="149"/>
                    </a:cubicBezTo>
                    <a:cubicBezTo>
                      <a:pt x="303" y="149"/>
                      <a:pt x="316" y="164"/>
                      <a:pt x="323" y="189"/>
                    </a:cubicBezTo>
                    <a:cubicBezTo>
                      <a:pt x="331" y="219"/>
                      <a:pt x="326" y="285"/>
                      <a:pt x="318" y="313"/>
                    </a:cubicBezTo>
                    <a:cubicBezTo>
                      <a:pt x="309" y="343"/>
                      <a:pt x="309" y="344"/>
                      <a:pt x="275" y="347"/>
                    </a:cubicBezTo>
                    <a:cubicBezTo>
                      <a:pt x="260" y="283"/>
                      <a:pt x="241" y="296"/>
                      <a:pt x="241" y="203"/>
                    </a:cubicBezTo>
                    <a:lnTo>
                      <a:pt x="182" y="203"/>
                    </a:lnTo>
                    <a:close/>
                    <a:moveTo>
                      <a:pt x="89" y="17"/>
                    </a:moveTo>
                    <a:cubicBezTo>
                      <a:pt x="86" y="52"/>
                      <a:pt x="80" y="36"/>
                      <a:pt x="80" y="68"/>
                    </a:cubicBezTo>
                    <a:cubicBezTo>
                      <a:pt x="80" y="112"/>
                      <a:pt x="114" y="118"/>
                      <a:pt x="30" y="118"/>
                    </a:cubicBezTo>
                    <a:cubicBezTo>
                      <a:pt x="31" y="187"/>
                      <a:pt x="62" y="167"/>
                      <a:pt x="114" y="195"/>
                    </a:cubicBezTo>
                    <a:cubicBezTo>
                      <a:pt x="107" y="226"/>
                      <a:pt x="100" y="218"/>
                      <a:pt x="97" y="254"/>
                    </a:cubicBezTo>
                    <a:cubicBezTo>
                      <a:pt x="45" y="253"/>
                      <a:pt x="74" y="242"/>
                      <a:pt x="21" y="254"/>
                    </a:cubicBezTo>
                    <a:cubicBezTo>
                      <a:pt x="0" y="345"/>
                      <a:pt x="9" y="414"/>
                      <a:pt x="123" y="423"/>
                    </a:cubicBezTo>
                    <a:lnTo>
                      <a:pt x="123" y="372"/>
                    </a:lnTo>
                    <a:lnTo>
                      <a:pt x="157" y="372"/>
                    </a:lnTo>
                    <a:cubicBezTo>
                      <a:pt x="157" y="429"/>
                      <a:pt x="157" y="423"/>
                      <a:pt x="216" y="423"/>
                    </a:cubicBezTo>
                    <a:cubicBezTo>
                      <a:pt x="221" y="443"/>
                      <a:pt x="224" y="448"/>
                      <a:pt x="224" y="474"/>
                    </a:cubicBezTo>
                    <a:cubicBezTo>
                      <a:pt x="265" y="453"/>
                      <a:pt x="271" y="445"/>
                      <a:pt x="275" y="389"/>
                    </a:cubicBezTo>
                    <a:cubicBezTo>
                      <a:pt x="401" y="389"/>
                      <a:pt x="351" y="263"/>
                      <a:pt x="351" y="135"/>
                    </a:cubicBezTo>
                    <a:cubicBezTo>
                      <a:pt x="231" y="107"/>
                      <a:pt x="263" y="115"/>
                      <a:pt x="213" y="141"/>
                    </a:cubicBezTo>
                    <a:cubicBezTo>
                      <a:pt x="194" y="152"/>
                      <a:pt x="187" y="156"/>
                      <a:pt x="165" y="161"/>
                    </a:cubicBezTo>
                    <a:cubicBezTo>
                      <a:pt x="191" y="50"/>
                      <a:pt x="280" y="70"/>
                      <a:pt x="148" y="0"/>
                    </a:cubicBezTo>
                    <a:cubicBezTo>
                      <a:pt x="150" y="27"/>
                      <a:pt x="173" y="61"/>
                      <a:pt x="140" y="63"/>
                    </a:cubicBezTo>
                    <a:cubicBezTo>
                      <a:pt x="106" y="65"/>
                      <a:pt x="142" y="53"/>
                      <a:pt x="89"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5" name="Freeform 19">
                <a:extLst>
                  <a:ext uri="{FF2B5EF4-FFF2-40B4-BE49-F238E27FC236}">
                    <a16:creationId xmlns:a16="http://schemas.microsoft.com/office/drawing/2014/main" id="{F8FAF4B2-2F5B-4A9D-B4AB-4EBE7FE04A84}"/>
                  </a:ext>
                </a:extLst>
              </p:cNvPr>
              <p:cNvSpPr>
                <a:spLocks noEditPoints="1"/>
              </p:cNvSpPr>
              <p:nvPr/>
            </p:nvSpPr>
            <p:spPr bwMode="auto">
              <a:xfrm>
                <a:off x="4846638" y="1912938"/>
                <a:ext cx="114300" cy="84138"/>
              </a:xfrm>
              <a:custGeom>
                <a:avLst/>
                <a:gdLst>
                  <a:gd name="T0" fmla="*/ 279 w 491"/>
                  <a:gd name="T1" fmla="*/ 240 h 360"/>
                  <a:gd name="T2" fmla="*/ 313 w 491"/>
                  <a:gd name="T3" fmla="*/ 282 h 360"/>
                  <a:gd name="T4" fmla="*/ 294 w 491"/>
                  <a:gd name="T5" fmla="*/ 268 h 360"/>
                  <a:gd name="T6" fmla="*/ 279 w 491"/>
                  <a:gd name="T7" fmla="*/ 240 h 360"/>
                  <a:gd name="T8" fmla="*/ 279 w 491"/>
                  <a:gd name="T9" fmla="*/ 181 h 360"/>
                  <a:gd name="T10" fmla="*/ 282 w 491"/>
                  <a:gd name="T11" fmla="*/ 183 h 360"/>
                  <a:gd name="T12" fmla="*/ 279 w 491"/>
                  <a:gd name="T13" fmla="*/ 181 h 360"/>
                  <a:gd name="T14" fmla="*/ 237 w 491"/>
                  <a:gd name="T15" fmla="*/ 130 h 360"/>
                  <a:gd name="T16" fmla="*/ 247 w 491"/>
                  <a:gd name="T17" fmla="*/ 138 h 360"/>
                  <a:gd name="T18" fmla="*/ 237 w 491"/>
                  <a:gd name="T19" fmla="*/ 130 h 360"/>
                  <a:gd name="T20" fmla="*/ 321 w 491"/>
                  <a:gd name="T21" fmla="*/ 113 h 360"/>
                  <a:gd name="T22" fmla="*/ 372 w 491"/>
                  <a:gd name="T23" fmla="*/ 113 h 360"/>
                  <a:gd name="T24" fmla="*/ 372 w 491"/>
                  <a:gd name="T25" fmla="*/ 122 h 360"/>
                  <a:gd name="T26" fmla="*/ 321 w 491"/>
                  <a:gd name="T27" fmla="*/ 122 h 360"/>
                  <a:gd name="T28" fmla="*/ 321 w 491"/>
                  <a:gd name="T29" fmla="*/ 113 h 360"/>
                  <a:gd name="T30" fmla="*/ 279 w 491"/>
                  <a:gd name="T31" fmla="*/ 113 h 360"/>
                  <a:gd name="T32" fmla="*/ 293 w 491"/>
                  <a:gd name="T33" fmla="*/ 117 h 360"/>
                  <a:gd name="T34" fmla="*/ 279 w 491"/>
                  <a:gd name="T35" fmla="*/ 113 h 360"/>
                  <a:gd name="T36" fmla="*/ 0 w 491"/>
                  <a:gd name="T37" fmla="*/ 54 h 360"/>
                  <a:gd name="T38" fmla="*/ 243 w 491"/>
                  <a:gd name="T39" fmla="*/ 184 h 360"/>
                  <a:gd name="T40" fmla="*/ 299 w 491"/>
                  <a:gd name="T41" fmla="*/ 339 h 360"/>
                  <a:gd name="T42" fmla="*/ 333 w 491"/>
                  <a:gd name="T43" fmla="*/ 355 h 360"/>
                  <a:gd name="T44" fmla="*/ 330 w 491"/>
                  <a:gd name="T45" fmla="*/ 215 h 360"/>
                  <a:gd name="T46" fmla="*/ 491 w 491"/>
                  <a:gd name="T47" fmla="*/ 147 h 360"/>
                  <a:gd name="T48" fmla="*/ 398 w 491"/>
                  <a:gd name="T49" fmla="*/ 155 h 360"/>
                  <a:gd name="T50" fmla="*/ 398 w 491"/>
                  <a:gd name="T51" fmla="*/ 138 h 360"/>
                  <a:gd name="T52" fmla="*/ 465 w 491"/>
                  <a:gd name="T53" fmla="*/ 96 h 360"/>
                  <a:gd name="T54" fmla="*/ 355 w 491"/>
                  <a:gd name="T55" fmla="*/ 88 h 360"/>
                  <a:gd name="T56" fmla="*/ 389 w 491"/>
                  <a:gd name="T57" fmla="*/ 20 h 360"/>
                  <a:gd name="T58" fmla="*/ 296 w 491"/>
                  <a:gd name="T59" fmla="*/ 62 h 360"/>
                  <a:gd name="T60" fmla="*/ 279 w 491"/>
                  <a:gd name="T61" fmla="*/ 71 h 360"/>
                  <a:gd name="T62" fmla="*/ 262 w 491"/>
                  <a:gd name="T63" fmla="*/ 45 h 360"/>
                  <a:gd name="T64" fmla="*/ 194 w 491"/>
                  <a:gd name="T65" fmla="*/ 79 h 360"/>
                  <a:gd name="T66" fmla="*/ 220 w 491"/>
                  <a:gd name="T67" fmla="*/ 122 h 360"/>
                  <a:gd name="T68" fmla="*/ 101 w 491"/>
                  <a:gd name="T69" fmla="*/ 62 h 360"/>
                  <a:gd name="T70" fmla="*/ 110 w 491"/>
                  <a:gd name="T71" fmla="*/ 3 h 360"/>
                  <a:gd name="T72" fmla="*/ 39 w 491"/>
                  <a:gd name="T73" fmla="*/ 8 h 360"/>
                  <a:gd name="T74" fmla="*/ 0 w 491"/>
                  <a:gd name="T75" fmla="*/ 54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1" h="360">
                    <a:moveTo>
                      <a:pt x="279" y="240"/>
                    </a:moveTo>
                    <a:cubicBezTo>
                      <a:pt x="309" y="248"/>
                      <a:pt x="310" y="248"/>
                      <a:pt x="313" y="282"/>
                    </a:cubicBezTo>
                    <a:cubicBezTo>
                      <a:pt x="306" y="278"/>
                      <a:pt x="302" y="277"/>
                      <a:pt x="294" y="268"/>
                    </a:cubicBezTo>
                    <a:cubicBezTo>
                      <a:pt x="272" y="243"/>
                      <a:pt x="287" y="255"/>
                      <a:pt x="279" y="240"/>
                    </a:cubicBezTo>
                    <a:close/>
                    <a:moveTo>
                      <a:pt x="279" y="181"/>
                    </a:moveTo>
                    <a:lnTo>
                      <a:pt x="282" y="183"/>
                    </a:lnTo>
                    <a:cubicBezTo>
                      <a:pt x="282" y="183"/>
                      <a:pt x="278" y="182"/>
                      <a:pt x="279" y="181"/>
                    </a:cubicBezTo>
                    <a:close/>
                    <a:moveTo>
                      <a:pt x="237" y="130"/>
                    </a:moveTo>
                    <a:cubicBezTo>
                      <a:pt x="251" y="116"/>
                      <a:pt x="264" y="151"/>
                      <a:pt x="247" y="138"/>
                    </a:cubicBezTo>
                    <a:cubicBezTo>
                      <a:pt x="241" y="134"/>
                      <a:pt x="225" y="142"/>
                      <a:pt x="237" y="130"/>
                    </a:cubicBezTo>
                    <a:close/>
                    <a:moveTo>
                      <a:pt x="321" y="113"/>
                    </a:moveTo>
                    <a:lnTo>
                      <a:pt x="372" y="113"/>
                    </a:lnTo>
                    <a:lnTo>
                      <a:pt x="372" y="122"/>
                    </a:lnTo>
                    <a:lnTo>
                      <a:pt x="321" y="122"/>
                    </a:lnTo>
                    <a:lnTo>
                      <a:pt x="321" y="113"/>
                    </a:lnTo>
                    <a:close/>
                    <a:moveTo>
                      <a:pt x="279" y="113"/>
                    </a:moveTo>
                    <a:cubicBezTo>
                      <a:pt x="288" y="104"/>
                      <a:pt x="325" y="126"/>
                      <a:pt x="293" y="117"/>
                    </a:cubicBezTo>
                    <a:cubicBezTo>
                      <a:pt x="286" y="116"/>
                      <a:pt x="265" y="127"/>
                      <a:pt x="279" y="113"/>
                    </a:cubicBezTo>
                    <a:close/>
                    <a:moveTo>
                      <a:pt x="0" y="54"/>
                    </a:moveTo>
                    <a:cubicBezTo>
                      <a:pt x="0" y="153"/>
                      <a:pt x="138" y="47"/>
                      <a:pt x="243" y="184"/>
                    </a:cubicBezTo>
                    <a:cubicBezTo>
                      <a:pt x="285" y="239"/>
                      <a:pt x="216" y="280"/>
                      <a:pt x="299" y="339"/>
                    </a:cubicBezTo>
                    <a:cubicBezTo>
                      <a:pt x="303" y="341"/>
                      <a:pt x="331" y="355"/>
                      <a:pt x="333" y="355"/>
                    </a:cubicBezTo>
                    <a:cubicBezTo>
                      <a:pt x="402" y="360"/>
                      <a:pt x="333" y="255"/>
                      <a:pt x="330" y="215"/>
                    </a:cubicBezTo>
                    <a:cubicBezTo>
                      <a:pt x="466" y="183"/>
                      <a:pt x="489" y="225"/>
                      <a:pt x="491" y="147"/>
                    </a:cubicBezTo>
                    <a:cubicBezTo>
                      <a:pt x="446" y="151"/>
                      <a:pt x="438" y="164"/>
                      <a:pt x="398" y="155"/>
                    </a:cubicBezTo>
                    <a:lnTo>
                      <a:pt x="398" y="138"/>
                    </a:lnTo>
                    <a:cubicBezTo>
                      <a:pt x="445" y="140"/>
                      <a:pt x="464" y="159"/>
                      <a:pt x="465" y="96"/>
                    </a:cubicBezTo>
                    <a:cubicBezTo>
                      <a:pt x="398" y="96"/>
                      <a:pt x="412" y="101"/>
                      <a:pt x="355" y="88"/>
                    </a:cubicBezTo>
                    <a:cubicBezTo>
                      <a:pt x="374" y="59"/>
                      <a:pt x="385" y="65"/>
                      <a:pt x="389" y="20"/>
                    </a:cubicBezTo>
                    <a:cubicBezTo>
                      <a:pt x="351" y="23"/>
                      <a:pt x="337" y="40"/>
                      <a:pt x="296" y="62"/>
                    </a:cubicBezTo>
                    <a:lnTo>
                      <a:pt x="279" y="71"/>
                    </a:lnTo>
                    <a:cubicBezTo>
                      <a:pt x="260" y="58"/>
                      <a:pt x="269" y="69"/>
                      <a:pt x="262" y="45"/>
                    </a:cubicBezTo>
                    <a:cubicBezTo>
                      <a:pt x="233" y="48"/>
                      <a:pt x="194" y="49"/>
                      <a:pt x="194" y="79"/>
                    </a:cubicBezTo>
                    <a:cubicBezTo>
                      <a:pt x="194" y="115"/>
                      <a:pt x="203" y="75"/>
                      <a:pt x="220" y="122"/>
                    </a:cubicBezTo>
                    <a:lnTo>
                      <a:pt x="101" y="62"/>
                    </a:lnTo>
                    <a:cubicBezTo>
                      <a:pt x="102" y="25"/>
                      <a:pt x="107" y="36"/>
                      <a:pt x="110" y="3"/>
                    </a:cubicBezTo>
                    <a:cubicBezTo>
                      <a:pt x="83" y="3"/>
                      <a:pt x="62" y="0"/>
                      <a:pt x="39" y="8"/>
                    </a:cubicBezTo>
                    <a:cubicBezTo>
                      <a:pt x="22" y="15"/>
                      <a:pt x="0" y="34"/>
                      <a:pt x="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6" name="Freeform 20">
                <a:extLst>
                  <a:ext uri="{FF2B5EF4-FFF2-40B4-BE49-F238E27FC236}">
                    <a16:creationId xmlns:a16="http://schemas.microsoft.com/office/drawing/2014/main" id="{CDB800B5-FC30-4F05-AF0E-371D1C8A1859}"/>
                  </a:ext>
                </a:extLst>
              </p:cNvPr>
              <p:cNvSpPr>
                <a:spLocks noEditPoints="1"/>
              </p:cNvSpPr>
              <p:nvPr/>
            </p:nvSpPr>
            <p:spPr bwMode="auto">
              <a:xfrm>
                <a:off x="4837113" y="2320926"/>
                <a:ext cx="80963" cy="87313"/>
              </a:xfrm>
              <a:custGeom>
                <a:avLst/>
                <a:gdLst>
                  <a:gd name="T0" fmla="*/ 153 w 348"/>
                  <a:gd name="T1" fmla="*/ 178 h 373"/>
                  <a:gd name="T2" fmla="*/ 45 w 348"/>
                  <a:gd name="T3" fmla="*/ 212 h 373"/>
                  <a:gd name="T4" fmla="*/ 68 w 348"/>
                  <a:gd name="T5" fmla="*/ 169 h 373"/>
                  <a:gd name="T6" fmla="*/ 153 w 348"/>
                  <a:gd name="T7" fmla="*/ 178 h 373"/>
                  <a:gd name="T8" fmla="*/ 127 w 348"/>
                  <a:gd name="T9" fmla="*/ 356 h 373"/>
                  <a:gd name="T10" fmla="*/ 136 w 348"/>
                  <a:gd name="T11" fmla="*/ 364 h 373"/>
                  <a:gd name="T12" fmla="*/ 195 w 348"/>
                  <a:gd name="T13" fmla="*/ 373 h 373"/>
                  <a:gd name="T14" fmla="*/ 221 w 348"/>
                  <a:gd name="T15" fmla="*/ 186 h 373"/>
                  <a:gd name="T16" fmla="*/ 153 w 348"/>
                  <a:gd name="T17" fmla="*/ 178 h 373"/>
                  <a:gd name="T18" fmla="*/ 153 w 348"/>
                  <a:gd name="T19" fmla="*/ 144 h 373"/>
                  <a:gd name="T20" fmla="*/ 94 w 348"/>
                  <a:gd name="T21" fmla="*/ 126 h 373"/>
                  <a:gd name="T22" fmla="*/ 94 w 348"/>
                  <a:gd name="T23" fmla="*/ 102 h 373"/>
                  <a:gd name="T24" fmla="*/ 204 w 348"/>
                  <a:gd name="T25" fmla="*/ 135 h 373"/>
                  <a:gd name="T26" fmla="*/ 280 w 348"/>
                  <a:gd name="T27" fmla="*/ 212 h 373"/>
                  <a:gd name="T28" fmla="*/ 324 w 348"/>
                  <a:gd name="T29" fmla="*/ 172 h 373"/>
                  <a:gd name="T30" fmla="*/ 348 w 348"/>
                  <a:gd name="T31" fmla="*/ 102 h 373"/>
                  <a:gd name="T32" fmla="*/ 194 w 348"/>
                  <a:gd name="T33" fmla="*/ 52 h 373"/>
                  <a:gd name="T34" fmla="*/ 170 w 348"/>
                  <a:gd name="T35" fmla="*/ 0 h 373"/>
                  <a:gd name="T36" fmla="*/ 127 w 348"/>
                  <a:gd name="T37" fmla="*/ 0 h 373"/>
                  <a:gd name="T38" fmla="*/ 0 w 348"/>
                  <a:gd name="T39" fmla="*/ 229 h 373"/>
                  <a:gd name="T40" fmla="*/ 68 w 348"/>
                  <a:gd name="T41" fmla="*/ 305 h 373"/>
                  <a:gd name="T42" fmla="*/ 212 w 348"/>
                  <a:gd name="T43" fmla="*/ 246 h 373"/>
                  <a:gd name="T44" fmla="*/ 110 w 348"/>
                  <a:gd name="T45" fmla="*/ 305 h 373"/>
                  <a:gd name="T46" fmla="*/ 127 w 348"/>
                  <a:gd name="T47" fmla="*/ 356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8" h="373">
                    <a:moveTo>
                      <a:pt x="153" y="178"/>
                    </a:moveTo>
                    <a:cubicBezTo>
                      <a:pt x="137" y="192"/>
                      <a:pt x="55" y="260"/>
                      <a:pt x="45" y="212"/>
                    </a:cubicBezTo>
                    <a:cubicBezTo>
                      <a:pt x="41" y="191"/>
                      <a:pt x="56" y="188"/>
                      <a:pt x="68" y="169"/>
                    </a:cubicBezTo>
                    <a:cubicBezTo>
                      <a:pt x="113" y="169"/>
                      <a:pt x="118" y="170"/>
                      <a:pt x="153" y="178"/>
                    </a:cubicBezTo>
                    <a:close/>
                    <a:moveTo>
                      <a:pt x="127" y="356"/>
                    </a:moveTo>
                    <a:lnTo>
                      <a:pt x="136" y="364"/>
                    </a:lnTo>
                    <a:cubicBezTo>
                      <a:pt x="169" y="367"/>
                      <a:pt x="158" y="372"/>
                      <a:pt x="195" y="373"/>
                    </a:cubicBezTo>
                    <a:cubicBezTo>
                      <a:pt x="206" y="325"/>
                      <a:pt x="307" y="240"/>
                      <a:pt x="221" y="186"/>
                    </a:cubicBezTo>
                    <a:cubicBezTo>
                      <a:pt x="190" y="166"/>
                      <a:pt x="191" y="175"/>
                      <a:pt x="153" y="178"/>
                    </a:cubicBezTo>
                    <a:lnTo>
                      <a:pt x="153" y="144"/>
                    </a:lnTo>
                    <a:lnTo>
                      <a:pt x="94" y="126"/>
                    </a:lnTo>
                    <a:lnTo>
                      <a:pt x="94" y="102"/>
                    </a:lnTo>
                    <a:cubicBezTo>
                      <a:pt x="178" y="102"/>
                      <a:pt x="152" y="105"/>
                      <a:pt x="204" y="135"/>
                    </a:cubicBezTo>
                    <a:cubicBezTo>
                      <a:pt x="244" y="159"/>
                      <a:pt x="267" y="158"/>
                      <a:pt x="280" y="212"/>
                    </a:cubicBezTo>
                    <a:cubicBezTo>
                      <a:pt x="308" y="204"/>
                      <a:pt x="310" y="195"/>
                      <a:pt x="324" y="172"/>
                    </a:cubicBezTo>
                    <a:cubicBezTo>
                      <a:pt x="339" y="148"/>
                      <a:pt x="347" y="137"/>
                      <a:pt x="348" y="102"/>
                    </a:cubicBezTo>
                    <a:cubicBezTo>
                      <a:pt x="289" y="115"/>
                      <a:pt x="240" y="87"/>
                      <a:pt x="194" y="52"/>
                    </a:cubicBezTo>
                    <a:cubicBezTo>
                      <a:pt x="171" y="33"/>
                      <a:pt x="171" y="39"/>
                      <a:pt x="170" y="0"/>
                    </a:cubicBezTo>
                    <a:lnTo>
                      <a:pt x="127" y="0"/>
                    </a:lnTo>
                    <a:cubicBezTo>
                      <a:pt x="125" y="87"/>
                      <a:pt x="18" y="154"/>
                      <a:pt x="0" y="229"/>
                    </a:cubicBezTo>
                    <a:cubicBezTo>
                      <a:pt x="14" y="249"/>
                      <a:pt x="48" y="291"/>
                      <a:pt x="68" y="305"/>
                    </a:cubicBezTo>
                    <a:cubicBezTo>
                      <a:pt x="177" y="280"/>
                      <a:pt x="137" y="247"/>
                      <a:pt x="212" y="246"/>
                    </a:cubicBezTo>
                    <a:cubicBezTo>
                      <a:pt x="210" y="327"/>
                      <a:pt x="171" y="334"/>
                      <a:pt x="110" y="305"/>
                    </a:cubicBezTo>
                    <a:cubicBezTo>
                      <a:pt x="113" y="334"/>
                      <a:pt x="117" y="336"/>
                      <a:pt x="127" y="3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7" name="Freeform 21">
                <a:extLst>
                  <a:ext uri="{FF2B5EF4-FFF2-40B4-BE49-F238E27FC236}">
                    <a16:creationId xmlns:a16="http://schemas.microsoft.com/office/drawing/2014/main" id="{3A6D275E-7377-4DB2-BBAD-1E4631785054}"/>
                  </a:ext>
                </a:extLst>
              </p:cNvPr>
              <p:cNvSpPr>
                <a:spLocks/>
              </p:cNvSpPr>
              <p:nvPr/>
            </p:nvSpPr>
            <p:spPr bwMode="auto">
              <a:xfrm>
                <a:off x="4656138" y="1728788"/>
                <a:ext cx="77788" cy="79375"/>
              </a:xfrm>
              <a:custGeom>
                <a:avLst/>
                <a:gdLst>
                  <a:gd name="T0" fmla="*/ 161 w 331"/>
                  <a:gd name="T1" fmla="*/ 127 h 339"/>
                  <a:gd name="T2" fmla="*/ 43 w 331"/>
                  <a:gd name="T3" fmla="*/ 144 h 339"/>
                  <a:gd name="T4" fmla="*/ 136 w 331"/>
                  <a:gd name="T5" fmla="*/ 186 h 339"/>
                  <a:gd name="T6" fmla="*/ 0 w 331"/>
                  <a:gd name="T7" fmla="*/ 279 h 339"/>
                  <a:gd name="T8" fmla="*/ 181 w 331"/>
                  <a:gd name="T9" fmla="*/ 231 h 339"/>
                  <a:gd name="T10" fmla="*/ 331 w 331"/>
                  <a:gd name="T11" fmla="*/ 186 h 339"/>
                  <a:gd name="T12" fmla="*/ 263 w 331"/>
                  <a:gd name="T13" fmla="*/ 127 h 339"/>
                  <a:gd name="T14" fmla="*/ 212 w 331"/>
                  <a:gd name="T15" fmla="*/ 0 h 339"/>
                  <a:gd name="T16" fmla="*/ 195 w 331"/>
                  <a:gd name="T17" fmla="*/ 67 h 339"/>
                  <a:gd name="T18" fmla="*/ 161 w 331"/>
                  <a:gd name="T19" fmla="*/ 127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1" h="339">
                    <a:moveTo>
                      <a:pt x="161" y="127"/>
                    </a:moveTo>
                    <a:cubicBezTo>
                      <a:pt x="68" y="127"/>
                      <a:pt x="43" y="51"/>
                      <a:pt x="43" y="144"/>
                    </a:cubicBezTo>
                    <a:cubicBezTo>
                      <a:pt x="43" y="189"/>
                      <a:pt x="91" y="186"/>
                      <a:pt x="136" y="186"/>
                    </a:cubicBezTo>
                    <a:cubicBezTo>
                      <a:pt x="73" y="280"/>
                      <a:pt x="0" y="206"/>
                      <a:pt x="0" y="279"/>
                    </a:cubicBezTo>
                    <a:cubicBezTo>
                      <a:pt x="0" y="321"/>
                      <a:pt x="93" y="339"/>
                      <a:pt x="181" y="231"/>
                    </a:cubicBezTo>
                    <a:cubicBezTo>
                      <a:pt x="233" y="167"/>
                      <a:pt x="252" y="186"/>
                      <a:pt x="331" y="186"/>
                    </a:cubicBezTo>
                    <a:cubicBezTo>
                      <a:pt x="320" y="140"/>
                      <a:pt x="319" y="128"/>
                      <a:pt x="263" y="127"/>
                    </a:cubicBezTo>
                    <a:cubicBezTo>
                      <a:pt x="264" y="75"/>
                      <a:pt x="301" y="20"/>
                      <a:pt x="212" y="0"/>
                    </a:cubicBezTo>
                    <a:cubicBezTo>
                      <a:pt x="210" y="29"/>
                      <a:pt x="202" y="41"/>
                      <a:pt x="195" y="67"/>
                    </a:cubicBezTo>
                    <a:cubicBezTo>
                      <a:pt x="188" y="96"/>
                      <a:pt x="192" y="127"/>
                      <a:pt x="161"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8" name="Freeform 22">
                <a:extLst>
                  <a:ext uri="{FF2B5EF4-FFF2-40B4-BE49-F238E27FC236}">
                    <a16:creationId xmlns:a16="http://schemas.microsoft.com/office/drawing/2014/main" id="{BF4E040E-B1F2-4F30-859F-EFC35F85F6BC}"/>
                  </a:ext>
                </a:extLst>
              </p:cNvPr>
              <p:cNvSpPr>
                <a:spLocks/>
              </p:cNvSpPr>
              <p:nvPr/>
            </p:nvSpPr>
            <p:spPr bwMode="auto">
              <a:xfrm>
                <a:off x="4362450" y="2473326"/>
                <a:ext cx="66675" cy="68263"/>
              </a:xfrm>
              <a:custGeom>
                <a:avLst/>
                <a:gdLst>
                  <a:gd name="T0" fmla="*/ 0 w 293"/>
                  <a:gd name="T1" fmla="*/ 203 h 296"/>
                  <a:gd name="T2" fmla="*/ 0 w 293"/>
                  <a:gd name="T3" fmla="*/ 237 h 296"/>
                  <a:gd name="T4" fmla="*/ 212 w 293"/>
                  <a:gd name="T5" fmla="*/ 296 h 296"/>
                  <a:gd name="T6" fmla="*/ 237 w 293"/>
                  <a:gd name="T7" fmla="*/ 237 h 296"/>
                  <a:gd name="T8" fmla="*/ 224 w 293"/>
                  <a:gd name="T9" fmla="*/ 219 h 296"/>
                  <a:gd name="T10" fmla="*/ 208 w 293"/>
                  <a:gd name="T11" fmla="*/ 223 h 296"/>
                  <a:gd name="T12" fmla="*/ 173 w 293"/>
                  <a:gd name="T13" fmla="*/ 242 h 296"/>
                  <a:gd name="T14" fmla="*/ 102 w 293"/>
                  <a:gd name="T15" fmla="*/ 229 h 296"/>
                  <a:gd name="T16" fmla="*/ 119 w 293"/>
                  <a:gd name="T17" fmla="*/ 169 h 296"/>
                  <a:gd name="T18" fmla="*/ 161 w 293"/>
                  <a:gd name="T19" fmla="*/ 220 h 296"/>
                  <a:gd name="T20" fmla="*/ 212 w 293"/>
                  <a:gd name="T21" fmla="*/ 119 h 296"/>
                  <a:gd name="T22" fmla="*/ 144 w 293"/>
                  <a:gd name="T23" fmla="*/ 136 h 296"/>
                  <a:gd name="T24" fmla="*/ 229 w 293"/>
                  <a:gd name="T25" fmla="*/ 161 h 296"/>
                  <a:gd name="T26" fmla="*/ 288 w 293"/>
                  <a:gd name="T27" fmla="*/ 85 h 296"/>
                  <a:gd name="T28" fmla="*/ 85 w 293"/>
                  <a:gd name="T29" fmla="*/ 0 h 296"/>
                  <a:gd name="T30" fmla="*/ 97 w 293"/>
                  <a:gd name="T31" fmla="*/ 58 h 296"/>
                  <a:gd name="T32" fmla="*/ 55 w 293"/>
                  <a:gd name="T33" fmla="*/ 173 h 296"/>
                  <a:gd name="T34" fmla="*/ 0 w 293"/>
                  <a:gd name="T35" fmla="*/ 20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3" h="296">
                    <a:moveTo>
                      <a:pt x="0" y="203"/>
                    </a:moveTo>
                    <a:lnTo>
                      <a:pt x="0" y="237"/>
                    </a:lnTo>
                    <a:cubicBezTo>
                      <a:pt x="83" y="244"/>
                      <a:pt x="103" y="296"/>
                      <a:pt x="212" y="296"/>
                    </a:cubicBezTo>
                    <a:cubicBezTo>
                      <a:pt x="220" y="263"/>
                      <a:pt x="231" y="258"/>
                      <a:pt x="237" y="237"/>
                    </a:cubicBezTo>
                    <a:cubicBezTo>
                      <a:pt x="240" y="227"/>
                      <a:pt x="250" y="215"/>
                      <a:pt x="224" y="219"/>
                    </a:cubicBezTo>
                    <a:cubicBezTo>
                      <a:pt x="217" y="220"/>
                      <a:pt x="214" y="220"/>
                      <a:pt x="208" y="223"/>
                    </a:cubicBezTo>
                    <a:cubicBezTo>
                      <a:pt x="192" y="229"/>
                      <a:pt x="188" y="234"/>
                      <a:pt x="173" y="242"/>
                    </a:cubicBezTo>
                    <a:cubicBezTo>
                      <a:pt x="135" y="263"/>
                      <a:pt x="135" y="251"/>
                      <a:pt x="102" y="229"/>
                    </a:cubicBezTo>
                    <a:cubicBezTo>
                      <a:pt x="109" y="197"/>
                      <a:pt x="116" y="205"/>
                      <a:pt x="119" y="169"/>
                    </a:cubicBezTo>
                    <a:cubicBezTo>
                      <a:pt x="167" y="170"/>
                      <a:pt x="161" y="173"/>
                      <a:pt x="161" y="220"/>
                    </a:cubicBezTo>
                    <a:cubicBezTo>
                      <a:pt x="191" y="201"/>
                      <a:pt x="208" y="163"/>
                      <a:pt x="212" y="119"/>
                    </a:cubicBezTo>
                    <a:cubicBezTo>
                      <a:pt x="195" y="127"/>
                      <a:pt x="166" y="131"/>
                      <a:pt x="144" y="136"/>
                    </a:cubicBezTo>
                    <a:cubicBezTo>
                      <a:pt x="152" y="42"/>
                      <a:pt x="229" y="60"/>
                      <a:pt x="229" y="161"/>
                    </a:cubicBezTo>
                    <a:cubicBezTo>
                      <a:pt x="293" y="156"/>
                      <a:pt x="266" y="132"/>
                      <a:pt x="288" y="85"/>
                    </a:cubicBezTo>
                    <a:cubicBezTo>
                      <a:pt x="186" y="31"/>
                      <a:pt x="142" y="28"/>
                      <a:pt x="85" y="0"/>
                    </a:cubicBezTo>
                    <a:cubicBezTo>
                      <a:pt x="88" y="29"/>
                      <a:pt x="98" y="39"/>
                      <a:pt x="97" y="58"/>
                    </a:cubicBezTo>
                    <a:lnTo>
                      <a:pt x="55" y="173"/>
                    </a:lnTo>
                    <a:cubicBezTo>
                      <a:pt x="39" y="206"/>
                      <a:pt x="44" y="203"/>
                      <a:pt x="0" y="2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9" name="Freeform 23">
                <a:extLst>
                  <a:ext uri="{FF2B5EF4-FFF2-40B4-BE49-F238E27FC236}">
                    <a16:creationId xmlns:a16="http://schemas.microsoft.com/office/drawing/2014/main" id="{81AD41A7-CF14-4DE6-B45F-72057E89458A}"/>
                  </a:ext>
                </a:extLst>
              </p:cNvPr>
              <p:cNvSpPr>
                <a:spLocks noEditPoints="1"/>
              </p:cNvSpPr>
              <p:nvPr/>
            </p:nvSpPr>
            <p:spPr bwMode="auto">
              <a:xfrm>
                <a:off x="4141788" y="2263776"/>
                <a:ext cx="57150" cy="57150"/>
              </a:xfrm>
              <a:custGeom>
                <a:avLst/>
                <a:gdLst>
                  <a:gd name="T0" fmla="*/ 36 w 248"/>
                  <a:gd name="T1" fmla="*/ 186 h 245"/>
                  <a:gd name="T2" fmla="*/ 28 w 248"/>
                  <a:gd name="T3" fmla="*/ 152 h 245"/>
                  <a:gd name="T4" fmla="*/ 211 w 248"/>
                  <a:gd name="T5" fmla="*/ 106 h 245"/>
                  <a:gd name="T6" fmla="*/ 173 w 248"/>
                  <a:gd name="T7" fmla="*/ 154 h 245"/>
                  <a:gd name="T8" fmla="*/ 36 w 248"/>
                  <a:gd name="T9" fmla="*/ 186 h 245"/>
                  <a:gd name="T10" fmla="*/ 2 w 248"/>
                  <a:gd name="T11" fmla="*/ 101 h 245"/>
                  <a:gd name="T12" fmla="*/ 104 w 248"/>
                  <a:gd name="T13" fmla="*/ 245 h 245"/>
                  <a:gd name="T14" fmla="*/ 248 w 248"/>
                  <a:gd name="T15" fmla="*/ 110 h 245"/>
                  <a:gd name="T16" fmla="*/ 121 w 248"/>
                  <a:gd name="T17" fmla="*/ 0 h 245"/>
                  <a:gd name="T18" fmla="*/ 2 w 248"/>
                  <a:gd name="T19" fmla="*/ 10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5">
                    <a:moveTo>
                      <a:pt x="36" y="186"/>
                    </a:moveTo>
                    <a:cubicBezTo>
                      <a:pt x="31" y="163"/>
                      <a:pt x="28" y="170"/>
                      <a:pt x="28" y="152"/>
                    </a:cubicBezTo>
                    <a:cubicBezTo>
                      <a:pt x="28" y="83"/>
                      <a:pt x="227" y="25"/>
                      <a:pt x="211" y="106"/>
                    </a:cubicBezTo>
                    <a:cubicBezTo>
                      <a:pt x="208" y="123"/>
                      <a:pt x="185" y="145"/>
                      <a:pt x="173" y="154"/>
                    </a:cubicBezTo>
                    <a:cubicBezTo>
                      <a:pt x="134" y="183"/>
                      <a:pt x="102" y="186"/>
                      <a:pt x="36" y="186"/>
                    </a:cubicBezTo>
                    <a:close/>
                    <a:moveTo>
                      <a:pt x="2" y="101"/>
                    </a:moveTo>
                    <a:cubicBezTo>
                      <a:pt x="2" y="165"/>
                      <a:pt x="0" y="245"/>
                      <a:pt x="104" y="245"/>
                    </a:cubicBezTo>
                    <a:cubicBezTo>
                      <a:pt x="171" y="245"/>
                      <a:pt x="248" y="201"/>
                      <a:pt x="248" y="110"/>
                    </a:cubicBezTo>
                    <a:cubicBezTo>
                      <a:pt x="248" y="57"/>
                      <a:pt x="168" y="0"/>
                      <a:pt x="121" y="0"/>
                    </a:cubicBezTo>
                    <a:cubicBezTo>
                      <a:pt x="68" y="0"/>
                      <a:pt x="2" y="49"/>
                      <a:pt x="2"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0" name="Freeform 24">
                <a:extLst>
                  <a:ext uri="{FF2B5EF4-FFF2-40B4-BE49-F238E27FC236}">
                    <a16:creationId xmlns:a16="http://schemas.microsoft.com/office/drawing/2014/main" id="{8AE418D8-2916-4373-8EBB-4D704A0EE07C}"/>
                  </a:ext>
                </a:extLst>
              </p:cNvPr>
              <p:cNvSpPr>
                <a:spLocks/>
              </p:cNvSpPr>
              <p:nvPr/>
            </p:nvSpPr>
            <p:spPr bwMode="auto">
              <a:xfrm>
                <a:off x="4416425" y="2482851"/>
                <a:ext cx="52388" cy="73025"/>
              </a:xfrm>
              <a:custGeom>
                <a:avLst/>
                <a:gdLst>
                  <a:gd name="T0" fmla="*/ 33 w 220"/>
                  <a:gd name="T1" fmla="*/ 132 h 310"/>
                  <a:gd name="T2" fmla="*/ 128 w 220"/>
                  <a:gd name="T3" fmla="*/ 242 h 310"/>
                  <a:gd name="T4" fmla="*/ 50 w 220"/>
                  <a:gd name="T5" fmla="*/ 183 h 310"/>
                  <a:gd name="T6" fmla="*/ 16 w 220"/>
                  <a:gd name="T7" fmla="*/ 183 h 310"/>
                  <a:gd name="T8" fmla="*/ 0 w 220"/>
                  <a:gd name="T9" fmla="*/ 267 h 310"/>
                  <a:gd name="T10" fmla="*/ 110 w 220"/>
                  <a:gd name="T11" fmla="*/ 310 h 310"/>
                  <a:gd name="T12" fmla="*/ 194 w 220"/>
                  <a:gd name="T13" fmla="*/ 250 h 310"/>
                  <a:gd name="T14" fmla="*/ 127 w 220"/>
                  <a:gd name="T15" fmla="*/ 81 h 310"/>
                  <a:gd name="T16" fmla="*/ 177 w 220"/>
                  <a:gd name="T17" fmla="*/ 174 h 310"/>
                  <a:gd name="T18" fmla="*/ 211 w 220"/>
                  <a:gd name="T19" fmla="*/ 174 h 310"/>
                  <a:gd name="T20" fmla="*/ 220 w 220"/>
                  <a:gd name="T21" fmla="*/ 73 h 310"/>
                  <a:gd name="T22" fmla="*/ 66 w 220"/>
                  <a:gd name="T23" fmla="*/ 72 h 310"/>
                  <a:gd name="T24" fmla="*/ 33 w 220"/>
                  <a:gd name="T25" fmla="*/ 132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0" h="310">
                    <a:moveTo>
                      <a:pt x="33" y="132"/>
                    </a:moveTo>
                    <a:cubicBezTo>
                      <a:pt x="33" y="182"/>
                      <a:pt x="114" y="205"/>
                      <a:pt x="128" y="242"/>
                    </a:cubicBezTo>
                    <a:cubicBezTo>
                      <a:pt x="149" y="292"/>
                      <a:pt x="50" y="309"/>
                      <a:pt x="50" y="183"/>
                    </a:cubicBezTo>
                    <a:lnTo>
                      <a:pt x="16" y="183"/>
                    </a:lnTo>
                    <a:cubicBezTo>
                      <a:pt x="11" y="207"/>
                      <a:pt x="2" y="240"/>
                      <a:pt x="0" y="267"/>
                    </a:cubicBezTo>
                    <a:cubicBezTo>
                      <a:pt x="27" y="274"/>
                      <a:pt x="96" y="310"/>
                      <a:pt x="110" y="310"/>
                    </a:cubicBezTo>
                    <a:cubicBezTo>
                      <a:pt x="130" y="310"/>
                      <a:pt x="194" y="278"/>
                      <a:pt x="194" y="250"/>
                    </a:cubicBezTo>
                    <a:cubicBezTo>
                      <a:pt x="194" y="125"/>
                      <a:pt x="35" y="142"/>
                      <a:pt x="127" y="81"/>
                    </a:cubicBezTo>
                    <a:cubicBezTo>
                      <a:pt x="165" y="91"/>
                      <a:pt x="176" y="128"/>
                      <a:pt x="177" y="174"/>
                    </a:cubicBezTo>
                    <a:lnTo>
                      <a:pt x="211" y="174"/>
                    </a:lnTo>
                    <a:cubicBezTo>
                      <a:pt x="211" y="125"/>
                      <a:pt x="220" y="115"/>
                      <a:pt x="220" y="73"/>
                    </a:cubicBezTo>
                    <a:cubicBezTo>
                      <a:pt x="155" y="104"/>
                      <a:pt x="141" y="0"/>
                      <a:pt x="66" y="72"/>
                    </a:cubicBezTo>
                    <a:cubicBezTo>
                      <a:pt x="57" y="81"/>
                      <a:pt x="33" y="115"/>
                      <a:pt x="33" y="1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1" name="Freeform 25">
                <a:extLst>
                  <a:ext uri="{FF2B5EF4-FFF2-40B4-BE49-F238E27FC236}">
                    <a16:creationId xmlns:a16="http://schemas.microsoft.com/office/drawing/2014/main" id="{CC37A802-DA23-4754-8F1E-0CBBAB6188FA}"/>
                  </a:ext>
                </a:extLst>
              </p:cNvPr>
              <p:cNvSpPr>
                <a:spLocks/>
              </p:cNvSpPr>
              <p:nvPr/>
            </p:nvSpPr>
            <p:spPr bwMode="auto">
              <a:xfrm>
                <a:off x="4468813" y="2500313"/>
                <a:ext cx="58738" cy="63500"/>
              </a:xfrm>
              <a:custGeom>
                <a:avLst/>
                <a:gdLst>
                  <a:gd name="T0" fmla="*/ 6 w 252"/>
                  <a:gd name="T1" fmla="*/ 101 h 271"/>
                  <a:gd name="T2" fmla="*/ 99 w 252"/>
                  <a:gd name="T3" fmla="*/ 50 h 271"/>
                  <a:gd name="T4" fmla="*/ 74 w 252"/>
                  <a:gd name="T5" fmla="*/ 228 h 271"/>
                  <a:gd name="T6" fmla="*/ 40 w 252"/>
                  <a:gd name="T7" fmla="*/ 228 h 271"/>
                  <a:gd name="T8" fmla="*/ 40 w 252"/>
                  <a:gd name="T9" fmla="*/ 262 h 271"/>
                  <a:gd name="T10" fmla="*/ 175 w 252"/>
                  <a:gd name="T11" fmla="*/ 271 h 271"/>
                  <a:gd name="T12" fmla="*/ 160 w 252"/>
                  <a:gd name="T13" fmla="*/ 59 h 271"/>
                  <a:gd name="T14" fmla="*/ 209 w 252"/>
                  <a:gd name="T15" fmla="*/ 127 h 271"/>
                  <a:gd name="T16" fmla="*/ 243 w 252"/>
                  <a:gd name="T17" fmla="*/ 127 h 271"/>
                  <a:gd name="T18" fmla="*/ 252 w 252"/>
                  <a:gd name="T19" fmla="*/ 42 h 271"/>
                  <a:gd name="T20" fmla="*/ 23 w 252"/>
                  <a:gd name="T21" fmla="*/ 0 h 271"/>
                  <a:gd name="T22" fmla="*/ 6 w 252"/>
                  <a:gd name="T23" fmla="*/ 10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2" h="271">
                    <a:moveTo>
                      <a:pt x="6" y="101"/>
                    </a:moveTo>
                    <a:cubicBezTo>
                      <a:pt x="94" y="81"/>
                      <a:pt x="0" y="50"/>
                      <a:pt x="99" y="50"/>
                    </a:cubicBezTo>
                    <a:cubicBezTo>
                      <a:pt x="90" y="92"/>
                      <a:pt x="74" y="181"/>
                      <a:pt x="74" y="228"/>
                    </a:cubicBezTo>
                    <a:lnTo>
                      <a:pt x="40" y="228"/>
                    </a:lnTo>
                    <a:lnTo>
                      <a:pt x="40" y="262"/>
                    </a:lnTo>
                    <a:lnTo>
                      <a:pt x="175" y="271"/>
                    </a:lnTo>
                    <a:cubicBezTo>
                      <a:pt x="136" y="196"/>
                      <a:pt x="149" y="238"/>
                      <a:pt x="160" y="59"/>
                    </a:cubicBezTo>
                    <a:cubicBezTo>
                      <a:pt x="208" y="60"/>
                      <a:pt x="205" y="74"/>
                      <a:pt x="209" y="127"/>
                    </a:cubicBezTo>
                    <a:lnTo>
                      <a:pt x="243" y="127"/>
                    </a:lnTo>
                    <a:lnTo>
                      <a:pt x="252" y="42"/>
                    </a:lnTo>
                    <a:cubicBezTo>
                      <a:pt x="191" y="13"/>
                      <a:pt x="70" y="22"/>
                      <a:pt x="23" y="0"/>
                    </a:cubicBezTo>
                    <a:cubicBezTo>
                      <a:pt x="20" y="41"/>
                      <a:pt x="6" y="53"/>
                      <a:pt x="6"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2" name="Freeform 26">
                <a:extLst>
                  <a:ext uri="{FF2B5EF4-FFF2-40B4-BE49-F238E27FC236}">
                    <a16:creationId xmlns:a16="http://schemas.microsoft.com/office/drawing/2014/main" id="{B5BE29E6-636D-48F9-9287-B5CE213A005B}"/>
                  </a:ext>
                </a:extLst>
              </p:cNvPr>
              <p:cNvSpPr>
                <a:spLocks/>
              </p:cNvSpPr>
              <p:nvPr/>
            </p:nvSpPr>
            <p:spPr bwMode="auto">
              <a:xfrm>
                <a:off x="4119563" y="2219326"/>
                <a:ext cx="63500" cy="47625"/>
              </a:xfrm>
              <a:custGeom>
                <a:avLst/>
                <a:gdLst>
                  <a:gd name="T0" fmla="*/ 93 w 271"/>
                  <a:gd name="T1" fmla="*/ 161 h 204"/>
                  <a:gd name="T2" fmla="*/ 34 w 271"/>
                  <a:gd name="T3" fmla="*/ 136 h 204"/>
                  <a:gd name="T4" fmla="*/ 93 w 271"/>
                  <a:gd name="T5" fmla="*/ 26 h 204"/>
                  <a:gd name="T6" fmla="*/ 0 w 271"/>
                  <a:gd name="T7" fmla="*/ 51 h 204"/>
                  <a:gd name="T8" fmla="*/ 68 w 271"/>
                  <a:gd name="T9" fmla="*/ 204 h 204"/>
                  <a:gd name="T10" fmla="*/ 119 w 271"/>
                  <a:gd name="T11" fmla="*/ 204 h 204"/>
                  <a:gd name="T12" fmla="*/ 169 w 271"/>
                  <a:gd name="T13" fmla="*/ 68 h 204"/>
                  <a:gd name="T14" fmla="*/ 202 w 271"/>
                  <a:gd name="T15" fmla="*/ 41 h 204"/>
                  <a:gd name="T16" fmla="*/ 186 w 271"/>
                  <a:gd name="T17" fmla="*/ 161 h 204"/>
                  <a:gd name="T18" fmla="*/ 271 w 271"/>
                  <a:gd name="T19" fmla="*/ 153 h 204"/>
                  <a:gd name="T20" fmla="*/ 251 w 271"/>
                  <a:gd name="T21" fmla="*/ 71 h 204"/>
                  <a:gd name="T22" fmla="*/ 220 w 271"/>
                  <a:gd name="T23" fmla="*/ 0 h 204"/>
                  <a:gd name="T24" fmla="*/ 127 w 271"/>
                  <a:gd name="T25" fmla="*/ 0 h 204"/>
                  <a:gd name="T26" fmla="*/ 105 w 271"/>
                  <a:gd name="T27" fmla="*/ 71 h 204"/>
                  <a:gd name="T28" fmla="*/ 93 w 271"/>
                  <a:gd name="T29" fmla="*/ 16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1" h="204">
                    <a:moveTo>
                      <a:pt x="93" y="161"/>
                    </a:moveTo>
                    <a:cubicBezTo>
                      <a:pt x="61" y="159"/>
                      <a:pt x="54" y="149"/>
                      <a:pt x="34" y="136"/>
                    </a:cubicBezTo>
                    <a:cubicBezTo>
                      <a:pt x="47" y="82"/>
                      <a:pt x="67" y="65"/>
                      <a:pt x="93" y="26"/>
                    </a:cubicBezTo>
                    <a:cubicBezTo>
                      <a:pt x="69" y="26"/>
                      <a:pt x="0" y="31"/>
                      <a:pt x="0" y="51"/>
                    </a:cubicBezTo>
                    <a:cubicBezTo>
                      <a:pt x="0" y="94"/>
                      <a:pt x="32" y="204"/>
                      <a:pt x="68" y="204"/>
                    </a:cubicBezTo>
                    <a:lnTo>
                      <a:pt x="119" y="204"/>
                    </a:lnTo>
                    <a:cubicBezTo>
                      <a:pt x="134" y="204"/>
                      <a:pt x="191" y="161"/>
                      <a:pt x="169" y="68"/>
                    </a:cubicBezTo>
                    <a:lnTo>
                      <a:pt x="202" y="41"/>
                    </a:lnTo>
                    <a:cubicBezTo>
                      <a:pt x="248" y="109"/>
                      <a:pt x="219" y="100"/>
                      <a:pt x="186" y="161"/>
                    </a:cubicBezTo>
                    <a:cubicBezTo>
                      <a:pt x="231" y="161"/>
                      <a:pt x="238" y="156"/>
                      <a:pt x="271" y="153"/>
                    </a:cubicBezTo>
                    <a:cubicBezTo>
                      <a:pt x="260" y="130"/>
                      <a:pt x="260" y="100"/>
                      <a:pt x="251" y="71"/>
                    </a:cubicBezTo>
                    <a:cubicBezTo>
                      <a:pt x="239" y="31"/>
                      <a:pt x="229" y="38"/>
                      <a:pt x="220" y="0"/>
                    </a:cubicBezTo>
                    <a:lnTo>
                      <a:pt x="127" y="0"/>
                    </a:lnTo>
                    <a:cubicBezTo>
                      <a:pt x="121" y="28"/>
                      <a:pt x="112" y="36"/>
                      <a:pt x="105" y="71"/>
                    </a:cubicBezTo>
                    <a:cubicBezTo>
                      <a:pt x="99" y="102"/>
                      <a:pt x="93" y="132"/>
                      <a:pt x="93" y="1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3" name="Freeform 27">
                <a:extLst>
                  <a:ext uri="{FF2B5EF4-FFF2-40B4-BE49-F238E27FC236}">
                    <a16:creationId xmlns:a16="http://schemas.microsoft.com/office/drawing/2014/main" id="{22C9909A-8BA1-4AE7-A77C-7D3333F01609}"/>
                  </a:ext>
                </a:extLst>
              </p:cNvPr>
              <p:cNvSpPr>
                <a:spLocks/>
              </p:cNvSpPr>
              <p:nvPr/>
            </p:nvSpPr>
            <p:spPr bwMode="auto">
              <a:xfrm>
                <a:off x="4875213" y="2268538"/>
                <a:ext cx="66675" cy="61913"/>
              </a:xfrm>
              <a:custGeom>
                <a:avLst/>
                <a:gdLst>
                  <a:gd name="T0" fmla="*/ 0 w 288"/>
                  <a:gd name="T1" fmla="*/ 212 h 262"/>
                  <a:gd name="T2" fmla="*/ 85 w 288"/>
                  <a:gd name="T3" fmla="*/ 229 h 262"/>
                  <a:gd name="T4" fmla="*/ 60 w 288"/>
                  <a:gd name="T5" fmla="*/ 144 h 262"/>
                  <a:gd name="T6" fmla="*/ 212 w 288"/>
                  <a:gd name="T7" fmla="*/ 262 h 262"/>
                  <a:gd name="T8" fmla="*/ 246 w 288"/>
                  <a:gd name="T9" fmla="*/ 262 h 262"/>
                  <a:gd name="T10" fmla="*/ 288 w 288"/>
                  <a:gd name="T11" fmla="*/ 135 h 262"/>
                  <a:gd name="T12" fmla="*/ 246 w 288"/>
                  <a:gd name="T13" fmla="*/ 144 h 262"/>
                  <a:gd name="T14" fmla="*/ 85 w 288"/>
                  <a:gd name="T15" fmla="*/ 85 h 262"/>
                  <a:gd name="T16" fmla="*/ 178 w 288"/>
                  <a:gd name="T17" fmla="*/ 25 h 262"/>
                  <a:gd name="T18" fmla="*/ 85 w 288"/>
                  <a:gd name="T19" fmla="*/ 0 h 262"/>
                  <a:gd name="T20" fmla="*/ 0 w 288"/>
                  <a:gd name="T21" fmla="*/ 21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8" h="262">
                    <a:moveTo>
                      <a:pt x="0" y="212"/>
                    </a:moveTo>
                    <a:cubicBezTo>
                      <a:pt x="40" y="215"/>
                      <a:pt x="41" y="228"/>
                      <a:pt x="85" y="229"/>
                    </a:cubicBezTo>
                    <a:cubicBezTo>
                      <a:pt x="70" y="200"/>
                      <a:pt x="60" y="189"/>
                      <a:pt x="60" y="144"/>
                    </a:cubicBezTo>
                    <a:cubicBezTo>
                      <a:pt x="215" y="226"/>
                      <a:pt x="232" y="177"/>
                      <a:pt x="212" y="262"/>
                    </a:cubicBezTo>
                    <a:lnTo>
                      <a:pt x="246" y="262"/>
                    </a:lnTo>
                    <a:cubicBezTo>
                      <a:pt x="251" y="203"/>
                      <a:pt x="284" y="187"/>
                      <a:pt x="288" y="135"/>
                    </a:cubicBezTo>
                    <a:cubicBezTo>
                      <a:pt x="255" y="138"/>
                      <a:pt x="268" y="144"/>
                      <a:pt x="246" y="144"/>
                    </a:cubicBezTo>
                    <a:cubicBezTo>
                      <a:pt x="200" y="144"/>
                      <a:pt x="140" y="97"/>
                      <a:pt x="85" y="85"/>
                    </a:cubicBezTo>
                    <a:cubicBezTo>
                      <a:pt x="129" y="19"/>
                      <a:pt x="136" y="104"/>
                      <a:pt x="178" y="25"/>
                    </a:cubicBezTo>
                    <a:cubicBezTo>
                      <a:pt x="142" y="22"/>
                      <a:pt x="119" y="8"/>
                      <a:pt x="85" y="0"/>
                    </a:cubicBezTo>
                    <a:cubicBezTo>
                      <a:pt x="69" y="33"/>
                      <a:pt x="3" y="184"/>
                      <a:pt x="0"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4" name="Freeform 28">
                <a:extLst>
                  <a:ext uri="{FF2B5EF4-FFF2-40B4-BE49-F238E27FC236}">
                    <a16:creationId xmlns:a16="http://schemas.microsoft.com/office/drawing/2014/main" id="{827B326F-ADBF-43F9-8C62-608F57AE66AA}"/>
                  </a:ext>
                </a:extLst>
              </p:cNvPr>
              <p:cNvSpPr>
                <a:spLocks/>
              </p:cNvSpPr>
              <p:nvPr/>
            </p:nvSpPr>
            <p:spPr bwMode="auto">
              <a:xfrm>
                <a:off x="4840288" y="1944688"/>
                <a:ext cx="66675" cy="44450"/>
              </a:xfrm>
              <a:custGeom>
                <a:avLst/>
                <a:gdLst>
                  <a:gd name="T0" fmla="*/ 82 w 291"/>
                  <a:gd name="T1" fmla="*/ 43 h 187"/>
                  <a:gd name="T2" fmla="*/ 115 w 291"/>
                  <a:gd name="T3" fmla="*/ 102 h 187"/>
                  <a:gd name="T4" fmla="*/ 56 w 291"/>
                  <a:gd name="T5" fmla="*/ 102 h 187"/>
                  <a:gd name="T6" fmla="*/ 22 w 291"/>
                  <a:gd name="T7" fmla="*/ 34 h 187"/>
                  <a:gd name="T8" fmla="*/ 90 w 291"/>
                  <a:gd name="T9" fmla="*/ 161 h 187"/>
                  <a:gd name="T10" fmla="*/ 170 w 291"/>
                  <a:gd name="T11" fmla="*/ 157 h 187"/>
                  <a:gd name="T12" fmla="*/ 234 w 291"/>
                  <a:gd name="T13" fmla="*/ 187 h 187"/>
                  <a:gd name="T14" fmla="*/ 251 w 291"/>
                  <a:gd name="T15" fmla="*/ 144 h 187"/>
                  <a:gd name="T16" fmla="*/ 209 w 291"/>
                  <a:gd name="T17" fmla="*/ 102 h 187"/>
                  <a:gd name="T18" fmla="*/ 257 w 291"/>
                  <a:gd name="T19" fmla="*/ 55 h 187"/>
                  <a:gd name="T20" fmla="*/ 166 w 291"/>
                  <a:gd name="T21" fmla="*/ 0 h 187"/>
                  <a:gd name="T22" fmla="*/ 192 w 291"/>
                  <a:gd name="T23" fmla="*/ 60 h 187"/>
                  <a:gd name="T24" fmla="*/ 149 w 291"/>
                  <a:gd name="T25" fmla="*/ 68 h 187"/>
                  <a:gd name="T26" fmla="*/ 90 w 291"/>
                  <a:gd name="T27" fmla="*/ 0 h 187"/>
                  <a:gd name="T28" fmla="*/ 82 w 291"/>
                  <a:gd name="T29" fmla="*/ 4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1" h="187">
                    <a:moveTo>
                      <a:pt x="82" y="43"/>
                    </a:moveTo>
                    <a:cubicBezTo>
                      <a:pt x="82" y="68"/>
                      <a:pt x="104" y="85"/>
                      <a:pt x="115" y="102"/>
                    </a:cubicBezTo>
                    <a:lnTo>
                      <a:pt x="56" y="102"/>
                    </a:lnTo>
                    <a:cubicBezTo>
                      <a:pt x="56" y="59"/>
                      <a:pt x="56" y="43"/>
                      <a:pt x="22" y="34"/>
                    </a:cubicBezTo>
                    <a:cubicBezTo>
                      <a:pt x="0" y="80"/>
                      <a:pt x="40" y="161"/>
                      <a:pt x="90" y="161"/>
                    </a:cubicBezTo>
                    <a:cubicBezTo>
                      <a:pt x="128" y="161"/>
                      <a:pt x="144" y="148"/>
                      <a:pt x="170" y="157"/>
                    </a:cubicBezTo>
                    <a:cubicBezTo>
                      <a:pt x="198" y="168"/>
                      <a:pt x="183" y="182"/>
                      <a:pt x="234" y="187"/>
                    </a:cubicBezTo>
                    <a:cubicBezTo>
                      <a:pt x="243" y="169"/>
                      <a:pt x="246" y="167"/>
                      <a:pt x="251" y="144"/>
                    </a:cubicBezTo>
                    <a:cubicBezTo>
                      <a:pt x="220" y="103"/>
                      <a:pt x="223" y="155"/>
                      <a:pt x="209" y="102"/>
                    </a:cubicBezTo>
                    <a:cubicBezTo>
                      <a:pt x="268" y="102"/>
                      <a:pt x="291" y="103"/>
                      <a:pt x="257" y="55"/>
                    </a:cubicBezTo>
                    <a:cubicBezTo>
                      <a:pt x="232" y="20"/>
                      <a:pt x="211" y="11"/>
                      <a:pt x="166" y="0"/>
                    </a:cubicBezTo>
                    <a:cubicBezTo>
                      <a:pt x="175" y="38"/>
                      <a:pt x="183" y="28"/>
                      <a:pt x="192" y="60"/>
                    </a:cubicBezTo>
                    <a:cubicBezTo>
                      <a:pt x="158" y="60"/>
                      <a:pt x="172" y="57"/>
                      <a:pt x="149" y="68"/>
                    </a:cubicBezTo>
                    <a:cubicBezTo>
                      <a:pt x="141" y="32"/>
                      <a:pt x="131" y="4"/>
                      <a:pt x="90" y="0"/>
                    </a:cubicBezTo>
                    <a:cubicBezTo>
                      <a:pt x="87" y="34"/>
                      <a:pt x="82" y="21"/>
                      <a:pt x="82"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5" name="Freeform 29">
                <a:extLst>
                  <a:ext uri="{FF2B5EF4-FFF2-40B4-BE49-F238E27FC236}">
                    <a16:creationId xmlns:a16="http://schemas.microsoft.com/office/drawing/2014/main" id="{9E9B0D18-42B0-42F9-B7DA-AF1CFBB4EFF5}"/>
                  </a:ext>
                </a:extLst>
              </p:cNvPr>
              <p:cNvSpPr>
                <a:spLocks/>
              </p:cNvSpPr>
              <p:nvPr/>
            </p:nvSpPr>
            <p:spPr bwMode="auto">
              <a:xfrm>
                <a:off x="4900613" y="2216151"/>
                <a:ext cx="61913" cy="57150"/>
              </a:xfrm>
              <a:custGeom>
                <a:avLst/>
                <a:gdLst>
                  <a:gd name="T0" fmla="*/ 34 w 271"/>
                  <a:gd name="T1" fmla="*/ 102 h 246"/>
                  <a:gd name="T2" fmla="*/ 93 w 271"/>
                  <a:gd name="T3" fmla="*/ 85 h 246"/>
                  <a:gd name="T4" fmla="*/ 110 w 271"/>
                  <a:gd name="T5" fmla="*/ 127 h 246"/>
                  <a:gd name="T6" fmla="*/ 26 w 271"/>
                  <a:gd name="T7" fmla="*/ 110 h 246"/>
                  <a:gd name="T8" fmla="*/ 0 w 271"/>
                  <a:gd name="T9" fmla="*/ 221 h 246"/>
                  <a:gd name="T10" fmla="*/ 212 w 271"/>
                  <a:gd name="T11" fmla="*/ 246 h 246"/>
                  <a:gd name="T12" fmla="*/ 246 w 271"/>
                  <a:gd name="T13" fmla="*/ 246 h 246"/>
                  <a:gd name="T14" fmla="*/ 271 w 271"/>
                  <a:gd name="T15" fmla="*/ 110 h 246"/>
                  <a:gd name="T16" fmla="*/ 121 w 271"/>
                  <a:gd name="T17" fmla="*/ 83 h 246"/>
                  <a:gd name="T18" fmla="*/ 51 w 271"/>
                  <a:gd name="T19" fmla="*/ 0 h 246"/>
                  <a:gd name="T20" fmla="*/ 34 w 271"/>
                  <a:gd name="T21" fmla="*/ 102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246">
                    <a:moveTo>
                      <a:pt x="34" y="102"/>
                    </a:moveTo>
                    <a:cubicBezTo>
                      <a:pt x="57" y="90"/>
                      <a:pt x="59" y="86"/>
                      <a:pt x="93" y="85"/>
                    </a:cubicBezTo>
                    <a:cubicBezTo>
                      <a:pt x="102" y="116"/>
                      <a:pt x="102" y="96"/>
                      <a:pt x="110" y="127"/>
                    </a:cubicBezTo>
                    <a:cubicBezTo>
                      <a:pt x="37" y="134"/>
                      <a:pt x="92" y="155"/>
                      <a:pt x="26" y="110"/>
                    </a:cubicBezTo>
                    <a:cubicBezTo>
                      <a:pt x="8" y="144"/>
                      <a:pt x="0" y="169"/>
                      <a:pt x="0" y="221"/>
                    </a:cubicBezTo>
                    <a:cubicBezTo>
                      <a:pt x="95" y="213"/>
                      <a:pt x="185" y="129"/>
                      <a:pt x="212" y="246"/>
                    </a:cubicBezTo>
                    <a:lnTo>
                      <a:pt x="246" y="246"/>
                    </a:lnTo>
                    <a:cubicBezTo>
                      <a:pt x="246" y="188"/>
                      <a:pt x="270" y="167"/>
                      <a:pt x="271" y="110"/>
                    </a:cubicBezTo>
                    <a:cubicBezTo>
                      <a:pt x="215" y="140"/>
                      <a:pt x="204" y="160"/>
                      <a:pt x="121" y="83"/>
                    </a:cubicBezTo>
                    <a:cubicBezTo>
                      <a:pt x="56" y="24"/>
                      <a:pt x="114" y="6"/>
                      <a:pt x="51" y="0"/>
                    </a:cubicBezTo>
                    <a:cubicBezTo>
                      <a:pt x="48" y="37"/>
                      <a:pt x="35" y="63"/>
                      <a:pt x="34"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6" name="Freeform 30">
                <a:extLst>
                  <a:ext uri="{FF2B5EF4-FFF2-40B4-BE49-F238E27FC236}">
                    <a16:creationId xmlns:a16="http://schemas.microsoft.com/office/drawing/2014/main" id="{E67A3045-1477-4757-B75A-06BB418104C5}"/>
                  </a:ext>
                </a:extLst>
              </p:cNvPr>
              <p:cNvSpPr>
                <a:spLocks/>
              </p:cNvSpPr>
              <p:nvPr/>
            </p:nvSpPr>
            <p:spPr bwMode="auto">
              <a:xfrm>
                <a:off x="4700588" y="1784351"/>
                <a:ext cx="17463" cy="30163"/>
              </a:xfrm>
              <a:custGeom>
                <a:avLst/>
                <a:gdLst>
                  <a:gd name="T0" fmla="*/ 0 w 76"/>
                  <a:gd name="T1" fmla="*/ 52 h 129"/>
                  <a:gd name="T2" fmla="*/ 59 w 76"/>
                  <a:gd name="T3" fmla="*/ 129 h 129"/>
                  <a:gd name="T4" fmla="*/ 76 w 76"/>
                  <a:gd name="T5" fmla="*/ 95 h 129"/>
                  <a:gd name="T6" fmla="*/ 0 w 76"/>
                  <a:gd name="T7" fmla="*/ 52 h 129"/>
                </a:gdLst>
                <a:ahLst/>
                <a:cxnLst>
                  <a:cxn ang="0">
                    <a:pos x="T0" y="T1"/>
                  </a:cxn>
                  <a:cxn ang="0">
                    <a:pos x="T2" y="T3"/>
                  </a:cxn>
                  <a:cxn ang="0">
                    <a:pos x="T4" y="T5"/>
                  </a:cxn>
                  <a:cxn ang="0">
                    <a:pos x="T6" y="T7"/>
                  </a:cxn>
                </a:cxnLst>
                <a:rect l="0" t="0" r="r" b="b"/>
                <a:pathLst>
                  <a:path w="76" h="129">
                    <a:moveTo>
                      <a:pt x="0" y="52"/>
                    </a:moveTo>
                    <a:cubicBezTo>
                      <a:pt x="0" y="115"/>
                      <a:pt x="19" y="109"/>
                      <a:pt x="59" y="129"/>
                    </a:cubicBezTo>
                    <a:cubicBezTo>
                      <a:pt x="61" y="125"/>
                      <a:pt x="76" y="96"/>
                      <a:pt x="76" y="95"/>
                    </a:cubicBezTo>
                    <a:cubicBezTo>
                      <a:pt x="76" y="57"/>
                      <a:pt x="0" y="0"/>
                      <a:pt x="0"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7" name="Freeform 31">
                <a:extLst>
                  <a:ext uri="{FF2B5EF4-FFF2-40B4-BE49-F238E27FC236}">
                    <a16:creationId xmlns:a16="http://schemas.microsoft.com/office/drawing/2014/main" id="{962C30D7-B0D9-4109-8536-C3E1E93880E6}"/>
                  </a:ext>
                </a:extLst>
              </p:cNvPr>
              <p:cNvSpPr>
                <a:spLocks/>
              </p:cNvSpPr>
              <p:nvPr/>
            </p:nvSpPr>
            <p:spPr bwMode="auto">
              <a:xfrm>
                <a:off x="4854575" y="2428876"/>
                <a:ext cx="3175" cy="1588"/>
              </a:xfrm>
              <a:custGeom>
                <a:avLst/>
                <a:gdLst>
                  <a:gd name="T0" fmla="*/ 0 w 8"/>
                  <a:gd name="T1" fmla="*/ 10 h 10"/>
                  <a:gd name="T2" fmla="*/ 8 w 8"/>
                  <a:gd name="T3" fmla="*/ 10 h 10"/>
                  <a:gd name="T4" fmla="*/ 1 w 8"/>
                  <a:gd name="T5" fmla="*/ 0 h 10"/>
                  <a:gd name="T6" fmla="*/ 0 w 8"/>
                  <a:gd name="T7" fmla="*/ 10 h 10"/>
                </a:gdLst>
                <a:ahLst/>
                <a:cxnLst>
                  <a:cxn ang="0">
                    <a:pos x="T0" y="T1"/>
                  </a:cxn>
                  <a:cxn ang="0">
                    <a:pos x="T2" y="T3"/>
                  </a:cxn>
                  <a:cxn ang="0">
                    <a:pos x="T4" y="T5"/>
                  </a:cxn>
                  <a:cxn ang="0">
                    <a:pos x="T6" y="T7"/>
                  </a:cxn>
                </a:cxnLst>
                <a:rect l="0" t="0" r="r" b="b"/>
                <a:pathLst>
                  <a:path w="8" h="10">
                    <a:moveTo>
                      <a:pt x="0" y="10"/>
                    </a:moveTo>
                    <a:lnTo>
                      <a:pt x="8" y="10"/>
                    </a:lnTo>
                    <a:lnTo>
                      <a:pt x="1" y="0"/>
                    </a:lnTo>
                    <a:lnTo>
                      <a:pt x="0"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8" name="Freeform 38">
                <a:extLst>
                  <a:ext uri="{FF2B5EF4-FFF2-40B4-BE49-F238E27FC236}">
                    <a16:creationId xmlns:a16="http://schemas.microsoft.com/office/drawing/2014/main" id="{85C3EB56-0DBD-43F3-8610-E9F63D2BFCF7}"/>
                  </a:ext>
                </a:extLst>
              </p:cNvPr>
              <p:cNvSpPr>
                <a:spLocks/>
              </p:cNvSpPr>
              <p:nvPr/>
            </p:nvSpPr>
            <p:spPr bwMode="auto">
              <a:xfrm>
                <a:off x="4529138" y="2244726"/>
                <a:ext cx="14288" cy="31750"/>
              </a:xfrm>
              <a:custGeom>
                <a:avLst/>
                <a:gdLst>
                  <a:gd name="T0" fmla="*/ 6 w 58"/>
                  <a:gd name="T1" fmla="*/ 7 h 134"/>
                  <a:gd name="T2" fmla="*/ 57 w 58"/>
                  <a:gd name="T3" fmla="*/ 134 h 134"/>
                  <a:gd name="T4" fmla="*/ 43 w 58"/>
                  <a:gd name="T5" fmla="*/ 0 h 134"/>
                  <a:gd name="T6" fmla="*/ 6 w 58"/>
                  <a:gd name="T7" fmla="*/ 7 h 134"/>
                </a:gdLst>
                <a:ahLst/>
                <a:cxnLst>
                  <a:cxn ang="0">
                    <a:pos x="T0" y="T1"/>
                  </a:cxn>
                  <a:cxn ang="0">
                    <a:pos x="T2" y="T3"/>
                  </a:cxn>
                  <a:cxn ang="0">
                    <a:pos x="T4" y="T5"/>
                  </a:cxn>
                  <a:cxn ang="0">
                    <a:pos x="T6" y="T7"/>
                  </a:cxn>
                </a:cxnLst>
                <a:rect l="0" t="0" r="r" b="b"/>
                <a:pathLst>
                  <a:path w="58" h="134">
                    <a:moveTo>
                      <a:pt x="6" y="7"/>
                    </a:moveTo>
                    <a:cubicBezTo>
                      <a:pt x="2" y="72"/>
                      <a:pt x="0" y="116"/>
                      <a:pt x="57" y="134"/>
                    </a:cubicBezTo>
                    <a:cubicBezTo>
                      <a:pt x="58" y="85"/>
                      <a:pt x="57" y="40"/>
                      <a:pt x="43" y="0"/>
                    </a:cubicBezTo>
                    <a:lnTo>
                      <a:pt x="6"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grpSp>
      <p:grpSp>
        <p:nvGrpSpPr>
          <p:cNvPr id="55" name="组合 54">
            <a:extLst>
              <a:ext uri="{FF2B5EF4-FFF2-40B4-BE49-F238E27FC236}">
                <a16:creationId xmlns:a16="http://schemas.microsoft.com/office/drawing/2014/main" id="{489294DB-7F3C-43B8-B313-2847F3F4D04B}"/>
              </a:ext>
            </a:extLst>
          </p:cNvPr>
          <p:cNvGrpSpPr/>
          <p:nvPr userDrawn="1"/>
        </p:nvGrpSpPr>
        <p:grpSpPr>
          <a:xfrm>
            <a:off x="0" y="226669"/>
            <a:ext cx="542919" cy="571561"/>
            <a:chOff x="0" y="226669"/>
            <a:chExt cx="542919" cy="617541"/>
          </a:xfrm>
          <a:solidFill>
            <a:schemeClr val="accent1"/>
          </a:solidFill>
        </p:grpSpPr>
        <p:sp>
          <p:nvSpPr>
            <p:cNvPr id="7" name="矩形 6">
              <a:extLst>
                <a:ext uri="{FF2B5EF4-FFF2-40B4-BE49-F238E27FC236}">
                  <a16:creationId xmlns:a16="http://schemas.microsoft.com/office/drawing/2014/main" id="{318A3984-49A2-4BA2-A7B0-A12193915878}"/>
                </a:ext>
              </a:extLst>
            </p:cNvPr>
            <p:cNvSpPr/>
            <p:nvPr userDrawn="1"/>
          </p:nvSpPr>
          <p:spPr>
            <a:xfrm>
              <a:off x="397776" y="226669"/>
              <a:ext cx="145143" cy="61754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a:extLst>
                <a:ext uri="{FF2B5EF4-FFF2-40B4-BE49-F238E27FC236}">
                  <a16:creationId xmlns:a16="http://schemas.microsoft.com/office/drawing/2014/main" id="{98F90ADF-968F-4C06-AC79-7300036A410F}"/>
                </a:ext>
              </a:extLst>
            </p:cNvPr>
            <p:cNvSpPr/>
            <p:nvPr userDrawn="1"/>
          </p:nvSpPr>
          <p:spPr>
            <a:xfrm>
              <a:off x="0" y="226669"/>
              <a:ext cx="324630" cy="61754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8" name="组合 57">
            <a:extLst>
              <a:ext uri="{FF2B5EF4-FFF2-40B4-BE49-F238E27FC236}">
                <a16:creationId xmlns:a16="http://schemas.microsoft.com/office/drawing/2014/main" id="{85555F69-BC37-4792-A8A7-716B2335725E}"/>
              </a:ext>
            </a:extLst>
          </p:cNvPr>
          <p:cNvGrpSpPr/>
          <p:nvPr userDrawn="1"/>
        </p:nvGrpSpPr>
        <p:grpSpPr>
          <a:xfrm>
            <a:off x="3445670" y="6203946"/>
            <a:ext cx="5463856" cy="452499"/>
            <a:chOff x="3445670" y="6203946"/>
            <a:chExt cx="5463856" cy="452499"/>
          </a:xfrm>
        </p:grpSpPr>
        <p:grpSp>
          <p:nvGrpSpPr>
            <p:cNvPr id="59" name="组合 58">
              <a:extLst>
                <a:ext uri="{FF2B5EF4-FFF2-40B4-BE49-F238E27FC236}">
                  <a16:creationId xmlns:a16="http://schemas.microsoft.com/office/drawing/2014/main" id="{B814D24B-1699-4255-84DE-F63B720401D3}"/>
                </a:ext>
              </a:extLst>
            </p:cNvPr>
            <p:cNvGrpSpPr/>
            <p:nvPr userDrawn="1"/>
          </p:nvGrpSpPr>
          <p:grpSpPr>
            <a:xfrm>
              <a:off x="3445670" y="6403109"/>
              <a:ext cx="5463856" cy="0"/>
              <a:chOff x="3445670" y="6403109"/>
              <a:chExt cx="5463856" cy="0"/>
            </a:xfrm>
          </p:grpSpPr>
          <p:cxnSp>
            <p:nvCxnSpPr>
              <p:cNvPr id="63" name="直接连接符 62">
                <a:extLst>
                  <a:ext uri="{FF2B5EF4-FFF2-40B4-BE49-F238E27FC236}">
                    <a16:creationId xmlns:a16="http://schemas.microsoft.com/office/drawing/2014/main" id="{44A8A049-74C0-4EE6-854E-2A4438D11BE1}"/>
                  </a:ext>
                </a:extLst>
              </p:cNvPr>
              <p:cNvCxnSpPr>
                <a:cxnSpLocks/>
              </p:cNvCxnSpPr>
              <p:nvPr userDrawn="1"/>
            </p:nvCxnSpPr>
            <p:spPr>
              <a:xfrm flipH="1">
                <a:off x="3445670" y="6403109"/>
                <a:ext cx="180975" cy="0"/>
              </a:xfrm>
              <a:prstGeom prst="line">
                <a:avLst/>
              </a:prstGeom>
              <a:ln w="12700">
                <a:solidFill>
                  <a:schemeClr val="accent1">
                    <a:alpha val="2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AD1B4379-ACE2-459D-9CFD-67DA208633B8}"/>
                  </a:ext>
                </a:extLst>
              </p:cNvPr>
              <p:cNvCxnSpPr>
                <a:cxnSpLocks/>
              </p:cNvCxnSpPr>
              <p:nvPr userDrawn="1"/>
            </p:nvCxnSpPr>
            <p:spPr>
              <a:xfrm flipH="1">
                <a:off x="8728551" y="6403109"/>
                <a:ext cx="180975" cy="0"/>
              </a:xfrm>
              <a:prstGeom prst="line">
                <a:avLst/>
              </a:prstGeom>
              <a:ln w="12700">
                <a:solidFill>
                  <a:schemeClr val="accent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60" name="组合 59">
              <a:extLst>
                <a:ext uri="{FF2B5EF4-FFF2-40B4-BE49-F238E27FC236}">
                  <a16:creationId xmlns:a16="http://schemas.microsoft.com/office/drawing/2014/main" id="{132B968E-0D7A-4AC5-B637-98AD533913F7}"/>
                </a:ext>
              </a:extLst>
            </p:cNvPr>
            <p:cNvGrpSpPr/>
            <p:nvPr userDrawn="1"/>
          </p:nvGrpSpPr>
          <p:grpSpPr>
            <a:xfrm>
              <a:off x="3773486" y="6203946"/>
              <a:ext cx="4766946" cy="452499"/>
              <a:chOff x="3721016" y="5441926"/>
              <a:chExt cx="5306957" cy="503759"/>
            </a:xfrm>
          </p:grpSpPr>
          <p:pic>
            <p:nvPicPr>
              <p:cNvPr id="61" name="图片 60">
                <a:extLst>
                  <a:ext uri="{FF2B5EF4-FFF2-40B4-BE49-F238E27FC236}">
                    <a16:creationId xmlns:a16="http://schemas.microsoft.com/office/drawing/2014/main" id="{EB12FC33-7670-4AA8-B4E5-8199AB58F541}"/>
                  </a:ext>
                </a:extLst>
              </p:cNvPr>
              <p:cNvPicPr>
                <a:picLocks noChangeAspect="1"/>
              </p:cNvPicPr>
              <p:nvPr/>
            </p:nvPicPr>
            <p:blipFill>
              <a:blip r:embed="rId4">
                <a:alphaModFix amt="25000"/>
                <a:extLst>
                  <a:ext uri="{28A0092B-C50C-407E-A947-70E740481C1C}">
                    <a14:useLocalDpi xmlns:a14="http://schemas.microsoft.com/office/drawing/2010/main" val="0"/>
                  </a:ext>
                </a:extLst>
              </a:blip>
              <a:stretch>
                <a:fillRect/>
              </a:stretch>
            </p:blipFill>
            <p:spPr>
              <a:xfrm>
                <a:off x="3721016" y="5441926"/>
                <a:ext cx="2459915" cy="503759"/>
              </a:xfrm>
              <a:prstGeom prst="rect">
                <a:avLst/>
              </a:prstGeom>
            </p:spPr>
          </p:pic>
          <p:pic>
            <p:nvPicPr>
              <p:cNvPr id="62" name="图片 61">
                <a:extLst>
                  <a:ext uri="{FF2B5EF4-FFF2-40B4-BE49-F238E27FC236}">
                    <a16:creationId xmlns:a16="http://schemas.microsoft.com/office/drawing/2014/main" id="{42BF5B9B-20D3-45F1-BCE9-2BDCA58E89EE}"/>
                  </a:ext>
                </a:extLst>
              </p:cNvPr>
              <p:cNvPicPr>
                <a:picLocks noChangeAspect="1"/>
              </p:cNvPicPr>
              <p:nvPr/>
            </p:nvPicPr>
            <p:blipFill>
              <a:blip r:embed="rId5">
                <a:alphaModFix amt="30000"/>
                <a:extLst>
                  <a:ext uri="{28A0092B-C50C-407E-A947-70E740481C1C}">
                    <a14:useLocalDpi xmlns:a14="http://schemas.microsoft.com/office/drawing/2010/main" val="0"/>
                  </a:ext>
                </a:extLst>
              </a:blip>
              <a:stretch>
                <a:fillRect/>
              </a:stretch>
            </p:blipFill>
            <p:spPr>
              <a:xfrm>
                <a:off x="6302928" y="5518467"/>
                <a:ext cx="2725045" cy="350676"/>
              </a:xfrm>
              <a:prstGeom prst="rect">
                <a:avLst/>
              </a:prstGeom>
            </p:spPr>
          </p:pic>
        </p:grpSp>
      </p:grpSp>
    </p:spTree>
    <p:extLst>
      <p:ext uri="{BB962C8B-B14F-4D97-AF65-F5344CB8AC3E}">
        <p14:creationId xmlns:p14="http://schemas.microsoft.com/office/powerpoint/2010/main" val="2172346920"/>
      </p:ext>
    </p:extLst>
  </p:cSld>
  <p:clrMap bg1="lt1" tx1="dk1" bg2="lt2" tx2="dk2" accent1="accent1" accent2="accent2" accent3="accent3" accent4="accent4" accent5="accent5" accent6="accent6" hlink="hlink" folHlink="folHlink"/>
  <p:sldLayoutIdLst>
    <p:sldLayoutId id="2147483655" r:id="rId1"/>
    <p:sldLayoutId id="2147483656" r:id="rId2"/>
  </p:sldLayoutIdLst>
  <p:txStyles>
    <p:titleStyle>
      <a:lvl1pPr algn="l" defTabSz="914400" rtl="0" eaLnBrk="1" latinLnBrk="0" hangingPunct="1">
        <a:lnSpc>
          <a:spcPct val="90000"/>
        </a:lnSpc>
        <a:spcBef>
          <a:spcPct val="0"/>
        </a:spcBef>
        <a:buNone/>
        <a:defRPr sz="3200" kern="1200">
          <a:solidFill>
            <a:schemeClr val="accent1"/>
          </a:solidFill>
          <a:latin typeface="+mj-ea"/>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88">
          <p15:clr>
            <a:srgbClr val="F26B43"/>
          </p15:clr>
        </p15:guide>
        <p15:guide id="2" pos="3840">
          <p15:clr>
            <a:srgbClr val="F26B43"/>
          </p15:clr>
        </p15:guide>
        <p15:guide id="3" pos="416">
          <p15:clr>
            <a:srgbClr val="F26B43"/>
          </p15:clr>
        </p15:guide>
        <p15:guide id="4" pos="7256">
          <p15:clr>
            <a:srgbClr val="F26B43"/>
          </p15:clr>
        </p15:guide>
        <p15:guide id="5" orient="horz" pos="648">
          <p15:clr>
            <a:srgbClr val="F26B43"/>
          </p15:clr>
        </p15:guide>
        <p15:guide id="6" orient="horz" pos="712">
          <p15:clr>
            <a:srgbClr val="F26B43"/>
          </p15:clr>
        </p15:guide>
        <p15:guide id="7" orient="horz" pos="3928">
          <p15:clr>
            <a:srgbClr val="F26B43"/>
          </p15:clr>
        </p15:guide>
        <p15:guide id="8" orient="horz" pos="3864">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3" name="平行四边形 12">
            <a:extLst>
              <a:ext uri="{FF2B5EF4-FFF2-40B4-BE49-F238E27FC236}">
                <a16:creationId xmlns:a16="http://schemas.microsoft.com/office/drawing/2014/main" id="{CB5DE6C8-25F7-4180-9187-87EC13FF05BF}"/>
              </a:ext>
            </a:extLst>
          </p:cNvPr>
          <p:cNvSpPr/>
          <p:nvPr userDrawn="1"/>
        </p:nvSpPr>
        <p:spPr>
          <a:xfrm>
            <a:off x="10338087" y="246277"/>
            <a:ext cx="2057016" cy="532344"/>
          </a:xfrm>
          <a:prstGeom prst="parallelogram">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标题占位符 1">
            <a:extLst>
              <a:ext uri="{FF2B5EF4-FFF2-40B4-BE49-F238E27FC236}">
                <a16:creationId xmlns:a16="http://schemas.microsoft.com/office/drawing/2014/main" id="{3C2AB82C-0276-4D0A-BBB6-971C00148135}"/>
              </a:ext>
            </a:extLst>
          </p:cNvPr>
          <p:cNvSpPr>
            <a:spLocks noGrp="1"/>
          </p:cNvSpPr>
          <p:nvPr>
            <p:ph type="title"/>
          </p:nvPr>
        </p:nvSpPr>
        <p:spPr>
          <a:xfrm>
            <a:off x="660400" y="191529"/>
            <a:ext cx="9679880" cy="687820"/>
          </a:xfrm>
          <a:prstGeom prst="rect">
            <a:avLst/>
          </a:prstGeom>
        </p:spPr>
        <p:txBody>
          <a:bodyPr vert="horz" lIns="72000" tIns="45720" rIns="91440" bIns="45720" rtlCol="0" anchor="ctr">
            <a:normAutofit/>
          </a:bodyPr>
          <a:lstStyle/>
          <a:p>
            <a:r>
              <a:rPr lang="zh-CN" altLang="en-US" dirty="0"/>
              <a:t>单击此处编辑母版标题样式</a:t>
            </a:r>
          </a:p>
        </p:txBody>
      </p:sp>
      <p:sp>
        <p:nvSpPr>
          <p:cNvPr id="15" name="文本占位符 2">
            <a:extLst>
              <a:ext uri="{FF2B5EF4-FFF2-40B4-BE49-F238E27FC236}">
                <a16:creationId xmlns:a16="http://schemas.microsoft.com/office/drawing/2014/main" id="{1C7DECC1-3725-4011-95CF-707F15F7E02D}"/>
              </a:ext>
            </a:extLst>
          </p:cNvPr>
          <p:cNvSpPr>
            <a:spLocks noGrp="1"/>
          </p:cNvSpPr>
          <p:nvPr>
            <p:ph type="body" idx="1"/>
          </p:nvPr>
        </p:nvSpPr>
        <p:spPr>
          <a:xfrm>
            <a:off x="663074" y="1130300"/>
            <a:ext cx="10855825" cy="5003800"/>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16" name="日期占位符 3">
            <a:extLst>
              <a:ext uri="{FF2B5EF4-FFF2-40B4-BE49-F238E27FC236}">
                <a16:creationId xmlns:a16="http://schemas.microsoft.com/office/drawing/2014/main" id="{1B7D4449-BAF6-4562-8DC7-ACBB42133C4D}"/>
              </a:ext>
            </a:extLst>
          </p:cNvPr>
          <p:cNvSpPr>
            <a:spLocks noGrp="1"/>
          </p:cNvSpPr>
          <p:nvPr>
            <p:ph type="dt" sz="half" idx="2"/>
          </p:nvPr>
        </p:nvSpPr>
        <p:spPr>
          <a:xfrm>
            <a:off x="660400" y="6235700"/>
            <a:ext cx="29210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CF6A66-06AB-406A-8E76-6AC987CF60A9}" type="datetimeFigureOut">
              <a:rPr lang="zh-CN" altLang="en-US" smtClean="0"/>
              <a:t>2024/11/8</a:t>
            </a:fld>
            <a:endParaRPr lang="zh-CN" altLang="en-US"/>
          </a:p>
        </p:txBody>
      </p:sp>
      <p:sp>
        <p:nvSpPr>
          <p:cNvPr id="17" name="页脚占位符 4">
            <a:extLst>
              <a:ext uri="{FF2B5EF4-FFF2-40B4-BE49-F238E27FC236}">
                <a16:creationId xmlns:a16="http://schemas.microsoft.com/office/drawing/2014/main" id="{6861C288-4861-4A82-8E57-3490AFB99105}"/>
              </a:ext>
            </a:extLst>
          </p:cNvPr>
          <p:cNvSpPr>
            <a:spLocks noGrp="1"/>
          </p:cNvSpPr>
          <p:nvPr>
            <p:ph type="ftr" sz="quarter" idx="3"/>
          </p:nvPr>
        </p:nvSpPr>
        <p:spPr>
          <a:xfrm>
            <a:off x="4038600" y="6269159"/>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dirty="0"/>
          </a:p>
        </p:txBody>
      </p:sp>
      <p:sp>
        <p:nvSpPr>
          <p:cNvPr id="18" name="灯片编号占位符 5">
            <a:extLst>
              <a:ext uri="{FF2B5EF4-FFF2-40B4-BE49-F238E27FC236}">
                <a16:creationId xmlns:a16="http://schemas.microsoft.com/office/drawing/2014/main" id="{9AB8D467-DE94-4CAD-BE4B-1B3EF77A1783}"/>
              </a:ext>
            </a:extLst>
          </p:cNvPr>
          <p:cNvSpPr>
            <a:spLocks noGrp="1"/>
          </p:cNvSpPr>
          <p:nvPr>
            <p:ph type="sldNum" sz="quarter" idx="4"/>
          </p:nvPr>
        </p:nvSpPr>
        <p:spPr>
          <a:xfrm>
            <a:off x="8610599" y="6247634"/>
            <a:ext cx="2906125"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882B55-B6B2-497F-8568-5D2D4C04CE38}" type="slidenum">
              <a:rPr lang="zh-CN" altLang="en-US" smtClean="0"/>
              <a:t>‹#›</a:t>
            </a:fld>
            <a:endParaRPr lang="zh-CN" altLang="en-US"/>
          </a:p>
        </p:txBody>
      </p:sp>
      <p:grpSp>
        <p:nvGrpSpPr>
          <p:cNvPr id="19" name="组合 18">
            <a:extLst>
              <a:ext uri="{FF2B5EF4-FFF2-40B4-BE49-F238E27FC236}">
                <a16:creationId xmlns:a16="http://schemas.microsoft.com/office/drawing/2014/main" id="{21FFCACA-870E-451B-9E1D-2CEC49BC612C}"/>
              </a:ext>
            </a:extLst>
          </p:cNvPr>
          <p:cNvGrpSpPr/>
          <p:nvPr userDrawn="1"/>
        </p:nvGrpSpPr>
        <p:grpSpPr>
          <a:xfrm>
            <a:off x="10594643" y="344809"/>
            <a:ext cx="1468924" cy="335280"/>
            <a:chOff x="335077" y="270942"/>
            <a:chExt cx="1827552" cy="417136"/>
          </a:xfrm>
          <a:solidFill>
            <a:schemeClr val="bg1"/>
          </a:solidFill>
        </p:grpSpPr>
        <p:grpSp>
          <p:nvGrpSpPr>
            <p:cNvPr id="20" name="组合 19">
              <a:extLst>
                <a:ext uri="{FF2B5EF4-FFF2-40B4-BE49-F238E27FC236}">
                  <a16:creationId xmlns:a16="http://schemas.microsoft.com/office/drawing/2014/main" id="{F9818F8F-F993-4A06-8A92-4B207B99A4C3}"/>
                </a:ext>
              </a:extLst>
            </p:cNvPr>
            <p:cNvGrpSpPr/>
            <p:nvPr/>
          </p:nvGrpSpPr>
          <p:grpSpPr>
            <a:xfrm>
              <a:off x="831799" y="288037"/>
              <a:ext cx="1330830" cy="363588"/>
              <a:chOff x="5402262" y="5211762"/>
              <a:chExt cx="3059113" cy="835761"/>
            </a:xfrm>
            <a:grpFill/>
          </p:grpSpPr>
          <p:sp>
            <p:nvSpPr>
              <p:cNvPr id="50" name="Freeform 32">
                <a:extLst>
                  <a:ext uri="{FF2B5EF4-FFF2-40B4-BE49-F238E27FC236}">
                    <a16:creationId xmlns:a16="http://schemas.microsoft.com/office/drawing/2014/main" id="{BF30BF0A-510B-4678-97E2-F15F313E98BF}"/>
                  </a:ext>
                </a:extLst>
              </p:cNvPr>
              <p:cNvSpPr>
                <a:spLocks noEditPoints="1"/>
              </p:cNvSpPr>
              <p:nvPr/>
            </p:nvSpPr>
            <p:spPr bwMode="auto">
              <a:xfrm>
                <a:off x="5402262" y="5347186"/>
                <a:ext cx="814480" cy="570716"/>
              </a:xfrm>
              <a:custGeom>
                <a:avLst/>
                <a:gdLst>
                  <a:gd name="T0" fmla="*/ 1607 w 2875"/>
                  <a:gd name="T1" fmla="*/ 1769 h 2008"/>
                  <a:gd name="T2" fmla="*/ 1683 w 2875"/>
                  <a:gd name="T3" fmla="*/ 1769 h 2008"/>
                  <a:gd name="T4" fmla="*/ 1494 w 2875"/>
                  <a:gd name="T5" fmla="*/ 1579 h 2008"/>
                  <a:gd name="T6" fmla="*/ 1223 w 2875"/>
                  <a:gd name="T7" fmla="*/ 1628 h 2008"/>
                  <a:gd name="T8" fmla="*/ 1178 w 2875"/>
                  <a:gd name="T9" fmla="*/ 1615 h 2008"/>
                  <a:gd name="T10" fmla="*/ 1065 w 2875"/>
                  <a:gd name="T11" fmla="*/ 1371 h 2008"/>
                  <a:gd name="T12" fmla="*/ 1454 w 2875"/>
                  <a:gd name="T13" fmla="*/ 1219 h 2008"/>
                  <a:gd name="T14" fmla="*/ 1537 w 2875"/>
                  <a:gd name="T15" fmla="*/ 1242 h 2008"/>
                  <a:gd name="T16" fmla="*/ 1480 w 2875"/>
                  <a:gd name="T17" fmla="*/ 1524 h 2008"/>
                  <a:gd name="T18" fmla="*/ 1734 w 2875"/>
                  <a:gd name="T19" fmla="*/ 1515 h 2008"/>
                  <a:gd name="T20" fmla="*/ 1824 w 2875"/>
                  <a:gd name="T21" fmla="*/ 1300 h 2008"/>
                  <a:gd name="T22" fmla="*/ 2079 w 2875"/>
                  <a:gd name="T23" fmla="*/ 946 h 2008"/>
                  <a:gd name="T24" fmla="*/ 2340 w 2875"/>
                  <a:gd name="T25" fmla="*/ 1258 h 2008"/>
                  <a:gd name="T26" fmla="*/ 2055 w 2875"/>
                  <a:gd name="T27" fmla="*/ 1396 h 2008"/>
                  <a:gd name="T28" fmla="*/ 1497 w 2875"/>
                  <a:gd name="T29" fmla="*/ 643 h 2008"/>
                  <a:gd name="T30" fmla="*/ 1494 w 2875"/>
                  <a:gd name="T31" fmla="*/ 722 h 2008"/>
                  <a:gd name="T32" fmla="*/ 1336 w 2875"/>
                  <a:gd name="T33" fmla="*/ 279 h 2008"/>
                  <a:gd name="T34" fmla="*/ 844 w 2875"/>
                  <a:gd name="T35" fmla="*/ 337 h 2008"/>
                  <a:gd name="T36" fmla="*/ 752 w 2875"/>
                  <a:gd name="T37" fmla="*/ 499 h 2008"/>
                  <a:gd name="T38" fmla="*/ 1074 w 2875"/>
                  <a:gd name="T39" fmla="*/ 559 h 2008"/>
                  <a:gd name="T40" fmla="*/ 1074 w 2875"/>
                  <a:gd name="T41" fmla="*/ 855 h 2008"/>
                  <a:gd name="T42" fmla="*/ 625 w 2875"/>
                  <a:gd name="T43" fmla="*/ 1219 h 2008"/>
                  <a:gd name="T44" fmla="*/ 447 w 2875"/>
                  <a:gd name="T45" fmla="*/ 1058 h 2008"/>
                  <a:gd name="T46" fmla="*/ 532 w 2875"/>
                  <a:gd name="T47" fmla="*/ 830 h 2008"/>
                  <a:gd name="T48" fmla="*/ 107 w 2875"/>
                  <a:gd name="T49" fmla="*/ 1057 h 2008"/>
                  <a:gd name="T50" fmla="*/ 455 w 2875"/>
                  <a:gd name="T51" fmla="*/ 1786 h 2008"/>
                  <a:gd name="T52" fmla="*/ 665 w 2875"/>
                  <a:gd name="T53" fmla="*/ 1941 h 2008"/>
                  <a:gd name="T54" fmla="*/ 988 w 2875"/>
                  <a:gd name="T55" fmla="*/ 1988 h 2008"/>
                  <a:gd name="T56" fmla="*/ 1124 w 2875"/>
                  <a:gd name="T57" fmla="*/ 1963 h 2008"/>
                  <a:gd name="T58" fmla="*/ 1162 w 2875"/>
                  <a:gd name="T59" fmla="*/ 1951 h 2008"/>
                  <a:gd name="T60" fmla="*/ 1404 w 2875"/>
                  <a:gd name="T61" fmla="*/ 1914 h 2008"/>
                  <a:gd name="T62" fmla="*/ 1672 w 2875"/>
                  <a:gd name="T63" fmla="*/ 1902 h 2008"/>
                  <a:gd name="T64" fmla="*/ 2014 w 2875"/>
                  <a:gd name="T65" fmla="*/ 1888 h 2008"/>
                  <a:gd name="T66" fmla="*/ 1987 w 2875"/>
                  <a:gd name="T67" fmla="*/ 1668 h 2008"/>
                  <a:gd name="T68" fmla="*/ 1986 w 2875"/>
                  <a:gd name="T69" fmla="*/ 1607 h 2008"/>
                  <a:gd name="T70" fmla="*/ 2307 w 2875"/>
                  <a:gd name="T71" fmla="*/ 1488 h 2008"/>
                  <a:gd name="T72" fmla="*/ 2774 w 2875"/>
                  <a:gd name="T73" fmla="*/ 1000 h 2008"/>
                  <a:gd name="T74" fmla="*/ 2594 w 2875"/>
                  <a:gd name="T75" fmla="*/ 833 h 2008"/>
                  <a:gd name="T76" fmla="*/ 2394 w 2875"/>
                  <a:gd name="T77" fmla="*/ 728 h 2008"/>
                  <a:gd name="T78" fmla="*/ 2038 w 2875"/>
                  <a:gd name="T79" fmla="*/ 737 h 2008"/>
                  <a:gd name="T80" fmla="*/ 2116 w 2875"/>
                  <a:gd name="T81" fmla="*/ 560 h 2008"/>
                  <a:gd name="T82" fmla="*/ 2380 w 2875"/>
                  <a:gd name="T83" fmla="*/ 358 h 2008"/>
                  <a:gd name="T84" fmla="*/ 2359 w 2875"/>
                  <a:gd name="T85" fmla="*/ 103 h 2008"/>
                  <a:gd name="T86" fmla="*/ 1756 w 2875"/>
                  <a:gd name="T87" fmla="*/ 166 h 2008"/>
                  <a:gd name="T88" fmla="*/ 1403 w 2875"/>
                  <a:gd name="T89" fmla="*/ 290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5" h="2008">
                    <a:moveTo>
                      <a:pt x="1683" y="1769"/>
                    </a:moveTo>
                    <a:lnTo>
                      <a:pt x="1607" y="1769"/>
                    </a:lnTo>
                    <a:cubicBezTo>
                      <a:pt x="1613" y="1747"/>
                      <a:pt x="1619" y="1739"/>
                      <a:pt x="1642" y="1737"/>
                    </a:cubicBezTo>
                    <a:cubicBezTo>
                      <a:pt x="1670" y="1735"/>
                      <a:pt x="1673" y="1751"/>
                      <a:pt x="1683" y="1769"/>
                    </a:cubicBezTo>
                    <a:close/>
                    <a:moveTo>
                      <a:pt x="1480" y="1524"/>
                    </a:moveTo>
                    <a:cubicBezTo>
                      <a:pt x="1480" y="1558"/>
                      <a:pt x="1482" y="1552"/>
                      <a:pt x="1494" y="1579"/>
                    </a:cubicBezTo>
                    <a:cubicBezTo>
                      <a:pt x="1507" y="1611"/>
                      <a:pt x="1537" y="1644"/>
                      <a:pt x="1426" y="1656"/>
                    </a:cubicBezTo>
                    <a:cubicBezTo>
                      <a:pt x="1391" y="1660"/>
                      <a:pt x="1255" y="1641"/>
                      <a:pt x="1223" y="1628"/>
                    </a:cubicBezTo>
                    <a:cubicBezTo>
                      <a:pt x="1221" y="1627"/>
                      <a:pt x="1219" y="1626"/>
                      <a:pt x="1218" y="1626"/>
                    </a:cubicBezTo>
                    <a:lnTo>
                      <a:pt x="1178" y="1615"/>
                    </a:lnTo>
                    <a:cubicBezTo>
                      <a:pt x="1146" y="1606"/>
                      <a:pt x="939" y="1503"/>
                      <a:pt x="985" y="1419"/>
                    </a:cubicBezTo>
                    <a:cubicBezTo>
                      <a:pt x="1003" y="1386"/>
                      <a:pt x="1023" y="1375"/>
                      <a:pt x="1065" y="1371"/>
                    </a:cubicBezTo>
                    <a:cubicBezTo>
                      <a:pt x="1070" y="1389"/>
                      <a:pt x="1133" y="1549"/>
                      <a:pt x="1209" y="1549"/>
                    </a:cubicBezTo>
                    <a:cubicBezTo>
                      <a:pt x="1343" y="1549"/>
                      <a:pt x="1431" y="1255"/>
                      <a:pt x="1454" y="1219"/>
                    </a:cubicBezTo>
                    <a:cubicBezTo>
                      <a:pt x="1478" y="1182"/>
                      <a:pt x="1506" y="1136"/>
                      <a:pt x="1565" y="1134"/>
                    </a:cubicBezTo>
                    <a:cubicBezTo>
                      <a:pt x="1565" y="1223"/>
                      <a:pt x="1557" y="1194"/>
                      <a:pt x="1537" y="1242"/>
                    </a:cubicBezTo>
                    <a:lnTo>
                      <a:pt x="1514" y="1329"/>
                    </a:lnTo>
                    <a:cubicBezTo>
                      <a:pt x="1506" y="1444"/>
                      <a:pt x="1480" y="1483"/>
                      <a:pt x="1480" y="1524"/>
                    </a:cubicBezTo>
                    <a:close/>
                    <a:moveTo>
                      <a:pt x="1768" y="1541"/>
                    </a:moveTo>
                    <a:cubicBezTo>
                      <a:pt x="1760" y="1510"/>
                      <a:pt x="1767" y="1518"/>
                      <a:pt x="1734" y="1515"/>
                    </a:cubicBezTo>
                    <a:cubicBezTo>
                      <a:pt x="1736" y="1450"/>
                      <a:pt x="1756" y="1449"/>
                      <a:pt x="1779" y="1408"/>
                    </a:cubicBezTo>
                    <a:cubicBezTo>
                      <a:pt x="1800" y="1371"/>
                      <a:pt x="1800" y="1336"/>
                      <a:pt x="1824" y="1300"/>
                    </a:cubicBezTo>
                    <a:cubicBezTo>
                      <a:pt x="1910" y="1168"/>
                      <a:pt x="1857" y="1222"/>
                      <a:pt x="1920" y="1092"/>
                    </a:cubicBezTo>
                    <a:cubicBezTo>
                      <a:pt x="1959" y="1013"/>
                      <a:pt x="1998" y="965"/>
                      <a:pt x="2079" y="946"/>
                    </a:cubicBezTo>
                    <a:cubicBezTo>
                      <a:pt x="2213" y="915"/>
                      <a:pt x="2535" y="852"/>
                      <a:pt x="2582" y="1031"/>
                    </a:cubicBezTo>
                    <a:cubicBezTo>
                      <a:pt x="2615" y="1155"/>
                      <a:pt x="2436" y="1229"/>
                      <a:pt x="2340" y="1258"/>
                    </a:cubicBezTo>
                    <a:cubicBezTo>
                      <a:pt x="2296" y="1271"/>
                      <a:pt x="2250" y="1314"/>
                      <a:pt x="2203" y="1333"/>
                    </a:cubicBezTo>
                    <a:cubicBezTo>
                      <a:pt x="2136" y="1360"/>
                      <a:pt x="2187" y="1351"/>
                      <a:pt x="2055" y="1396"/>
                    </a:cubicBezTo>
                    <a:cubicBezTo>
                      <a:pt x="1823" y="1474"/>
                      <a:pt x="1945" y="1422"/>
                      <a:pt x="1768" y="1541"/>
                    </a:cubicBezTo>
                    <a:close/>
                    <a:moveTo>
                      <a:pt x="1497" y="643"/>
                    </a:moveTo>
                    <a:cubicBezTo>
                      <a:pt x="1581" y="643"/>
                      <a:pt x="1701" y="635"/>
                      <a:pt x="1654" y="800"/>
                    </a:cubicBezTo>
                    <a:cubicBezTo>
                      <a:pt x="1625" y="904"/>
                      <a:pt x="1529" y="865"/>
                      <a:pt x="1494" y="722"/>
                    </a:cubicBezTo>
                    <a:cubicBezTo>
                      <a:pt x="1486" y="686"/>
                      <a:pt x="1496" y="684"/>
                      <a:pt x="1497" y="643"/>
                    </a:cubicBezTo>
                    <a:close/>
                    <a:moveTo>
                      <a:pt x="1336" y="279"/>
                    </a:moveTo>
                    <a:cubicBezTo>
                      <a:pt x="1171" y="279"/>
                      <a:pt x="1108" y="288"/>
                      <a:pt x="955" y="296"/>
                    </a:cubicBezTo>
                    <a:cubicBezTo>
                      <a:pt x="904" y="299"/>
                      <a:pt x="875" y="313"/>
                      <a:pt x="844" y="337"/>
                    </a:cubicBezTo>
                    <a:cubicBezTo>
                      <a:pt x="821" y="355"/>
                      <a:pt x="779" y="391"/>
                      <a:pt x="752" y="398"/>
                    </a:cubicBezTo>
                    <a:lnTo>
                      <a:pt x="752" y="499"/>
                    </a:lnTo>
                    <a:lnTo>
                      <a:pt x="870" y="508"/>
                    </a:lnTo>
                    <a:cubicBezTo>
                      <a:pt x="933" y="511"/>
                      <a:pt x="1023" y="527"/>
                      <a:pt x="1074" y="559"/>
                    </a:cubicBezTo>
                    <a:cubicBezTo>
                      <a:pt x="1093" y="571"/>
                      <a:pt x="1124" y="606"/>
                      <a:pt x="1124" y="635"/>
                    </a:cubicBezTo>
                    <a:cubicBezTo>
                      <a:pt x="1124" y="663"/>
                      <a:pt x="1073" y="719"/>
                      <a:pt x="1074" y="855"/>
                    </a:cubicBezTo>
                    <a:cubicBezTo>
                      <a:pt x="1074" y="992"/>
                      <a:pt x="1087" y="994"/>
                      <a:pt x="992" y="1044"/>
                    </a:cubicBezTo>
                    <a:cubicBezTo>
                      <a:pt x="916" y="1084"/>
                      <a:pt x="685" y="1219"/>
                      <a:pt x="625" y="1219"/>
                    </a:cubicBezTo>
                    <a:cubicBezTo>
                      <a:pt x="550" y="1219"/>
                      <a:pt x="606" y="1220"/>
                      <a:pt x="526" y="1141"/>
                    </a:cubicBezTo>
                    <a:cubicBezTo>
                      <a:pt x="497" y="1113"/>
                      <a:pt x="468" y="1090"/>
                      <a:pt x="447" y="1058"/>
                    </a:cubicBezTo>
                    <a:cubicBezTo>
                      <a:pt x="497" y="954"/>
                      <a:pt x="540" y="981"/>
                      <a:pt x="540" y="906"/>
                    </a:cubicBezTo>
                    <a:cubicBezTo>
                      <a:pt x="540" y="863"/>
                      <a:pt x="533" y="868"/>
                      <a:pt x="532" y="830"/>
                    </a:cubicBezTo>
                    <a:cubicBezTo>
                      <a:pt x="337" y="830"/>
                      <a:pt x="355" y="820"/>
                      <a:pt x="184" y="956"/>
                    </a:cubicBezTo>
                    <a:lnTo>
                      <a:pt x="107" y="1057"/>
                    </a:lnTo>
                    <a:cubicBezTo>
                      <a:pt x="0" y="1252"/>
                      <a:pt x="145" y="1411"/>
                      <a:pt x="268" y="1576"/>
                    </a:cubicBezTo>
                    <a:cubicBezTo>
                      <a:pt x="303" y="1623"/>
                      <a:pt x="418" y="1759"/>
                      <a:pt x="455" y="1786"/>
                    </a:cubicBezTo>
                    <a:cubicBezTo>
                      <a:pt x="495" y="1816"/>
                      <a:pt x="529" y="1843"/>
                      <a:pt x="571" y="1875"/>
                    </a:cubicBezTo>
                    <a:lnTo>
                      <a:pt x="665" y="1941"/>
                    </a:lnTo>
                    <a:cubicBezTo>
                      <a:pt x="709" y="1971"/>
                      <a:pt x="734" y="1969"/>
                      <a:pt x="764" y="1978"/>
                    </a:cubicBezTo>
                    <a:cubicBezTo>
                      <a:pt x="843" y="2001"/>
                      <a:pt x="879" y="2008"/>
                      <a:pt x="988" y="1988"/>
                    </a:cubicBezTo>
                    <a:cubicBezTo>
                      <a:pt x="1024" y="1981"/>
                      <a:pt x="997" y="1977"/>
                      <a:pt x="1040" y="1973"/>
                    </a:cubicBezTo>
                    <a:cubicBezTo>
                      <a:pt x="1087" y="1968"/>
                      <a:pt x="1074" y="1982"/>
                      <a:pt x="1124" y="1963"/>
                    </a:cubicBezTo>
                    <a:cubicBezTo>
                      <a:pt x="1126" y="1962"/>
                      <a:pt x="1124" y="1962"/>
                      <a:pt x="1142" y="1956"/>
                    </a:cubicBezTo>
                    <a:cubicBezTo>
                      <a:pt x="1143" y="1956"/>
                      <a:pt x="1162" y="1951"/>
                      <a:pt x="1162" y="1951"/>
                    </a:cubicBezTo>
                    <a:lnTo>
                      <a:pt x="1263" y="1925"/>
                    </a:lnTo>
                    <a:cubicBezTo>
                      <a:pt x="1339" y="1903"/>
                      <a:pt x="1309" y="1915"/>
                      <a:pt x="1404" y="1914"/>
                    </a:cubicBezTo>
                    <a:cubicBezTo>
                      <a:pt x="1448" y="1913"/>
                      <a:pt x="1451" y="1907"/>
                      <a:pt x="1489" y="1905"/>
                    </a:cubicBezTo>
                    <a:cubicBezTo>
                      <a:pt x="1549" y="1902"/>
                      <a:pt x="1613" y="1911"/>
                      <a:pt x="1672" y="1902"/>
                    </a:cubicBezTo>
                    <a:cubicBezTo>
                      <a:pt x="1839" y="1874"/>
                      <a:pt x="1760" y="1874"/>
                      <a:pt x="1921" y="1887"/>
                    </a:cubicBezTo>
                    <a:cubicBezTo>
                      <a:pt x="1951" y="1890"/>
                      <a:pt x="1984" y="1886"/>
                      <a:pt x="2014" y="1888"/>
                    </a:cubicBezTo>
                    <a:cubicBezTo>
                      <a:pt x="2181" y="1897"/>
                      <a:pt x="2334" y="1970"/>
                      <a:pt x="2267" y="1685"/>
                    </a:cubicBezTo>
                    <a:cubicBezTo>
                      <a:pt x="2134" y="1685"/>
                      <a:pt x="2220" y="1648"/>
                      <a:pt x="1987" y="1668"/>
                    </a:cubicBezTo>
                    <a:cubicBezTo>
                      <a:pt x="1935" y="1672"/>
                      <a:pt x="1932" y="1663"/>
                      <a:pt x="1912" y="1634"/>
                    </a:cubicBezTo>
                    <a:cubicBezTo>
                      <a:pt x="1948" y="1617"/>
                      <a:pt x="1934" y="1639"/>
                      <a:pt x="1986" y="1607"/>
                    </a:cubicBezTo>
                    <a:cubicBezTo>
                      <a:pt x="1992" y="1603"/>
                      <a:pt x="2001" y="1598"/>
                      <a:pt x="2008" y="1594"/>
                    </a:cubicBezTo>
                    <a:cubicBezTo>
                      <a:pt x="2048" y="1573"/>
                      <a:pt x="2216" y="1527"/>
                      <a:pt x="2307" y="1488"/>
                    </a:cubicBezTo>
                    <a:cubicBezTo>
                      <a:pt x="2384" y="1455"/>
                      <a:pt x="2600" y="1349"/>
                      <a:pt x="2659" y="1289"/>
                    </a:cubicBezTo>
                    <a:cubicBezTo>
                      <a:pt x="2716" y="1230"/>
                      <a:pt x="2875" y="1156"/>
                      <a:pt x="2774" y="1000"/>
                    </a:cubicBezTo>
                    <a:cubicBezTo>
                      <a:pt x="2730" y="932"/>
                      <a:pt x="2781" y="926"/>
                      <a:pt x="2667" y="895"/>
                    </a:cubicBezTo>
                    <a:cubicBezTo>
                      <a:pt x="2627" y="884"/>
                      <a:pt x="2620" y="864"/>
                      <a:pt x="2594" y="833"/>
                    </a:cubicBezTo>
                    <a:cubicBezTo>
                      <a:pt x="2566" y="798"/>
                      <a:pt x="2540" y="805"/>
                      <a:pt x="2512" y="780"/>
                    </a:cubicBezTo>
                    <a:cubicBezTo>
                      <a:pt x="2467" y="742"/>
                      <a:pt x="2503" y="728"/>
                      <a:pt x="2394" y="728"/>
                    </a:cubicBezTo>
                    <a:cubicBezTo>
                      <a:pt x="2319" y="728"/>
                      <a:pt x="2223" y="729"/>
                      <a:pt x="2153" y="740"/>
                    </a:cubicBezTo>
                    <a:cubicBezTo>
                      <a:pt x="2117" y="745"/>
                      <a:pt x="2066" y="751"/>
                      <a:pt x="2038" y="737"/>
                    </a:cubicBezTo>
                    <a:cubicBezTo>
                      <a:pt x="2015" y="725"/>
                      <a:pt x="1988" y="682"/>
                      <a:pt x="1988" y="635"/>
                    </a:cubicBezTo>
                    <a:cubicBezTo>
                      <a:pt x="1988" y="602"/>
                      <a:pt x="2089" y="571"/>
                      <a:pt x="2116" y="560"/>
                    </a:cubicBezTo>
                    <a:cubicBezTo>
                      <a:pt x="2173" y="537"/>
                      <a:pt x="2210" y="519"/>
                      <a:pt x="2259" y="491"/>
                    </a:cubicBezTo>
                    <a:cubicBezTo>
                      <a:pt x="2310" y="460"/>
                      <a:pt x="2356" y="413"/>
                      <a:pt x="2380" y="358"/>
                    </a:cubicBezTo>
                    <a:lnTo>
                      <a:pt x="2394" y="321"/>
                    </a:lnTo>
                    <a:cubicBezTo>
                      <a:pt x="2428" y="246"/>
                      <a:pt x="2439" y="184"/>
                      <a:pt x="2359" y="103"/>
                    </a:cubicBezTo>
                    <a:cubicBezTo>
                      <a:pt x="2257" y="0"/>
                      <a:pt x="2097" y="47"/>
                      <a:pt x="1968" y="90"/>
                    </a:cubicBezTo>
                    <a:cubicBezTo>
                      <a:pt x="1881" y="119"/>
                      <a:pt x="1887" y="128"/>
                      <a:pt x="1756" y="166"/>
                    </a:cubicBezTo>
                    <a:cubicBezTo>
                      <a:pt x="1626" y="205"/>
                      <a:pt x="1575" y="246"/>
                      <a:pt x="1452" y="294"/>
                    </a:cubicBezTo>
                    <a:cubicBezTo>
                      <a:pt x="1422" y="306"/>
                      <a:pt x="1436" y="301"/>
                      <a:pt x="1403" y="290"/>
                    </a:cubicBezTo>
                    <a:cubicBezTo>
                      <a:pt x="1377" y="282"/>
                      <a:pt x="1367" y="279"/>
                      <a:pt x="1336" y="2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51" name="Freeform 33">
                <a:extLst>
                  <a:ext uri="{FF2B5EF4-FFF2-40B4-BE49-F238E27FC236}">
                    <a16:creationId xmlns:a16="http://schemas.microsoft.com/office/drawing/2014/main" id="{74C774B2-16ED-4AA6-B957-F7C3341D9011}"/>
                  </a:ext>
                </a:extLst>
              </p:cNvPr>
              <p:cNvSpPr>
                <a:spLocks noEditPoints="1"/>
              </p:cNvSpPr>
              <p:nvPr/>
            </p:nvSpPr>
            <p:spPr bwMode="auto">
              <a:xfrm>
                <a:off x="6270909" y="5256259"/>
                <a:ext cx="650035" cy="791264"/>
              </a:xfrm>
              <a:custGeom>
                <a:avLst/>
                <a:gdLst>
                  <a:gd name="T0" fmla="*/ 943 w 2302"/>
                  <a:gd name="T1" fmla="*/ 2093 h 2775"/>
                  <a:gd name="T2" fmla="*/ 935 w 2302"/>
                  <a:gd name="T3" fmla="*/ 1957 h 2775"/>
                  <a:gd name="T4" fmla="*/ 1214 w 2302"/>
                  <a:gd name="T5" fmla="*/ 1898 h 2775"/>
                  <a:gd name="T6" fmla="*/ 1250 w 2302"/>
                  <a:gd name="T7" fmla="*/ 1993 h 2775"/>
                  <a:gd name="T8" fmla="*/ 923 w 2302"/>
                  <a:gd name="T9" fmla="*/ 1327 h 2775"/>
                  <a:gd name="T10" fmla="*/ 1019 w 2302"/>
                  <a:gd name="T11" fmla="*/ 1246 h 2775"/>
                  <a:gd name="T12" fmla="*/ 1517 w 2302"/>
                  <a:gd name="T13" fmla="*/ 1067 h 2775"/>
                  <a:gd name="T14" fmla="*/ 2022 w 2302"/>
                  <a:gd name="T15" fmla="*/ 1529 h 2775"/>
                  <a:gd name="T16" fmla="*/ 1975 w 2302"/>
                  <a:gd name="T17" fmla="*/ 1651 h 2775"/>
                  <a:gd name="T18" fmla="*/ 1638 w 2302"/>
                  <a:gd name="T19" fmla="*/ 2178 h 2775"/>
                  <a:gd name="T20" fmla="*/ 1392 w 2302"/>
                  <a:gd name="T21" fmla="*/ 1830 h 2775"/>
                  <a:gd name="T22" fmla="*/ 1392 w 2302"/>
                  <a:gd name="T23" fmla="*/ 1551 h 2775"/>
                  <a:gd name="T24" fmla="*/ 1534 w 2302"/>
                  <a:gd name="T25" fmla="*/ 1282 h 2775"/>
                  <a:gd name="T26" fmla="*/ 1211 w 2302"/>
                  <a:gd name="T27" fmla="*/ 1293 h 2775"/>
                  <a:gd name="T28" fmla="*/ 893 w 2302"/>
                  <a:gd name="T29" fmla="*/ 1466 h 2775"/>
                  <a:gd name="T30" fmla="*/ 1488 w 2302"/>
                  <a:gd name="T31" fmla="*/ 301 h 2775"/>
                  <a:gd name="T32" fmla="*/ 1307 w 2302"/>
                  <a:gd name="T33" fmla="*/ 391 h 2775"/>
                  <a:gd name="T34" fmla="*/ 1198 w 2302"/>
                  <a:gd name="T35" fmla="*/ 53 h 2775"/>
                  <a:gd name="T36" fmla="*/ 1169 w 2302"/>
                  <a:gd name="T37" fmla="*/ 75 h 2775"/>
                  <a:gd name="T38" fmla="*/ 989 w 2302"/>
                  <a:gd name="T39" fmla="*/ 420 h 2775"/>
                  <a:gd name="T40" fmla="*/ 571 w 2302"/>
                  <a:gd name="T41" fmla="*/ 603 h 2775"/>
                  <a:gd name="T42" fmla="*/ 696 w 2302"/>
                  <a:gd name="T43" fmla="*/ 800 h 2775"/>
                  <a:gd name="T44" fmla="*/ 901 w 2302"/>
                  <a:gd name="T45" fmla="*/ 1043 h 2775"/>
                  <a:gd name="T46" fmla="*/ 359 w 2302"/>
                  <a:gd name="T47" fmla="*/ 1111 h 2775"/>
                  <a:gd name="T48" fmla="*/ 80 w 2302"/>
                  <a:gd name="T49" fmla="*/ 1381 h 2775"/>
                  <a:gd name="T50" fmla="*/ 26 w 2302"/>
                  <a:gd name="T51" fmla="*/ 1834 h 2775"/>
                  <a:gd name="T52" fmla="*/ 317 w 2302"/>
                  <a:gd name="T53" fmla="*/ 2203 h 2775"/>
                  <a:gd name="T54" fmla="*/ 545 w 2302"/>
                  <a:gd name="T55" fmla="*/ 1839 h 2775"/>
                  <a:gd name="T56" fmla="*/ 684 w 2302"/>
                  <a:gd name="T57" fmla="*/ 1452 h 2775"/>
                  <a:gd name="T58" fmla="*/ 740 w 2302"/>
                  <a:gd name="T59" fmla="*/ 1754 h 2775"/>
                  <a:gd name="T60" fmla="*/ 930 w 2302"/>
                  <a:gd name="T61" fmla="*/ 1656 h 2775"/>
                  <a:gd name="T62" fmla="*/ 1265 w 2302"/>
                  <a:gd name="T63" fmla="*/ 1458 h 2775"/>
                  <a:gd name="T64" fmla="*/ 1049 w 2302"/>
                  <a:gd name="T65" fmla="*/ 1665 h 2775"/>
                  <a:gd name="T66" fmla="*/ 918 w 2302"/>
                  <a:gd name="T67" fmla="*/ 1746 h 2775"/>
                  <a:gd name="T68" fmla="*/ 579 w 2302"/>
                  <a:gd name="T69" fmla="*/ 1898 h 2775"/>
                  <a:gd name="T70" fmla="*/ 664 w 2302"/>
                  <a:gd name="T71" fmla="*/ 2237 h 2775"/>
                  <a:gd name="T72" fmla="*/ 848 w 2302"/>
                  <a:gd name="T73" fmla="*/ 2374 h 2775"/>
                  <a:gd name="T74" fmla="*/ 893 w 2302"/>
                  <a:gd name="T75" fmla="*/ 2677 h 2775"/>
                  <a:gd name="T76" fmla="*/ 1183 w 2302"/>
                  <a:gd name="T77" fmla="*/ 2604 h 2775"/>
                  <a:gd name="T78" fmla="*/ 1612 w 2302"/>
                  <a:gd name="T79" fmla="*/ 2482 h 2775"/>
                  <a:gd name="T80" fmla="*/ 2056 w 2302"/>
                  <a:gd name="T81" fmla="*/ 1894 h 2775"/>
                  <a:gd name="T82" fmla="*/ 2175 w 2302"/>
                  <a:gd name="T83" fmla="*/ 1529 h 2775"/>
                  <a:gd name="T84" fmla="*/ 2227 w 2302"/>
                  <a:gd name="T85" fmla="*/ 1277 h 2775"/>
                  <a:gd name="T86" fmla="*/ 2024 w 2302"/>
                  <a:gd name="T87" fmla="*/ 945 h 2775"/>
                  <a:gd name="T88" fmla="*/ 1731 w 2302"/>
                  <a:gd name="T89" fmla="*/ 899 h 2775"/>
                  <a:gd name="T90" fmla="*/ 1282 w 2302"/>
                  <a:gd name="T91" fmla="*/ 933 h 2775"/>
                  <a:gd name="T92" fmla="*/ 1553 w 2302"/>
                  <a:gd name="T93" fmla="*/ 636 h 2775"/>
                  <a:gd name="T94" fmla="*/ 1683 w 2302"/>
                  <a:gd name="T95" fmla="*/ 563 h 2775"/>
                  <a:gd name="T96" fmla="*/ 1633 w 2302"/>
                  <a:gd name="T97" fmla="*/ 40 h 2775"/>
                  <a:gd name="T98" fmla="*/ 1502 w 2302"/>
                  <a:gd name="T99" fmla="*/ 78 h 2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02" h="2775">
                    <a:moveTo>
                      <a:pt x="935" y="1957"/>
                    </a:moveTo>
                    <a:cubicBezTo>
                      <a:pt x="1034" y="2024"/>
                      <a:pt x="961" y="2093"/>
                      <a:pt x="943" y="2093"/>
                    </a:cubicBezTo>
                    <a:cubicBezTo>
                      <a:pt x="884" y="2093"/>
                      <a:pt x="897" y="2096"/>
                      <a:pt x="876" y="2067"/>
                    </a:cubicBezTo>
                    <a:cubicBezTo>
                      <a:pt x="838" y="2013"/>
                      <a:pt x="877" y="1971"/>
                      <a:pt x="935" y="1957"/>
                    </a:cubicBezTo>
                    <a:close/>
                    <a:moveTo>
                      <a:pt x="1250" y="1993"/>
                    </a:moveTo>
                    <a:cubicBezTo>
                      <a:pt x="1158" y="1970"/>
                      <a:pt x="1189" y="1946"/>
                      <a:pt x="1214" y="1898"/>
                    </a:cubicBezTo>
                    <a:cubicBezTo>
                      <a:pt x="1252" y="1907"/>
                      <a:pt x="1272" y="1930"/>
                      <a:pt x="1290" y="1957"/>
                    </a:cubicBezTo>
                    <a:lnTo>
                      <a:pt x="1250" y="1993"/>
                    </a:lnTo>
                    <a:close/>
                    <a:moveTo>
                      <a:pt x="893" y="1466"/>
                    </a:moveTo>
                    <a:lnTo>
                      <a:pt x="923" y="1327"/>
                    </a:lnTo>
                    <a:cubicBezTo>
                      <a:pt x="931" y="1299"/>
                      <a:pt x="934" y="1330"/>
                      <a:pt x="935" y="1280"/>
                    </a:cubicBezTo>
                    <a:cubicBezTo>
                      <a:pt x="998" y="1280"/>
                      <a:pt x="970" y="1269"/>
                      <a:pt x="1019" y="1246"/>
                    </a:cubicBezTo>
                    <a:cubicBezTo>
                      <a:pt x="1040" y="1236"/>
                      <a:pt x="1067" y="1229"/>
                      <a:pt x="1088" y="1222"/>
                    </a:cubicBezTo>
                    <a:cubicBezTo>
                      <a:pt x="1209" y="1179"/>
                      <a:pt x="1402" y="1081"/>
                      <a:pt x="1517" y="1067"/>
                    </a:cubicBezTo>
                    <a:cubicBezTo>
                      <a:pt x="1653" y="1050"/>
                      <a:pt x="1887" y="1045"/>
                      <a:pt x="2002" y="1127"/>
                    </a:cubicBezTo>
                    <a:cubicBezTo>
                      <a:pt x="2130" y="1220"/>
                      <a:pt x="2068" y="1347"/>
                      <a:pt x="2022" y="1529"/>
                    </a:cubicBezTo>
                    <a:cubicBezTo>
                      <a:pt x="2015" y="1556"/>
                      <a:pt x="2011" y="1575"/>
                      <a:pt x="2003" y="1595"/>
                    </a:cubicBezTo>
                    <a:cubicBezTo>
                      <a:pt x="1991" y="1626"/>
                      <a:pt x="1985" y="1625"/>
                      <a:pt x="1975" y="1651"/>
                    </a:cubicBezTo>
                    <a:cubicBezTo>
                      <a:pt x="1964" y="1681"/>
                      <a:pt x="1962" y="1716"/>
                      <a:pt x="1934" y="1788"/>
                    </a:cubicBezTo>
                    <a:cubicBezTo>
                      <a:pt x="1898" y="1880"/>
                      <a:pt x="1725" y="2178"/>
                      <a:pt x="1638" y="2178"/>
                    </a:cubicBezTo>
                    <a:cubicBezTo>
                      <a:pt x="1506" y="2178"/>
                      <a:pt x="1485" y="2185"/>
                      <a:pt x="1417" y="2084"/>
                    </a:cubicBezTo>
                    <a:cubicBezTo>
                      <a:pt x="1527" y="2011"/>
                      <a:pt x="1551" y="1867"/>
                      <a:pt x="1392" y="1830"/>
                    </a:cubicBezTo>
                    <a:cubicBezTo>
                      <a:pt x="1414" y="1735"/>
                      <a:pt x="1468" y="1850"/>
                      <a:pt x="1468" y="1678"/>
                    </a:cubicBezTo>
                    <a:cubicBezTo>
                      <a:pt x="1468" y="1651"/>
                      <a:pt x="1408" y="1618"/>
                      <a:pt x="1392" y="1551"/>
                    </a:cubicBezTo>
                    <a:cubicBezTo>
                      <a:pt x="1465" y="1502"/>
                      <a:pt x="1467" y="1491"/>
                      <a:pt x="1556" y="1444"/>
                    </a:cubicBezTo>
                    <a:cubicBezTo>
                      <a:pt x="1666" y="1385"/>
                      <a:pt x="1571" y="1315"/>
                      <a:pt x="1534" y="1282"/>
                    </a:cubicBezTo>
                    <a:cubicBezTo>
                      <a:pt x="1448" y="1206"/>
                      <a:pt x="1434" y="1221"/>
                      <a:pt x="1299" y="1221"/>
                    </a:cubicBezTo>
                    <a:cubicBezTo>
                      <a:pt x="1270" y="1221"/>
                      <a:pt x="1236" y="1276"/>
                      <a:pt x="1211" y="1293"/>
                    </a:cubicBezTo>
                    <a:cubicBezTo>
                      <a:pt x="1158" y="1330"/>
                      <a:pt x="1104" y="1349"/>
                      <a:pt x="1011" y="1416"/>
                    </a:cubicBezTo>
                    <a:cubicBezTo>
                      <a:pt x="978" y="1439"/>
                      <a:pt x="944" y="1462"/>
                      <a:pt x="893" y="1466"/>
                    </a:cubicBezTo>
                    <a:close/>
                    <a:moveTo>
                      <a:pt x="1502" y="78"/>
                    </a:moveTo>
                    <a:cubicBezTo>
                      <a:pt x="1502" y="179"/>
                      <a:pt x="1543" y="206"/>
                      <a:pt x="1488" y="301"/>
                    </a:cubicBezTo>
                    <a:cubicBezTo>
                      <a:pt x="1474" y="325"/>
                      <a:pt x="1462" y="338"/>
                      <a:pt x="1439" y="354"/>
                    </a:cubicBezTo>
                    <a:cubicBezTo>
                      <a:pt x="1395" y="384"/>
                      <a:pt x="1363" y="418"/>
                      <a:pt x="1307" y="391"/>
                    </a:cubicBezTo>
                    <a:cubicBezTo>
                      <a:pt x="1327" y="306"/>
                      <a:pt x="1350" y="200"/>
                      <a:pt x="1350" y="112"/>
                    </a:cubicBezTo>
                    <a:cubicBezTo>
                      <a:pt x="1350" y="14"/>
                      <a:pt x="1261" y="17"/>
                      <a:pt x="1198" y="53"/>
                    </a:cubicBezTo>
                    <a:lnTo>
                      <a:pt x="1187" y="59"/>
                    </a:lnTo>
                    <a:cubicBezTo>
                      <a:pt x="1173" y="69"/>
                      <a:pt x="1180" y="62"/>
                      <a:pt x="1169" y="75"/>
                    </a:cubicBezTo>
                    <a:cubicBezTo>
                      <a:pt x="1162" y="85"/>
                      <a:pt x="1164" y="85"/>
                      <a:pt x="1157" y="97"/>
                    </a:cubicBezTo>
                    <a:lnTo>
                      <a:pt x="989" y="420"/>
                    </a:lnTo>
                    <a:cubicBezTo>
                      <a:pt x="932" y="571"/>
                      <a:pt x="876" y="450"/>
                      <a:pt x="698" y="450"/>
                    </a:cubicBezTo>
                    <a:cubicBezTo>
                      <a:pt x="577" y="450"/>
                      <a:pt x="571" y="457"/>
                      <a:pt x="571" y="603"/>
                    </a:cubicBezTo>
                    <a:cubicBezTo>
                      <a:pt x="571" y="613"/>
                      <a:pt x="618" y="689"/>
                      <a:pt x="627" y="707"/>
                    </a:cubicBezTo>
                    <a:cubicBezTo>
                      <a:pt x="647" y="743"/>
                      <a:pt x="668" y="772"/>
                      <a:pt x="696" y="800"/>
                    </a:cubicBezTo>
                    <a:cubicBezTo>
                      <a:pt x="749" y="853"/>
                      <a:pt x="825" y="898"/>
                      <a:pt x="901" y="916"/>
                    </a:cubicBezTo>
                    <a:lnTo>
                      <a:pt x="901" y="1043"/>
                    </a:lnTo>
                    <a:cubicBezTo>
                      <a:pt x="825" y="1083"/>
                      <a:pt x="633" y="1238"/>
                      <a:pt x="571" y="1238"/>
                    </a:cubicBezTo>
                    <a:cubicBezTo>
                      <a:pt x="497" y="1238"/>
                      <a:pt x="453" y="1111"/>
                      <a:pt x="359" y="1111"/>
                    </a:cubicBezTo>
                    <a:cubicBezTo>
                      <a:pt x="257" y="1111"/>
                      <a:pt x="166" y="1245"/>
                      <a:pt x="115" y="1307"/>
                    </a:cubicBezTo>
                    <a:cubicBezTo>
                      <a:pt x="90" y="1338"/>
                      <a:pt x="95" y="1346"/>
                      <a:pt x="80" y="1381"/>
                    </a:cubicBezTo>
                    <a:cubicBezTo>
                      <a:pt x="35" y="1484"/>
                      <a:pt x="49" y="1554"/>
                      <a:pt x="25" y="1658"/>
                    </a:cubicBezTo>
                    <a:cubicBezTo>
                      <a:pt x="3" y="1755"/>
                      <a:pt x="0" y="1733"/>
                      <a:pt x="26" y="1834"/>
                    </a:cubicBezTo>
                    <a:cubicBezTo>
                      <a:pt x="49" y="1925"/>
                      <a:pt x="47" y="1918"/>
                      <a:pt x="89" y="1991"/>
                    </a:cubicBezTo>
                    <a:cubicBezTo>
                      <a:pt x="124" y="2053"/>
                      <a:pt x="229" y="2203"/>
                      <a:pt x="317" y="2203"/>
                    </a:cubicBezTo>
                    <a:cubicBezTo>
                      <a:pt x="436" y="2203"/>
                      <a:pt x="477" y="2208"/>
                      <a:pt x="507" y="2088"/>
                    </a:cubicBezTo>
                    <a:cubicBezTo>
                      <a:pt x="526" y="2011"/>
                      <a:pt x="545" y="1926"/>
                      <a:pt x="545" y="1839"/>
                    </a:cubicBezTo>
                    <a:cubicBezTo>
                      <a:pt x="545" y="1720"/>
                      <a:pt x="477" y="1710"/>
                      <a:pt x="551" y="1599"/>
                    </a:cubicBezTo>
                    <a:lnTo>
                      <a:pt x="684" y="1452"/>
                    </a:lnTo>
                    <a:cubicBezTo>
                      <a:pt x="784" y="1375"/>
                      <a:pt x="689" y="1568"/>
                      <a:pt x="689" y="1653"/>
                    </a:cubicBezTo>
                    <a:cubicBezTo>
                      <a:pt x="689" y="1702"/>
                      <a:pt x="727" y="1706"/>
                      <a:pt x="740" y="1754"/>
                    </a:cubicBezTo>
                    <a:lnTo>
                      <a:pt x="850" y="1754"/>
                    </a:lnTo>
                    <a:cubicBezTo>
                      <a:pt x="880" y="1709"/>
                      <a:pt x="883" y="1692"/>
                      <a:pt x="930" y="1656"/>
                    </a:cubicBezTo>
                    <a:cubicBezTo>
                      <a:pt x="1000" y="1602"/>
                      <a:pt x="1081" y="1572"/>
                      <a:pt x="1150" y="1521"/>
                    </a:cubicBezTo>
                    <a:cubicBezTo>
                      <a:pt x="1181" y="1498"/>
                      <a:pt x="1226" y="1467"/>
                      <a:pt x="1265" y="1458"/>
                    </a:cubicBezTo>
                    <a:cubicBezTo>
                      <a:pt x="1214" y="1554"/>
                      <a:pt x="1214" y="1572"/>
                      <a:pt x="1122" y="1628"/>
                    </a:cubicBezTo>
                    <a:lnTo>
                      <a:pt x="1049" y="1665"/>
                    </a:lnTo>
                    <a:cubicBezTo>
                      <a:pt x="1027" y="1678"/>
                      <a:pt x="1014" y="1691"/>
                      <a:pt x="988" y="1706"/>
                    </a:cubicBezTo>
                    <a:cubicBezTo>
                      <a:pt x="962" y="1722"/>
                      <a:pt x="943" y="1732"/>
                      <a:pt x="918" y="1746"/>
                    </a:cubicBezTo>
                    <a:cubicBezTo>
                      <a:pt x="744" y="1848"/>
                      <a:pt x="769" y="1780"/>
                      <a:pt x="658" y="1798"/>
                    </a:cubicBezTo>
                    <a:cubicBezTo>
                      <a:pt x="583" y="1810"/>
                      <a:pt x="579" y="1836"/>
                      <a:pt x="579" y="1898"/>
                    </a:cubicBezTo>
                    <a:cubicBezTo>
                      <a:pt x="579" y="1928"/>
                      <a:pt x="671" y="1995"/>
                      <a:pt x="692" y="2023"/>
                    </a:cubicBezTo>
                    <a:cubicBezTo>
                      <a:pt x="718" y="2059"/>
                      <a:pt x="664" y="2123"/>
                      <a:pt x="664" y="2237"/>
                    </a:cubicBezTo>
                    <a:cubicBezTo>
                      <a:pt x="664" y="2262"/>
                      <a:pt x="739" y="2337"/>
                      <a:pt x="762" y="2350"/>
                    </a:cubicBezTo>
                    <a:cubicBezTo>
                      <a:pt x="795" y="2368"/>
                      <a:pt x="812" y="2364"/>
                      <a:pt x="848" y="2374"/>
                    </a:cubicBezTo>
                    <a:cubicBezTo>
                      <a:pt x="895" y="2387"/>
                      <a:pt x="877" y="2404"/>
                      <a:pt x="918" y="2415"/>
                    </a:cubicBezTo>
                    <a:cubicBezTo>
                      <a:pt x="918" y="2482"/>
                      <a:pt x="893" y="2510"/>
                      <a:pt x="893" y="2677"/>
                    </a:cubicBezTo>
                    <a:cubicBezTo>
                      <a:pt x="893" y="2707"/>
                      <a:pt x="963" y="2775"/>
                      <a:pt x="1103" y="2684"/>
                    </a:cubicBezTo>
                    <a:cubicBezTo>
                      <a:pt x="1126" y="2669"/>
                      <a:pt x="1171" y="2629"/>
                      <a:pt x="1183" y="2604"/>
                    </a:cubicBezTo>
                    <a:cubicBezTo>
                      <a:pt x="1212" y="2540"/>
                      <a:pt x="1174" y="2425"/>
                      <a:pt x="1207" y="2339"/>
                    </a:cubicBezTo>
                    <a:cubicBezTo>
                      <a:pt x="1276" y="2153"/>
                      <a:pt x="1454" y="2482"/>
                      <a:pt x="1612" y="2482"/>
                    </a:cubicBezTo>
                    <a:cubicBezTo>
                      <a:pt x="1720" y="2482"/>
                      <a:pt x="1833" y="2340"/>
                      <a:pt x="1877" y="2265"/>
                    </a:cubicBezTo>
                    <a:cubicBezTo>
                      <a:pt x="1929" y="2179"/>
                      <a:pt x="2023" y="1992"/>
                      <a:pt x="2056" y="1894"/>
                    </a:cubicBezTo>
                    <a:cubicBezTo>
                      <a:pt x="2086" y="1807"/>
                      <a:pt x="2115" y="1781"/>
                      <a:pt x="2149" y="1630"/>
                    </a:cubicBezTo>
                    <a:lnTo>
                      <a:pt x="2175" y="1529"/>
                    </a:lnTo>
                    <a:cubicBezTo>
                      <a:pt x="2179" y="1510"/>
                      <a:pt x="2184" y="1501"/>
                      <a:pt x="2189" y="1484"/>
                    </a:cubicBezTo>
                    <a:cubicBezTo>
                      <a:pt x="2208" y="1426"/>
                      <a:pt x="2202" y="1341"/>
                      <a:pt x="2227" y="1277"/>
                    </a:cubicBezTo>
                    <a:cubicBezTo>
                      <a:pt x="2260" y="1189"/>
                      <a:pt x="2302" y="1157"/>
                      <a:pt x="2199" y="1058"/>
                    </a:cubicBezTo>
                    <a:cubicBezTo>
                      <a:pt x="2177" y="1036"/>
                      <a:pt x="2048" y="950"/>
                      <a:pt x="2024" y="945"/>
                    </a:cubicBezTo>
                    <a:cubicBezTo>
                      <a:pt x="1993" y="938"/>
                      <a:pt x="1965" y="939"/>
                      <a:pt x="1934" y="932"/>
                    </a:cubicBezTo>
                    <a:cubicBezTo>
                      <a:pt x="1873" y="919"/>
                      <a:pt x="1805" y="899"/>
                      <a:pt x="1731" y="899"/>
                    </a:cubicBezTo>
                    <a:cubicBezTo>
                      <a:pt x="1626" y="899"/>
                      <a:pt x="1547" y="941"/>
                      <a:pt x="1358" y="941"/>
                    </a:cubicBezTo>
                    <a:cubicBezTo>
                      <a:pt x="1316" y="941"/>
                      <a:pt x="1320" y="934"/>
                      <a:pt x="1282" y="933"/>
                    </a:cubicBezTo>
                    <a:cubicBezTo>
                      <a:pt x="1282" y="859"/>
                      <a:pt x="1262" y="813"/>
                      <a:pt x="1351" y="757"/>
                    </a:cubicBezTo>
                    <a:lnTo>
                      <a:pt x="1553" y="636"/>
                    </a:lnTo>
                    <a:cubicBezTo>
                      <a:pt x="1593" y="610"/>
                      <a:pt x="1589" y="605"/>
                      <a:pt x="1637" y="586"/>
                    </a:cubicBezTo>
                    <a:cubicBezTo>
                      <a:pt x="1650" y="580"/>
                      <a:pt x="1668" y="571"/>
                      <a:pt x="1683" y="563"/>
                    </a:cubicBezTo>
                    <a:cubicBezTo>
                      <a:pt x="1786" y="506"/>
                      <a:pt x="1790" y="441"/>
                      <a:pt x="1790" y="332"/>
                    </a:cubicBezTo>
                    <a:cubicBezTo>
                      <a:pt x="1790" y="213"/>
                      <a:pt x="1724" y="96"/>
                      <a:pt x="1633" y="40"/>
                    </a:cubicBezTo>
                    <a:lnTo>
                      <a:pt x="1617" y="30"/>
                    </a:lnTo>
                    <a:cubicBezTo>
                      <a:pt x="1567" y="0"/>
                      <a:pt x="1502" y="18"/>
                      <a:pt x="1502"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nvGrpSpPr>
              <p:cNvPr id="52" name="组合 51">
                <a:extLst>
                  <a:ext uri="{FF2B5EF4-FFF2-40B4-BE49-F238E27FC236}">
                    <a16:creationId xmlns:a16="http://schemas.microsoft.com/office/drawing/2014/main" id="{C180A2EF-AD2E-448F-A3D1-941A05D06243}"/>
                  </a:ext>
                </a:extLst>
              </p:cNvPr>
              <p:cNvGrpSpPr/>
              <p:nvPr/>
            </p:nvGrpSpPr>
            <p:grpSpPr>
              <a:xfrm>
                <a:off x="7683654" y="5211762"/>
                <a:ext cx="777721" cy="795133"/>
                <a:chOff x="8128154" y="5211762"/>
                <a:chExt cx="777721" cy="795133"/>
              </a:xfrm>
              <a:grpFill/>
            </p:grpSpPr>
            <p:sp>
              <p:nvSpPr>
                <p:cNvPr id="56" name="Freeform 34">
                  <a:extLst>
                    <a:ext uri="{FF2B5EF4-FFF2-40B4-BE49-F238E27FC236}">
                      <a16:creationId xmlns:a16="http://schemas.microsoft.com/office/drawing/2014/main" id="{8FF23D84-0FA3-41AE-A519-1A24EFEB6C9D}"/>
                    </a:ext>
                  </a:extLst>
                </p:cNvPr>
                <p:cNvSpPr>
                  <a:spLocks noEditPoints="1"/>
                </p:cNvSpPr>
                <p:nvPr/>
              </p:nvSpPr>
              <p:spPr bwMode="auto">
                <a:xfrm>
                  <a:off x="8128154" y="5211762"/>
                  <a:ext cx="777721" cy="644232"/>
                </a:xfrm>
                <a:custGeom>
                  <a:avLst/>
                  <a:gdLst>
                    <a:gd name="T0" fmla="*/ 1651 w 2752"/>
                    <a:gd name="T1" fmla="*/ 1193 h 2259"/>
                    <a:gd name="T2" fmla="*/ 1795 w 2752"/>
                    <a:gd name="T3" fmla="*/ 939 h 2259"/>
                    <a:gd name="T4" fmla="*/ 1758 w 2752"/>
                    <a:gd name="T5" fmla="*/ 1045 h 2259"/>
                    <a:gd name="T6" fmla="*/ 1728 w 2752"/>
                    <a:gd name="T7" fmla="*/ 1184 h 2259"/>
                    <a:gd name="T8" fmla="*/ 2752 w 2752"/>
                    <a:gd name="T9" fmla="*/ 1370 h 2259"/>
                    <a:gd name="T10" fmla="*/ 2252 w 2752"/>
                    <a:gd name="T11" fmla="*/ 1498 h 2259"/>
                    <a:gd name="T12" fmla="*/ 1965 w 2752"/>
                    <a:gd name="T13" fmla="*/ 1396 h 2259"/>
                    <a:gd name="T14" fmla="*/ 2405 w 2752"/>
                    <a:gd name="T15" fmla="*/ 1303 h 2259"/>
                    <a:gd name="T16" fmla="*/ 1880 w 2752"/>
                    <a:gd name="T17" fmla="*/ 1286 h 2259"/>
                    <a:gd name="T18" fmla="*/ 1753 w 2752"/>
                    <a:gd name="T19" fmla="*/ 1430 h 2259"/>
                    <a:gd name="T20" fmla="*/ 1448 w 2752"/>
                    <a:gd name="T21" fmla="*/ 1429 h 2259"/>
                    <a:gd name="T22" fmla="*/ 1169 w 2752"/>
                    <a:gd name="T23" fmla="*/ 1480 h 2259"/>
                    <a:gd name="T24" fmla="*/ 911 w 2752"/>
                    <a:gd name="T25" fmla="*/ 1646 h 2259"/>
                    <a:gd name="T26" fmla="*/ 780 w 2752"/>
                    <a:gd name="T27" fmla="*/ 1726 h 2259"/>
                    <a:gd name="T28" fmla="*/ 518 w 2752"/>
                    <a:gd name="T29" fmla="*/ 1998 h 2259"/>
                    <a:gd name="T30" fmla="*/ 263 w 2752"/>
                    <a:gd name="T31" fmla="*/ 2259 h 2259"/>
                    <a:gd name="T32" fmla="*/ 0 w 2752"/>
                    <a:gd name="T33" fmla="*/ 2031 h 2259"/>
                    <a:gd name="T34" fmla="*/ 81 w 2752"/>
                    <a:gd name="T35" fmla="*/ 1781 h 2259"/>
                    <a:gd name="T36" fmla="*/ 314 w 2752"/>
                    <a:gd name="T37" fmla="*/ 1599 h 2259"/>
                    <a:gd name="T38" fmla="*/ 544 w 2752"/>
                    <a:gd name="T39" fmla="*/ 1685 h 2259"/>
                    <a:gd name="T40" fmla="*/ 763 w 2752"/>
                    <a:gd name="T41" fmla="*/ 1548 h 2259"/>
                    <a:gd name="T42" fmla="*/ 931 w 2752"/>
                    <a:gd name="T43" fmla="*/ 1480 h 2259"/>
                    <a:gd name="T44" fmla="*/ 1135 w 2752"/>
                    <a:gd name="T45" fmla="*/ 1447 h 2259"/>
                    <a:gd name="T46" fmla="*/ 1262 w 2752"/>
                    <a:gd name="T47" fmla="*/ 1396 h 2259"/>
                    <a:gd name="T48" fmla="*/ 1381 w 2752"/>
                    <a:gd name="T49" fmla="*/ 1345 h 2259"/>
                    <a:gd name="T50" fmla="*/ 1482 w 2752"/>
                    <a:gd name="T51" fmla="*/ 1133 h 2259"/>
                    <a:gd name="T52" fmla="*/ 1423 w 2752"/>
                    <a:gd name="T53" fmla="*/ 1226 h 2259"/>
                    <a:gd name="T54" fmla="*/ 1326 w 2752"/>
                    <a:gd name="T55" fmla="*/ 1151 h 2259"/>
                    <a:gd name="T56" fmla="*/ 1351 w 2752"/>
                    <a:gd name="T57" fmla="*/ 866 h 2259"/>
                    <a:gd name="T58" fmla="*/ 1541 w 2752"/>
                    <a:gd name="T59" fmla="*/ 845 h 2259"/>
                    <a:gd name="T60" fmla="*/ 1635 w 2752"/>
                    <a:gd name="T61" fmla="*/ 727 h 2259"/>
                    <a:gd name="T62" fmla="*/ 1582 w 2752"/>
                    <a:gd name="T63" fmla="*/ 538 h 2259"/>
                    <a:gd name="T64" fmla="*/ 1406 w 2752"/>
                    <a:gd name="T65" fmla="*/ 685 h 2259"/>
                    <a:gd name="T66" fmla="*/ 1262 w 2752"/>
                    <a:gd name="T67" fmla="*/ 1134 h 2259"/>
                    <a:gd name="T68" fmla="*/ 1177 w 2752"/>
                    <a:gd name="T69" fmla="*/ 1311 h 2259"/>
                    <a:gd name="T70" fmla="*/ 1135 w 2752"/>
                    <a:gd name="T71" fmla="*/ 1133 h 2259"/>
                    <a:gd name="T72" fmla="*/ 1008 w 2752"/>
                    <a:gd name="T73" fmla="*/ 1387 h 2259"/>
                    <a:gd name="T74" fmla="*/ 788 w 2752"/>
                    <a:gd name="T75" fmla="*/ 1218 h 2259"/>
                    <a:gd name="T76" fmla="*/ 915 w 2752"/>
                    <a:gd name="T77" fmla="*/ 888 h 2259"/>
                    <a:gd name="T78" fmla="*/ 1101 w 2752"/>
                    <a:gd name="T79" fmla="*/ 659 h 2259"/>
                    <a:gd name="T80" fmla="*/ 1067 w 2752"/>
                    <a:gd name="T81" fmla="*/ 337 h 2259"/>
                    <a:gd name="T82" fmla="*/ 1389 w 2752"/>
                    <a:gd name="T83" fmla="*/ 617 h 2259"/>
                    <a:gd name="T84" fmla="*/ 1618 w 2752"/>
                    <a:gd name="T85" fmla="*/ 337 h 2259"/>
                    <a:gd name="T86" fmla="*/ 1767 w 2752"/>
                    <a:gd name="T87" fmla="*/ 21 h 2259"/>
                    <a:gd name="T88" fmla="*/ 1814 w 2752"/>
                    <a:gd name="T89" fmla="*/ 331 h 2259"/>
                    <a:gd name="T90" fmla="*/ 1849 w 2752"/>
                    <a:gd name="T91" fmla="*/ 552 h 2259"/>
                    <a:gd name="T92" fmla="*/ 1990 w 2752"/>
                    <a:gd name="T93" fmla="*/ 329 h 2259"/>
                    <a:gd name="T94" fmla="*/ 2192 w 2752"/>
                    <a:gd name="T95" fmla="*/ 211 h 2259"/>
                    <a:gd name="T96" fmla="*/ 2021 w 2752"/>
                    <a:gd name="T97" fmla="*/ 783 h 2259"/>
                    <a:gd name="T98" fmla="*/ 1922 w 2752"/>
                    <a:gd name="T99" fmla="*/ 1057 h 2259"/>
                    <a:gd name="T100" fmla="*/ 2372 w 2752"/>
                    <a:gd name="T101" fmla="*/ 1115 h 2259"/>
                    <a:gd name="T102" fmla="*/ 2491 w 2752"/>
                    <a:gd name="T103" fmla="*/ 1152 h 2259"/>
                    <a:gd name="T104" fmla="*/ 2615 w 2752"/>
                    <a:gd name="T105" fmla="*/ 1178 h 2259"/>
                    <a:gd name="T106" fmla="*/ 2752 w 2752"/>
                    <a:gd name="T107" fmla="*/ 1349 h 2259"/>
                    <a:gd name="T108" fmla="*/ 1592 w 2752"/>
                    <a:gd name="T109" fmla="*/ 1049 h 2259"/>
                    <a:gd name="T110" fmla="*/ 1540 w 2752"/>
                    <a:gd name="T111" fmla="*/ 954 h 2259"/>
                    <a:gd name="T112" fmla="*/ 1609 w 2752"/>
                    <a:gd name="T113" fmla="*/ 922 h 2259"/>
                    <a:gd name="T114" fmla="*/ 1863 w 2752"/>
                    <a:gd name="T115" fmla="*/ 820 h 2259"/>
                    <a:gd name="T116" fmla="*/ 1838 w 2752"/>
                    <a:gd name="T117" fmla="*/ 693 h 2259"/>
                    <a:gd name="T118" fmla="*/ 1863 w 2752"/>
                    <a:gd name="T119" fmla="*/ 820 h 2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52" h="2259">
                      <a:moveTo>
                        <a:pt x="1728" y="1184"/>
                      </a:moveTo>
                      <a:cubicBezTo>
                        <a:pt x="1690" y="1184"/>
                        <a:pt x="1678" y="1180"/>
                        <a:pt x="1651" y="1193"/>
                      </a:cubicBezTo>
                      <a:cubicBezTo>
                        <a:pt x="1651" y="1141"/>
                        <a:pt x="1646" y="1151"/>
                        <a:pt x="1674" y="1122"/>
                      </a:cubicBezTo>
                      <a:cubicBezTo>
                        <a:pt x="1794" y="1002"/>
                        <a:pt x="1745" y="952"/>
                        <a:pt x="1795" y="939"/>
                      </a:cubicBezTo>
                      <a:cubicBezTo>
                        <a:pt x="1796" y="972"/>
                        <a:pt x="1809" y="981"/>
                        <a:pt x="1799" y="1002"/>
                      </a:cubicBezTo>
                      <a:cubicBezTo>
                        <a:pt x="1788" y="1025"/>
                        <a:pt x="1773" y="1009"/>
                        <a:pt x="1758" y="1045"/>
                      </a:cubicBezTo>
                      <a:cubicBezTo>
                        <a:pt x="1747" y="1073"/>
                        <a:pt x="1756" y="1095"/>
                        <a:pt x="1753" y="1125"/>
                      </a:cubicBezTo>
                      <a:cubicBezTo>
                        <a:pt x="1748" y="1177"/>
                        <a:pt x="1740" y="1139"/>
                        <a:pt x="1728" y="1184"/>
                      </a:cubicBezTo>
                      <a:close/>
                      <a:moveTo>
                        <a:pt x="2752" y="1349"/>
                      </a:moveTo>
                      <a:lnTo>
                        <a:pt x="2752" y="1370"/>
                      </a:lnTo>
                      <a:cubicBezTo>
                        <a:pt x="2749" y="1398"/>
                        <a:pt x="2729" y="1424"/>
                        <a:pt x="2686" y="1448"/>
                      </a:cubicBezTo>
                      <a:cubicBezTo>
                        <a:pt x="2529" y="1535"/>
                        <a:pt x="2421" y="1512"/>
                        <a:pt x="2252" y="1498"/>
                      </a:cubicBezTo>
                      <a:cubicBezTo>
                        <a:pt x="2153" y="1489"/>
                        <a:pt x="2076" y="1534"/>
                        <a:pt x="1965" y="1480"/>
                      </a:cubicBezTo>
                      <a:lnTo>
                        <a:pt x="1965" y="1396"/>
                      </a:lnTo>
                      <a:cubicBezTo>
                        <a:pt x="2044" y="1389"/>
                        <a:pt x="2121" y="1370"/>
                        <a:pt x="2210" y="1370"/>
                      </a:cubicBezTo>
                      <a:cubicBezTo>
                        <a:pt x="2286" y="1371"/>
                        <a:pt x="2369" y="1371"/>
                        <a:pt x="2405" y="1303"/>
                      </a:cubicBezTo>
                      <a:cubicBezTo>
                        <a:pt x="2343" y="1210"/>
                        <a:pt x="2133" y="1231"/>
                        <a:pt x="2029" y="1248"/>
                      </a:cubicBezTo>
                      <a:cubicBezTo>
                        <a:pt x="1977" y="1256"/>
                        <a:pt x="1916" y="1283"/>
                        <a:pt x="1880" y="1286"/>
                      </a:cubicBezTo>
                      <a:cubicBezTo>
                        <a:pt x="1874" y="1364"/>
                        <a:pt x="1860" y="1372"/>
                        <a:pt x="1829" y="1430"/>
                      </a:cubicBezTo>
                      <a:lnTo>
                        <a:pt x="1753" y="1430"/>
                      </a:lnTo>
                      <a:cubicBezTo>
                        <a:pt x="1740" y="1380"/>
                        <a:pt x="1634" y="1350"/>
                        <a:pt x="1561" y="1398"/>
                      </a:cubicBezTo>
                      <a:cubicBezTo>
                        <a:pt x="1532" y="1417"/>
                        <a:pt x="1512" y="1410"/>
                        <a:pt x="1448" y="1429"/>
                      </a:cubicBezTo>
                      <a:cubicBezTo>
                        <a:pt x="1402" y="1442"/>
                        <a:pt x="1359" y="1438"/>
                        <a:pt x="1313" y="1438"/>
                      </a:cubicBezTo>
                      <a:cubicBezTo>
                        <a:pt x="1298" y="1495"/>
                        <a:pt x="1239" y="1480"/>
                        <a:pt x="1169" y="1480"/>
                      </a:cubicBezTo>
                      <a:cubicBezTo>
                        <a:pt x="1150" y="1562"/>
                        <a:pt x="1109" y="1526"/>
                        <a:pt x="1042" y="1565"/>
                      </a:cubicBezTo>
                      <a:cubicBezTo>
                        <a:pt x="998" y="1591"/>
                        <a:pt x="957" y="1618"/>
                        <a:pt x="911" y="1646"/>
                      </a:cubicBezTo>
                      <a:cubicBezTo>
                        <a:pt x="885" y="1662"/>
                        <a:pt x="869" y="1671"/>
                        <a:pt x="842" y="1687"/>
                      </a:cubicBezTo>
                      <a:cubicBezTo>
                        <a:pt x="817" y="1703"/>
                        <a:pt x="805" y="1713"/>
                        <a:pt x="780" y="1726"/>
                      </a:cubicBezTo>
                      <a:cubicBezTo>
                        <a:pt x="727" y="1753"/>
                        <a:pt x="696" y="1770"/>
                        <a:pt x="648" y="1807"/>
                      </a:cubicBezTo>
                      <a:cubicBezTo>
                        <a:pt x="586" y="1854"/>
                        <a:pt x="564" y="1937"/>
                        <a:pt x="518" y="1998"/>
                      </a:cubicBezTo>
                      <a:cubicBezTo>
                        <a:pt x="463" y="2072"/>
                        <a:pt x="490" y="2060"/>
                        <a:pt x="464" y="2105"/>
                      </a:cubicBezTo>
                      <a:cubicBezTo>
                        <a:pt x="418" y="2185"/>
                        <a:pt x="374" y="2259"/>
                        <a:pt x="263" y="2259"/>
                      </a:cubicBezTo>
                      <a:cubicBezTo>
                        <a:pt x="171" y="2259"/>
                        <a:pt x="130" y="2237"/>
                        <a:pt x="90" y="2170"/>
                      </a:cubicBezTo>
                      <a:cubicBezTo>
                        <a:pt x="66" y="2129"/>
                        <a:pt x="0" y="2071"/>
                        <a:pt x="0" y="2031"/>
                      </a:cubicBezTo>
                      <a:cubicBezTo>
                        <a:pt x="0" y="1981"/>
                        <a:pt x="7" y="1918"/>
                        <a:pt x="23" y="1876"/>
                      </a:cubicBezTo>
                      <a:cubicBezTo>
                        <a:pt x="37" y="1839"/>
                        <a:pt x="61" y="1811"/>
                        <a:pt x="81" y="1781"/>
                      </a:cubicBezTo>
                      <a:lnTo>
                        <a:pt x="195" y="1599"/>
                      </a:lnTo>
                      <a:lnTo>
                        <a:pt x="314" y="1599"/>
                      </a:lnTo>
                      <a:cubicBezTo>
                        <a:pt x="320" y="1622"/>
                        <a:pt x="344" y="1660"/>
                        <a:pt x="359" y="1680"/>
                      </a:cubicBezTo>
                      <a:cubicBezTo>
                        <a:pt x="404" y="1740"/>
                        <a:pt x="493" y="1742"/>
                        <a:pt x="544" y="1685"/>
                      </a:cubicBezTo>
                      <a:cubicBezTo>
                        <a:pt x="568" y="1658"/>
                        <a:pt x="563" y="1644"/>
                        <a:pt x="607" y="1629"/>
                      </a:cubicBezTo>
                      <a:cubicBezTo>
                        <a:pt x="666" y="1610"/>
                        <a:pt x="710" y="1576"/>
                        <a:pt x="763" y="1548"/>
                      </a:cubicBezTo>
                      <a:cubicBezTo>
                        <a:pt x="795" y="1531"/>
                        <a:pt x="820" y="1536"/>
                        <a:pt x="853" y="1520"/>
                      </a:cubicBezTo>
                      <a:cubicBezTo>
                        <a:pt x="886" y="1505"/>
                        <a:pt x="890" y="1491"/>
                        <a:pt x="931" y="1480"/>
                      </a:cubicBezTo>
                      <a:cubicBezTo>
                        <a:pt x="951" y="1474"/>
                        <a:pt x="958" y="1475"/>
                        <a:pt x="983" y="1472"/>
                      </a:cubicBezTo>
                      <a:cubicBezTo>
                        <a:pt x="1057" y="1464"/>
                        <a:pt x="1021" y="1447"/>
                        <a:pt x="1135" y="1447"/>
                      </a:cubicBezTo>
                      <a:cubicBezTo>
                        <a:pt x="1137" y="1418"/>
                        <a:pt x="1141" y="1416"/>
                        <a:pt x="1152" y="1396"/>
                      </a:cubicBezTo>
                      <a:lnTo>
                        <a:pt x="1262" y="1396"/>
                      </a:lnTo>
                      <a:cubicBezTo>
                        <a:pt x="1264" y="1367"/>
                        <a:pt x="1268" y="1365"/>
                        <a:pt x="1279" y="1345"/>
                      </a:cubicBezTo>
                      <a:lnTo>
                        <a:pt x="1381" y="1345"/>
                      </a:lnTo>
                      <a:cubicBezTo>
                        <a:pt x="1414" y="1282"/>
                        <a:pt x="1429" y="1260"/>
                        <a:pt x="1524" y="1260"/>
                      </a:cubicBezTo>
                      <a:cubicBezTo>
                        <a:pt x="1498" y="1210"/>
                        <a:pt x="1496" y="1195"/>
                        <a:pt x="1482" y="1133"/>
                      </a:cubicBezTo>
                      <a:lnTo>
                        <a:pt x="1423" y="1133"/>
                      </a:lnTo>
                      <a:lnTo>
                        <a:pt x="1423" y="1226"/>
                      </a:lnTo>
                      <a:lnTo>
                        <a:pt x="1338" y="1226"/>
                      </a:lnTo>
                      <a:cubicBezTo>
                        <a:pt x="1336" y="1201"/>
                        <a:pt x="1324" y="1169"/>
                        <a:pt x="1326" y="1151"/>
                      </a:cubicBezTo>
                      <a:cubicBezTo>
                        <a:pt x="1333" y="1083"/>
                        <a:pt x="1345" y="1194"/>
                        <a:pt x="1346" y="913"/>
                      </a:cubicBezTo>
                      <a:cubicBezTo>
                        <a:pt x="1346" y="892"/>
                        <a:pt x="1345" y="885"/>
                        <a:pt x="1351" y="866"/>
                      </a:cubicBezTo>
                      <a:lnTo>
                        <a:pt x="1364" y="838"/>
                      </a:lnTo>
                      <a:cubicBezTo>
                        <a:pt x="1414" y="762"/>
                        <a:pt x="1489" y="841"/>
                        <a:pt x="1541" y="845"/>
                      </a:cubicBezTo>
                      <a:cubicBezTo>
                        <a:pt x="1543" y="795"/>
                        <a:pt x="1565" y="773"/>
                        <a:pt x="1575" y="727"/>
                      </a:cubicBezTo>
                      <a:lnTo>
                        <a:pt x="1635" y="727"/>
                      </a:lnTo>
                      <a:lnTo>
                        <a:pt x="1636" y="618"/>
                      </a:lnTo>
                      <a:cubicBezTo>
                        <a:pt x="1642" y="566"/>
                        <a:pt x="1666" y="484"/>
                        <a:pt x="1582" y="538"/>
                      </a:cubicBezTo>
                      <a:cubicBezTo>
                        <a:pt x="1512" y="584"/>
                        <a:pt x="1495" y="651"/>
                        <a:pt x="1406" y="651"/>
                      </a:cubicBezTo>
                      <a:lnTo>
                        <a:pt x="1406" y="685"/>
                      </a:lnTo>
                      <a:cubicBezTo>
                        <a:pt x="1406" y="754"/>
                        <a:pt x="1270" y="828"/>
                        <a:pt x="1262" y="939"/>
                      </a:cubicBezTo>
                      <a:cubicBezTo>
                        <a:pt x="1258" y="1000"/>
                        <a:pt x="1264" y="1071"/>
                        <a:pt x="1262" y="1134"/>
                      </a:cubicBezTo>
                      <a:cubicBezTo>
                        <a:pt x="1261" y="1186"/>
                        <a:pt x="1246" y="1261"/>
                        <a:pt x="1245" y="1311"/>
                      </a:cubicBezTo>
                      <a:lnTo>
                        <a:pt x="1177" y="1311"/>
                      </a:lnTo>
                      <a:cubicBezTo>
                        <a:pt x="1169" y="1274"/>
                        <a:pt x="1159" y="1265"/>
                        <a:pt x="1152" y="1227"/>
                      </a:cubicBezTo>
                      <a:cubicBezTo>
                        <a:pt x="1146" y="1194"/>
                        <a:pt x="1142" y="1164"/>
                        <a:pt x="1135" y="1133"/>
                      </a:cubicBezTo>
                      <a:cubicBezTo>
                        <a:pt x="1097" y="1154"/>
                        <a:pt x="1106" y="1143"/>
                        <a:pt x="1089" y="1189"/>
                      </a:cubicBezTo>
                      <a:cubicBezTo>
                        <a:pt x="1064" y="1254"/>
                        <a:pt x="1023" y="1321"/>
                        <a:pt x="1008" y="1387"/>
                      </a:cubicBezTo>
                      <a:cubicBezTo>
                        <a:pt x="946" y="1387"/>
                        <a:pt x="897" y="1393"/>
                        <a:pt x="857" y="1344"/>
                      </a:cubicBezTo>
                      <a:cubicBezTo>
                        <a:pt x="838" y="1321"/>
                        <a:pt x="788" y="1254"/>
                        <a:pt x="788" y="1218"/>
                      </a:cubicBezTo>
                      <a:cubicBezTo>
                        <a:pt x="788" y="1082"/>
                        <a:pt x="852" y="1144"/>
                        <a:pt x="863" y="1039"/>
                      </a:cubicBezTo>
                      <a:cubicBezTo>
                        <a:pt x="870" y="984"/>
                        <a:pt x="855" y="888"/>
                        <a:pt x="915" y="888"/>
                      </a:cubicBezTo>
                      <a:cubicBezTo>
                        <a:pt x="970" y="888"/>
                        <a:pt x="998" y="911"/>
                        <a:pt x="1042" y="922"/>
                      </a:cubicBezTo>
                      <a:cubicBezTo>
                        <a:pt x="1151" y="849"/>
                        <a:pt x="1110" y="799"/>
                        <a:pt x="1101" y="659"/>
                      </a:cubicBezTo>
                      <a:cubicBezTo>
                        <a:pt x="1098" y="606"/>
                        <a:pt x="1089" y="550"/>
                        <a:pt x="1084" y="498"/>
                      </a:cubicBezTo>
                      <a:cubicBezTo>
                        <a:pt x="1080" y="449"/>
                        <a:pt x="1068" y="383"/>
                        <a:pt x="1067" y="337"/>
                      </a:cubicBezTo>
                      <a:cubicBezTo>
                        <a:pt x="1105" y="317"/>
                        <a:pt x="1264" y="143"/>
                        <a:pt x="1313" y="430"/>
                      </a:cubicBezTo>
                      <a:cubicBezTo>
                        <a:pt x="1326" y="509"/>
                        <a:pt x="1307" y="615"/>
                        <a:pt x="1389" y="617"/>
                      </a:cubicBezTo>
                      <a:cubicBezTo>
                        <a:pt x="1394" y="555"/>
                        <a:pt x="1433" y="500"/>
                        <a:pt x="1499" y="498"/>
                      </a:cubicBezTo>
                      <a:cubicBezTo>
                        <a:pt x="1516" y="426"/>
                        <a:pt x="1540" y="356"/>
                        <a:pt x="1618" y="337"/>
                      </a:cubicBezTo>
                      <a:cubicBezTo>
                        <a:pt x="1618" y="193"/>
                        <a:pt x="1655" y="196"/>
                        <a:pt x="1722" y="111"/>
                      </a:cubicBezTo>
                      <a:cubicBezTo>
                        <a:pt x="1750" y="75"/>
                        <a:pt x="1714" y="35"/>
                        <a:pt x="1767" y="21"/>
                      </a:cubicBezTo>
                      <a:cubicBezTo>
                        <a:pt x="1843" y="0"/>
                        <a:pt x="1885" y="50"/>
                        <a:pt x="1948" y="83"/>
                      </a:cubicBezTo>
                      <a:cubicBezTo>
                        <a:pt x="1944" y="240"/>
                        <a:pt x="1908" y="245"/>
                        <a:pt x="1814" y="331"/>
                      </a:cubicBezTo>
                      <a:cubicBezTo>
                        <a:pt x="1697" y="439"/>
                        <a:pt x="1770" y="464"/>
                        <a:pt x="1770" y="617"/>
                      </a:cubicBezTo>
                      <a:lnTo>
                        <a:pt x="1849" y="552"/>
                      </a:lnTo>
                      <a:cubicBezTo>
                        <a:pt x="1878" y="516"/>
                        <a:pt x="1907" y="498"/>
                        <a:pt x="1956" y="498"/>
                      </a:cubicBezTo>
                      <a:cubicBezTo>
                        <a:pt x="1956" y="393"/>
                        <a:pt x="1944" y="418"/>
                        <a:pt x="1990" y="329"/>
                      </a:cubicBezTo>
                      <a:cubicBezTo>
                        <a:pt x="2025" y="262"/>
                        <a:pt x="2031" y="206"/>
                        <a:pt x="2123" y="190"/>
                      </a:cubicBezTo>
                      <a:cubicBezTo>
                        <a:pt x="2162" y="183"/>
                        <a:pt x="2171" y="190"/>
                        <a:pt x="2192" y="211"/>
                      </a:cubicBezTo>
                      <a:cubicBezTo>
                        <a:pt x="2251" y="271"/>
                        <a:pt x="2325" y="422"/>
                        <a:pt x="2216" y="479"/>
                      </a:cubicBezTo>
                      <a:cubicBezTo>
                        <a:pt x="1964" y="611"/>
                        <a:pt x="2076" y="697"/>
                        <a:pt x="2021" y="783"/>
                      </a:cubicBezTo>
                      <a:cubicBezTo>
                        <a:pt x="1988" y="835"/>
                        <a:pt x="1988" y="782"/>
                        <a:pt x="1981" y="870"/>
                      </a:cubicBezTo>
                      <a:cubicBezTo>
                        <a:pt x="1975" y="942"/>
                        <a:pt x="1922" y="981"/>
                        <a:pt x="1922" y="1057"/>
                      </a:cubicBezTo>
                      <a:cubicBezTo>
                        <a:pt x="1922" y="1133"/>
                        <a:pt x="2037" y="1099"/>
                        <a:pt x="2109" y="1099"/>
                      </a:cubicBezTo>
                      <a:cubicBezTo>
                        <a:pt x="2195" y="1099"/>
                        <a:pt x="2292" y="1102"/>
                        <a:pt x="2372" y="1115"/>
                      </a:cubicBezTo>
                      <a:cubicBezTo>
                        <a:pt x="2401" y="1120"/>
                        <a:pt x="2417" y="1121"/>
                        <a:pt x="2441" y="1131"/>
                      </a:cubicBezTo>
                      <a:cubicBezTo>
                        <a:pt x="2459" y="1138"/>
                        <a:pt x="2474" y="1150"/>
                        <a:pt x="2491" y="1152"/>
                      </a:cubicBezTo>
                      <a:cubicBezTo>
                        <a:pt x="2518" y="1156"/>
                        <a:pt x="2511" y="1144"/>
                        <a:pt x="2555" y="1161"/>
                      </a:cubicBezTo>
                      <a:cubicBezTo>
                        <a:pt x="2583" y="1171"/>
                        <a:pt x="2583" y="1170"/>
                        <a:pt x="2615" y="1178"/>
                      </a:cubicBezTo>
                      <a:cubicBezTo>
                        <a:pt x="2657" y="1189"/>
                        <a:pt x="2675" y="1211"/>
                        <a:pt x="2700" y="1244"/>
                      </a:cubicBezTo>
                      <a:cubicBezTo>
                        <a:pt x="2728" y="1281"/>
                        <a:pt x="2748" y="1317"/>
                        <a:pt x="2752" y="1349"/>
                      </a:cubicBezTo>
                      <a:close/>
                      <a:moveTo>
                        <a:pt x="1592" y="998"/>
                      </a:moveTo>
                      <a:lnTo>
                        <a:pt x="1592" y="1049"/>
                      </a:lnTo>
                      <a:cubicBezTo>
                        <a:pt x="1548" y="1048"/>
                        <a:pt x="1508" y="1033"/>
                        <a:pt x="1508" y="989"/>
                      </a:cubicBezTo>
                      <a:cubicBezTo>
                        <a:pt x="1508" y="962"/>
                        <a:pt x="1526" y="969"/>
                        <a:pt x="1540" y="954"/>
                      </a:cubicBezTo>
                      <a:cubicBezTo>
                        <a:pt x="1554" y="939"/>
                        <a:pt x="1552" y="932"/>
                        <a:pt x="1558" y="905"/>
                      </a:cubicBezTo>
                      <a:cubicBezTo>
                        <a:pt x="1575" y="913"/>
                        <a:pt x="1589" y="917"/>
                        <a:pt x="1609" y="922"/>
                      </a:cubicBezTo>
                      <a:cubicBezTo>
                        <a:pt x="1602" y="952"/>
                        <a:pt x="1592" y="961"/>
                        <a:pt x="1592" y="998"/>
                      </a:cubicBezTo>
                      <a:close/>
                      <a:moveTo>
                        <a:pt x="1863" y="820"/>
                      </a:moveTo>
                      <a:cubicBezTo>
                        <a:pt x="1814" y="820"/>
                        <a:pt x="1798" y="815"/>
                        <a:pt x="1762" y="812"/>
                      </a:cubicBezTo>
                      <a:cubicBezTo>
                        <a:pt x="1764" y="719"/>
                        <a:pt x="1836" y="782"/>
                        <a:pt x="1838" y="693"/>
                      </a:cubicBezTo>
                      <a:cubicBezTo>
                        <a:pt x="1854" y="701"/>
                        <a:pt x="1883" y="708"/>
                        <a:pt x="1905" y="710"/>
                      </a:cubicBezTo>
                      <a:cubicBezTo>
                        <a:pt x="1902" y="756"/>
                        <a:pt x="1874" y="775"/>
                        <a:pt x="1863" y="8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57" name="Freeform 36">
                  <a:extLst>
                    <a:ext uri="{FF2B5EF4-FFF2-40B4-BE49-F238E27FC236}">
                      <a16:creationId xmlns:a16="http://schemas.microsoft.com/office/drawing/2014/main" id="{B797EC66-3A22-4835-9342-499BF54073C8}"/>
                    </a:ext>
                  </a:extLst>
                </p:cNvPr>
                <p:cNvSpPr>
                  <a:spLocks/>
                </p:cNvSpPr>
                <p:nvPr/>
              </p:nvSpPr>
              <p:spPr bwMode="auto">
                <a:xfrm>
                  <a:off x="8364179" y="5627708"/>
                  <a:ext cx="381123" cy="379187"/>
                </a:xfrm>
                <a:custGeom>
                  <a:avLst/>
                  <a:gdLst>
                    <a:gd name="T0" fmla="*/ 224 w 1353"/>
                    <a:gd name="T1" fmla="*/ 424 h 1330"/>
                    <a:gd name="T2" fmla="*/ 406 w 1353"/>
                    <a:gd name="T3" fmla="*/ 335 h 1330"/>
                    <a:gd name="T4" fmla="*/ 491 w 1353"/>
                    <a:gd name="T5" fmla="*/ 285 h 1330"/>
                    <a:gd name="T6" fmla="*/ 656 w 1353"/>
                    <a:gd name="T7" fmla="*/ 254 h 1330"/>
                    <a:gd name="T8" fmla="*/ 552 w 1353"/>
                    <a:gd name="T9" fmla="*/ 320 h 1330"/>
                    <a:gd name="T10" fmla="*/ 497 w 1353"/>
                    <a:gd name="T11" fmla="*/ 383 h 1330"/>
                    <a:gd name="T12" fmla="*/ 496 w 1353"/>
                    <a:gd name="T13" fmla="*/ 542 h 1330"/>
                    <a:gd name="T14" fmla="*/ 313 w 1353"/>
                    <a:gd name="T15" fmla="*/ 597 h 1330"/>
                    <a:gd name="T16" fmla="*/ 97 w 1353"/>
                    <a:gd name="T17" fmla="*/ 551 h 1330"/>
                    <a:gd name="T18" fmla="*/ 78 w 1353"/>
                    <a:gd name="T19" fmla="*/ 747 h 1330"/>
                    <a:gd name="T20" fmla="*/ 266 w 1353"/>
                    <a:gd name="T21" fmla="*/ 898 h 1330"/>
                    <a:gd name="T22" fmla="*/ 586 w 1353"/>
                    <a:gd name="T23" fmla="*/ 860 h 1330"/>
                    <a:gd name="T24" fmla="*/ 527 w 1353"/>
                    <a:gd name="T25" fmla="*/ 1006 h 1330"/>
                    <a:gd name="T26" fmla="*/ 269 w 1353"/>
                    <a:gd name="T27" fmla="*/ 1133 h 1330"/>
                    <a:gd name="T28" fmla="*/ 4 w 1353"/>
                    <a:gd name="T29" fmla="*/ 1127 h 1330"/>
                    <a:gd name="T30" fmla="*/ 92 w 1353"/>
                    <a:gd name="T31" fmla="*/ 1216 h 1330"/>
                    <a:gd name="T32" fmla="*/ 162 w 1353"/>
                    <a:gd name="T33" fmla="*/ 1239 h 1330"/>
                    <a:gd name="T34" fmla="*/ 191 w 1353"/>
                    <a:gd name="T35" fmla="*/ 1253 h 1330"/>
                    <a:gd name="T36" fmla="*/ 272 w 1353"/>
                    <a:gd name="T37" fmla="*/ 1273 h 1330"/>
                    <a:gd name="T38" fmla="*/ 373 w 1353"/>
                    <a:gd name="T39" fmla="*/ 1298 h 1330"/>
                    <a:gd name="T40" fmla="*/ 588 w 1353"/>
                    <a:gd name="T41" fmla="*/ 1330 h 1330"/>
                    <a:gd name="T42" fmla="*/ 701 w 1353"/>
                    <a:gd name="T43" fmla="*/ 1282 h 1330"/>
                    <a:gd name="T44" fmla="*/ 771 w 1353"/>
                    <a:gd name="T45" fmla="*/ 1175 h 1330"/>
                    <a:gd name="T46" fmla="*/ 848 w 1353"/>
                    <a:gd name="T47" fmla="*/ 980 h 1330"/>
                    <a:gd name="T48" fmla="*/ 867 w 1353"/>
                    <a:gd name="T49" fmla="*/ 906 h 1330"/>
                    <a:gd name="T50" fmla="*/ 1104 w 1353"/>
                    <a:gd name="T51" fmla="*/ 635 h 1330"/>
                    <a:gd name="T52" fmla="*/ 1236 w 1353"/>
                    <a:gd name="T53" fmla="*/ 650 h 1330"/>
                    <a:gd name="T54" fmla="*/ 1301 w 1353"/>
                    <a:gd name="T55" fmla="*/ 464 h 1330"/>
                    <a:gd name="T56" fmla="*/ 1045 w 1353"/>
                    <a:gd name="T57" fmla="*/ 348 h 1330"/>
                    <a:gd name="T58" fmla="*/ 801 w 1353"/>
                    <a:gd name="T59" fmla="*/ 426 h 1330"/>
                    <a:gd name="T60" fmla="*/ 789 w 1353"/>
                    <a:gd name="T61" fmla="*/ 328 h 1330"/>
                    <a:gd name="T62" fmla="*/ 865 w 1353"/>
                    <a:gd name="T63" fmla="*/ 278 h 1330"/>
                    <a:gd name="T64" fmla="*/ 928 w 1353"/>
                    <a:gd name="T65" fmla="*/ 222 h 1330"/>
                    <a:gd name="T66" fmla="*/ 910 w 1353"/>
                    <a:gd name="T67" fmla="*/ 51 h 1330"/>
                    <a:gd name="T68" fmla="*/ 791 w 1353"/>
                    <a:gd name="T69" fmla="*/ 0 h 1330"/>
                    <a:gd name="T70" fmla="*/ 537 w 1353"/>
                    <a:gd name="T71" fmla="*/ 51 h 1330"/>
                    <a:gd name="T72" fmla="*/ 290 w 1353"/>
                    <a:gd name="T73" fmla="*/ 177 h 1330"/>
                    <a:gd name="T74" fmla="*/ 192 w 1353"/>
                    <a:gd name="T75" fmla="*/ 332 h 1330"/>
                    <a:gd name="T76" fmla="*/ 224 w 1353"/>
                    <a:gd name="T77" fmla="*/ 424 h 1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53" h="1330">
                      <a:moveTo>
                        <a:pt x="224" y="424"/>
                      </a:moveTo>
                      <a:cubicBezTo>
                        <a:pt x="314" y="416"/>
                        <a:pt x="324" y="385"/>
                        <a:pt x="406" y="335"/>
                      </a:cubicBezTo>
                      <a:cubicBezTo>
                        <a:pt x="438" y="317"/>
                        <a:pt x="459" y="304"/>
                        <a:pt x="491" y="285"/>
                      </a:cubicBezTo>
                      <a:cubicBezTo>
                        <a:pt x="588" y="225"/>
                        <a:pt x="614" y="254"/>
                        <a:pt x="656" y="254"/>
                      </a:cubicBezTo>
                      <a:cubicBezTo>
                        <a:pt x="654" y="323"/>
                        <a:pt x="646" y="286"/>
                        <a:pt x="552" y="320"/>
                      </a:cubicBezTo>
                      <a:cubicBezTo>
                        <a:pt x="516" y="333"/>
                        <a:pt x="506" y="337"/>
                        <a:pt x="497" y="383"/>
                      </a:cubicBezTo>
                      <a:cubicBezTo>
                        <a:pt x="480" y="466"/>
                        <a:pt x="485" y="467"/>
                        <a:pt x="496" y="542"/>
                      </a:cubicBezTo>
                      <a:cubicBezTo>
                        <a:pt x="428" y="558"/>
                        <a:pt x="395" y="589"/>
                        <a:pt x="313" y="597"/>
                      </a:cubicBezTo>
                      <a:cubicBezTo>
                        <a:pt x="220" y="605"/>
                        <a:pt x="234" y="551"/>
                        <a:pt x="97" y="551"/>
                      </a:cubicBezTo>
                      <a:cubicBezTo>
                        <a:pt x="10" y="551"/>
                        <a:pt x="0" y="649"/>
                        <a:pt x="78" y="747"/>
                      </a:cubicBezTo>
                      <a:cubicBezTo>
                        <a:pt x="103" y="778"/>
                        <a:pt x="226" y="898"/>
                        <a:pt x="266" y="898"/>
                      </a:cubicBezTo>
                      <a:cubicBezTo>
                        <a:pt x="408" y="898"/>
                        <a:pt x="597" y="749"/>
                        <a:pt x="586" y="860"/>
                      </a:cubicBezTo>
                      <a:cubicBezTo>
                        <a:pt x="575" y="968"/>
                        <a:pt x="564" y="969"/>
                        <a:pt x="527" y="1006"/>
                      </a:cubicBezTo>
                      <a:cubicBezTo>
                        <a:pt x="470" y="1062"/>
                        <a:pt x="381" y="1175"/>
                        <a:pt x="269" y="1133"/>
                      </a:cubicBezTo>
                      <a:cubicBezTo>
                        <a:pt x="243" y="1123"/>
                        <a:pt x="4" y="963"/>
                        <a:pt x="4" y="1127"/>
                      </a:cubicBezTo>
                      <a:cubicBezTo>
                        <a:pt x="4" y="1179"/>
                        <a:pt x="51" y="1201"/>
                        <a:pt x="92" y="1216"/>
                      </a:cubicBezTo>
                      <a:cubicBezTo>
                        <a:pt x="120" y="1227"/>
                        <a:pt x="136" y="1227"/>
                        <a:pt x="162" y="1239"/>
                      </a:cubicBezTo>
                      <a:lnTo>
                        <a:pt x="191" y="1253"/>
                      </a:lnTo>
                      <a:cubicBezTo>
                        <a:pt x="223" y="1263"/>
                        <a:pt x="218" y="1253"/>
                        <a:pt x="272" y="1273"/>
                      </a:cubicBezTo>
                      <a:lnTo>
                        <a:pt x="373" y="1298"/>
                      </a:lnTo>
                      <a:cubicBezTo>
                        <a:pt x="489" y="1319"/>
                        <a:pt x="418" y="1330"/>
                        <a:pt x="588" y="1330"/>
                      </a:cubicBezTo>
                      <a:cubicBezTo>
                        <a:pt x="604" y="1330"/>
                        <a:pt x="684" y="1300"/>
                        <a:pt x="701" y="1282"/>
                      </a:cubicBezTo>
                      <a:cubicBezTo>
                        <a:pt x="743" y="1238"/>
                        <a:pt x="743" y="1231"/>
                        <a:pt x="771" y="1175"/>
                      </a:cubicBezTo>
                      <a:cubicBezTo>
                        <a:pt x="802" y="1114"/>
                        <a:pt x="832" y="1048"/>
                        <a:pt x="848" y="980"/>
                      </a:cubicBezTo>
                      <a:cubicBezTo>
                        <a:pt x="858" y="939"/>
                        <a:pt x="867" y="930"/>
                        <a:pt x="867" y="906"/>
                      </a:cubicBezTo>
                      <a:cubicBezTo>
                        <a:pt x="867" y="706"/>
                        <a:pt x="786" y="635"/>
                        <a:pt x="1104" y="635"/>
                      </a:cubicBezTo>
                      <a:cubicBezTo>
                        <a:pt x="1156" y="635"/>
                        <a:pt x="1200" y="656"/>
                        <a:pt x="1236" y="650"/>
                      </a:cubicBezTo>
                      <a:cubicBezTo>
                        <a:pt x="1353" y="628"/>
                        <a:pt x="1334" y="509"/>
                        <a:pt x="1301" y="464"/>
                      </a:cubicBezTo>
                      <a:cubicBezTo>
                        <a:pt x="1262" y="410"/>
                        <a:pt x="1126" y="348"/>
                        <a:pt x="1045" y="348"/>
                      </a:cubicBezTo>
                      <a:cubicBezTo>
                        <a:pt x="796" y="348"/>
                        <a:pt x="865" y="402"/>
                        <a:pt x="801" y="426"/>
                      </a:cubicBezTo>
                      <a:cubicBezTo>
                        <a:pt x="745" y="447"/>
                        <a:pt x="723" y="391"/>
                        <a:pt x="789" y="328"/>
                      </a:cubicBezTo>
                      <a:cubicBezTo>
                        <a:pt x="820" y="298"/>
                        <a:pt x="836" y="302"/>
                        <a:pt x="865" y="278"/>
                      </a:cubicBezTo>
                      <a:cubicBezTo>
                        <a:pt x="890" y="257"/>
                        <a:pt x="900" y="244"/>
                        <a:pt x="928" y="222"/>
                      </a:cubicBezTo>
                      <a:cubicBezTo>
                        <a:pt x="1010" y="158"/>
                        <a:pt x="975" y="91"/>
                        <a:pt x="910" y="51"/>
                      </a:cubicBezTo>
                      <a:lnTo>
                        <a:pt x="791" y="0"/>
                      </a:lnTo>
                      <a:lnTo>
                        <a:pt x="537" y="51"/>
                      </a:lnTo>
                      <a:cubicBezTo>
                        <a:pt x="477" y="68"/>
                        <a:pt x="325" y="151"/>
                        <a:pt x="290" y="177"/>
                      </a:cubicBezTo>
                      <a:cubicBezTo>
                        <a:pt x="241" y="214"/>
                        <a:pt x="196" y="269"/>
                        <a:pt x="192" y="332"/>
                      </a:cubicBezTo>
                      <a:cubicBezTo>
                        <a:pt x="190" y="364"/>
                        <a:pt x="212" y="401"/>
                        <a:pt x="224" y="4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grpSp>
            <p:nvGrpSpPr>
              <p:cNvPr id="53" name="组合 52">
                <a:extLst>
                  <a:ext uri="{FF2B5EF4-FFF2-40B4-BE49-F238E27FC236}">
                    <a16:creationId xmlns:a16="http://schemas.microsoft.com/office/drawing/2014/main" id="{26C54CDC-D98F-437A-998B-D13D302973B8}"/>
                  </a:ext>
                </a:extLst>
              </p:cNvPr>
              <p:cNvGrpSpPr/>
              <p:nvPr/>
            </p:nvGrpSpPr>
            <p:grpSpPr>
              <a:xfrm>
                <a:off x="7088496" y="5329775"/>
                <a:ext cx="487527" cy="574585"/>
                <a:chOff x="7333022" y="5329775"/>
                <a:chExt cx="487527" cy="574585"/>
              </a:xfrm>
              <a:grpFill/>
            </p:grpSpPr>
            <p:sp>
              <p:nvSpPr>
                <p:cNvPr id="54" name="Freeform 35">
                  <a:extLst>
                    <a:ext uri="{FF2B5EF4-FFF2-40B4-BE49-F238E27FC236}">
                      <a16:creationId xmlns:a16="http://schemas.microsoft.com/office/drawing/2014/main" id="{82E97C74-41E7-4631-8058-EC7999E132A4}"/>
                    </a:ext>
                  </a:extLst>
                </p:cNvPr>
                <p:cNvSpPr>
                  <a:spLocks/>
                </p:cNvSpPr>
                <p:nvPr/>
              </p:nvSpPr>
              <p:spPr bwMode="auto">
                <a:xfrm>
                  <a:off x="7333022" y="5329775"/>
                  <a:ext cx="487527" cy="574585"/>
                </a:xfrm>
                <a:custGeom>
                  <a:avLst/>
                  <a:gdLst>
                    <a:gd name="T0" fmla="*/ 730 w 1729"/>
                    <a:gd name="T1" fmla="*/ 127 h 2015"/>
                    <a:gd name="T2" fmla="*/ 750 w 1729"/>
                    <a:gd name="T3" fmla="*/ 200 h 2015"/>
                    <a:gd name="T4" fmla="*/ 772 w 1729"/>
                    <a:gd name="T5" fmla="*/ 627 h 2015"/>
                    <a:gd name="T6" fmla="*/ 771 w 1729"/>
                    <a:gd name="T7" fmla="*/ 718 h 2015"/>
                    <a:gd name="T8" fmla="*/ 341 w 1729"/>
                    <a:gd name="T9" fmla="*/ 914 h 2015"/>
                    <a:gd name="T10" fmla="*/ 162 w 1729"/>
                    <a:gd name="T11" fmla="*/ 813 h 2015"/>
                    <a:gd name="T12" fmla="*/ 80 w 1729"/>
                    <a:gd name="T13" fmla="*/ 806 h 2015"/>
                    <a:gd name="T14" fmla="*/ 10 w 1729"/>
                    <a:gd name="T15" fmla="*/ 1024 h 2015"/>
                    <a:gd name="T16" fmla="*/ 122 w 1729"/>
                    <a:gd name="T17" fmla="*/ 1208 h 2015"/>
                    <a:gd name="T18" fmla="*/ 569 w 1729"/>
                    <a:gd name="T19" fmla="*/ 1227 h 2015"/>
                    <a:gd name="T20" fmla="*/ 637 w 1729"/>
                    <a:gd name="T21" fmla="*/ 1193 h 2015"/>
                    <a:gd name="T22" fmla="*/ 395 w 1729"/>
                    <a:gd name="T23" fmla="*/ 1536 h 2015"/>
                    <a:gd name="T24" fmla="*/ 312 w 1729"/>
                    <a:gd name="T25" fmla="*/ 1597 h 2015"/>
                    <a:gd name="T26" fmla="*/ 263 w 1729"/>
                    <a:gd name="T27" fmla="*/ 1624 h 2015"/>
                    <a:gd name="T28" fmla="*/ 61 w 1729"/>
                    <a:gd name="T29" fmla="*/ 1795 h 2015"/>
                    <a:gd name="T30" fmla="*/ 256 w 1729"/>
                    <a:gd name="T31" fmla="*/ 2015 h 2015"/>
                    <a:gd name="T32" fmla="*/ 438 w 1729"/>
                    <a:gd name="T33" fmla="*/ 1986 h 2015"/>
                    <a:gd name="T34" fmla="*/ 560 w 1729"/>
                    <a:gd name="T35" fmla="*/ 1938 h 2015"/>
                    <a:gd name="T36" fmla="*/ 609 w 1729"/>
                    <a:gd name="T37" fmla="*/ 1903 h 2015"/>
                    <a:gd name="T38" fmla="*/ 667 w 1729"/>
                    <a:gd name="T39" fmla="*/ 1876 h 2015"/>
                    <a:gd name="T40" fmla="*/ 822 w 1729"/>
                    <a:gd name="T41" fmla="*/ 1692 h 2015"/>
                    <a:gd name="T42" fmla="*/ 891 w 1729"/>
                    <a:gd name="T43" fmla="*/ 1591 h 2015"/>
                    <a:gd name="T44" fmla="*/ 1006 w 1729"/>
                    <a:gd name="T45" fmla="*/ 1360 h 2015"/>
                    <a:gd name="T46" fmla="*/ 1037 w 1729"/>
                    <a:gd name="T47" fmla="*/ 1306 h 2015"/>
                    <a:gd name="T48" fmla="*/ 1132 w 1729"/>
                    <a:gd name="T49" fmla="*/ 1063 h 2015"/>
                    <a:gd name="T50" fmla="*/ 1155 w 1729"/>
                    <a:gd name="T51" fmla="*/ 1001 h 2015"/>
                    <a:gd name="T52" fmla="*/ 1236 w 1729"/>
                    <a:gd name="T53" fmla="*/ 912 h 2015"/>
                    <a:gd name="T54" fmla="*/ 1729 w 1729"/>
                    <a:gd name="T55" fmla="*/ 694 h 2015"/>
                    <a:gd name="T56" fmla="*/ 1378 w 1729"/>
                    <a:gd name="T57" fmla="*/ 564 h 2015"/>
                    <a:gd name="T58" fmla="*/ 1187 w 1729"/>
                    <a:gd name="T59" fmla="*/ 575 h 2015"/>
                    <a:gd name="T60" fmla="*/ 1151 w 1729"/>
                    <a:gd name="T61" fmla="*/ 247 h 2015"/>
                    <a:gd name="T62" fmla="*/ 978 w 1729"/>
                    <a:gd name="T63" fmla="*/ 65 h 2015"/>
                    <a:gd name="T64" fmla="*/ 857 w 1729"/>
                    <a:gd name="T65" fmla="*/ 0 h 2015"/>
                    <a:gd name="T66" fmla="*/ 767 w 1729"/>
                    <a:gd name="T67" fmla="*/ 36 h 2015"/>
                    <a:gd name="T68" fmla="*/ 730 w 1729"/>
                    <a:gd name="T69" fmla="*/ 127 h 2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29" h="2015">
                      <a:moveTo>
                        <a:pt x="730" y="127"/>
                      </a:moveTo>
                      <a:cubicBezTo>
                        <a:pt x="730" y="151"/>
                        <a:pt x="742" y="175"/>
                        <a:pt x="750" y="200"/>
                      </a:cubicBezTo>
                      <a:cubicBezTo>
                        <a:pt x="790" y="330"/>
                        <a:pt x="783" y="495"/>
                        <a:pt x="772" y="627"/>
                      </a:cubicBezTo>
                      <a:cubicBezTo>
                        <a:pt x="770" y="654"/>
                        <a:pt x="775" y="693"/>
                        <a:pt x="771" y="718"/>
                      </a:cubicBezTo>
                      <a:cubicBezTo>
                        <a:pt x="751" y="835"/>
                        <a:pt x="454" y="939"/>
                        <a:pt x="341" y="914"/>
                      </a:cubicBezTo>
                      <a:cubicBezTo>
                        <a:pt x="234" y="890"/>
                        <a:pt x="244" y="821"/>
                        <a:pt x="162" y="813"/>
                      </a:cubicBezTo>
                      <a:cubicBezTo>
                        <a:pt x="144" y="811"/>
                        <a:pt x="86" y="804"/>
                        <a:pt x="80" y="806"/>
                      </a:cubicBezTo>
                      <a:cubicBezTo>
                        <a:pt x="0" y="824"/>
                        <a:pt x="10" y="958"/>
                        <a:pt x="10" y="1024"/>
                      </a:cubicBezTo>
                      <a:cubicBezTo>
                        <a:pt x="10" y="1052"/>
                        <a:pt x="72" y="1166"/>
                        <a:pt x="122" y="1208"/>
                      </a:cubicBezTo>
                      <a:cubicBezTo>
                        <a:pt x="256" y="1320"/>
                        <a:pt x="426" y="1342"/>
                        <a:pt x="569" y="1227"/>
                      </a:cubicBezTo>
                      <a:cubicBezTo>
                        <a:pt x="598" y="1204"/>
                        <a:pt x="591" y="1194"/>
                        <a:pt x="637" y="1193"/>
                      </a:cubicBezTo>
                      <a:cubicBezTo>
                        <a:pt x="630" y="1276"/>
                        <a:pt x="466" y="1480"/>
                        <a:pt x="395" y="1536"/>
                      </a:cubicBezTo>
                      <a:cubicBezTo>
                        <a:pt x="361" y="1562"/>
                        <a:pt x="354" y="1575"/>
                        <a:pt x="312" y="1597"/>
                      </a:cubicBezTo>
                      <a:cubicBezTo>
                        <a:pt x="291" y="1608"/>
                        <a:pt x="281" y="1612"/>
                        <a:pt x="263" y="1624"/>
                      </a:cubicBezTo>
                      <a:cubicBezTo>
                        <a:pt x="164" y="1684"/>
                        <a:pt x="61" y="1608"/>
                        <a:pt x="61" y="1795"/>
                      </a:cubicBezTo>
                      <a:cubicBezTo>
                        <a:pt x="61" y="1902"/>
                        <a:pt x="158" y="2015"/>
                        <a:pt x="256" y="2015"/>
                      </a:cubicBezTo>
                      <a:cubicBezTo>
                        <a:pt x="397" y="2015"/>
                        <a:pt x="317" y="2003"/>
                        <a:pt x="438" y="1986"/>
                      </a:cubicBezTo>
                      <a:lnTo>
                        <a:pt x="560" y="1938"/>
                      </a:lnTo>
                      <a:cubicBezTo>
                        <a:pt x="578" y="1927"/>
                        <a:pt x="588" y="1915"/>
                        <a:pt x="609" y="1903"/>
                      </a:cubicBezTo>
                      <a:cubicBezTo>
                        <a:pt x="633" y="1888"/>
                        <a:pt x="645" y="1890"/>
                        <a:pt x="667" y="1876"/>
                      </a:cubicBezTo>
                      <a:cubicBezTo>
                        <a:pt x="738" y="1831"/>
                        <a:pt x="790" y="1735"/>
                        <a:pt x="822" y="1692"/>
                      </a:cubicBezTo>
                      <a:cubicBezTo>
                        <a:pt x="851" y="1652"/>
                        <a:pt x="867" y="1640"/>
                        <a:pt x="891" y="1591"/>
                      </a:cubicBezTo>
                      <a:cubicBezTo>
                        <a:pt x="929" y="1514"/>
                        <a:pt x="966" y="1439"/>
                        <a:pt x="1006" y="1360"/>
                      </a:cubicBezTo>
                      <a:cubicBezTo>
                        <a:pt x="1019" y="1335"/>
                        <a:pt x="1026" y="1328"/>
                        <a:pt x="1037" y="1306"/>
                      </a:cubicBezTo>
                      <a:cubicBezTo>
                        <a:pt x="1073" y="1230"/>
                        <a:pt x="1111" y="1145"/>
                        <a:pt x="1132" y="1063"/>
                      </a:cubicBezTo>
                      <a:cubicBezTo>
                        <a:pt x="1144" y="1016"/>
                        <a:pt x="1135" y="1039"/>
                        <a:pt x="1155" y="1001"/>
                      </a:cubicBezTo>
                      <a:cubicBezTo>
                        <a:pt x="1178" y="959"/>
                        <a:pt x="1194" y="935"/>
                        <a:pt x="1236" y="912"/>
                      </a:cubicBezTo>
                      <a:cubicBezTo>
                        <a:pt x="1404" y="823"/>
                        <a:pt x="1729" y="909"/>
                        <a:pt x="1729" y="694"/>
                      </a:cubicBezTo>
                      <a:cubicBezTo>
                        <a:pt x="1729" y="591"/>
                        <a:pt x="1501" y="532"/>
                        <a:pt x="1378" y="564"/>
                      </a:cubicBezTo>
                      <a:cubicBezTo>
                        <a:pt x="1356" y="570"/>
                        <a:pt x="1187" y="640"/>
                        <a:pt x="1187" y="575"/>
                      </a:cubicBezTo>
                      <a:cubicBezTo>
                        <a:pt x="1187" y="414"/>
                        <a:pt x="1289" y="383"/>
                        <a:pt x="1151" y="247"/>
                      </a:cubicBezTo>
                      <a:cubicBezTo>
                        <a:pt x="1090" y="188"/>
                        <a:pt x="1075" y="147"/>
                        <a:pt x="978" y="65"/>
                      </a:cubicBezTo>
                      <a:cubicBezTo>
                        <a:pt x="941" y="34"/>
                        <a:pt x="921" y="0"/>
                        <a:pt x="857" y="0"/>
                      </a:cubicBezTo>
                      <a:cubicBezTo>
                        <a:pt x="817" y="0"/>
                        <a:pt x="786" y="12"/>
                        <a:pt x="767" y="36"/>
                      </a:cubicBezTo>
                      <a:cubicBezTo>
                        <a:pt x="751" y="56"/>
                        <a:pt x="730" y="95"/>
                        <a:pt x="730"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55" name="Freeform 37">
                  <a:extLst>
                    <a:ext uri="{FF2B5EF4-FFF2-40B4-BE49-F238E27FC236}">
                      <a16:creationId xmlns:a16="http://schemas.microsoft.com/office/drawing/2014/main" id="{35D77AF3-E449-4B21-9CA1-868CF8C0571D}"/>
                    </a:ext>
                  </a:extLst>
                </p:cNvPr>
                <p:cNvSpPr>
                  <a:spLocks/>
                </p:cNvSpPr>
                <p:nvPr/>
              </p:nvSpPr>
              <p:spPr bwMode="auto">
                <a:xfrm>
                  <a:off x="7654170" y="5739916"/>
                  <a:ext cx="154770" cy="147032"/>
                </a:xfrm>
                <a:custGeom>
                  <a:avLst/>
                  <a:gdLst>
                    <a:gd name="T0" fmla="*/ 363 w 550"/>
                    <a:gd name="T1" fmla="*/ 516 h 516"/>
                    <a:gd name="T2" fmla="*/ 524 w 550"/>
                    <a:gd name="T3" fmla="*/ 262 h 516"/>
                    <a:gd name="T4" fmla="*/ 450 w 550"/>
                    <a:gd name="T5" fmla="*/ 176 h 516"/>
                    <a:gd name="T6" fmla="*/ 67 w 550"/>
                    <a:gd name="T7" fmla="*/ 0 h 516"/>
                    <a:gd name="T8" fmla="*/ 20 w 550"/>
                    <a:gd name="T9" fmla="*/ 157 h 516"/>
                    <a:gd name="T10" fmla="*/ 63 w 550"/>
                    <a:gd name="T11" fmla="*/ 233 h 516"/>
                    <a:gd name="T12" fmla="*/ 99 w 550"/>
                    <a:gd name="T13" fmla="*/ 315 h 516"/>
                    <a:gd name="T14" fmla="*/ 363 w 550"/>
                    <a:gd name="T15" fmla="*/ 516 h 5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0" h="516">
                      <a:moveTo>
                        <a:pt x="363" y="516"/>
                      </a:moveTo>
                      <a:cubicBezTo>
                        <a:pt x="550" y="516"/>
                        <a:pt x="524" y="376"/>
                        <a:pt x="524" y="262"/>
                      </a:cubicBezTo>
                      <a:cubicBezTo>
                        <a:pt x="524" y="246"/>
                        <a:pt x="491" y="223"/>
                        <a:pt x="450" y="176"/>
                      </a:cubicBezTo>
                      <a:cubicBezTo>
                        <a:pt x="343" y="53"/>
                        <a:pt x="249" y="0"/>
                        <a:pt x="67" y="0"/>
                      </a:cubicBezTo>
                      <a:cubicBezTo>
                        <a:pt x="9" y="0"/>
                        <a:pt x="0" y="107"/>
                        <a:pt x="20" y="157"/>
                      </a:cubicBezTo>
                      <a:cubicBezTo>
                        <a:pt x="30" y="183"/>
                        <a:pt x="49" y="206"/>
                        <a:pt x="63" y="233"/>
                      </a:cubicBezTo>
                      <a:cubicBezTo>
                        <a:pt x="78" y="263"/>
                        <a:pt x="82" y="288"/>
                        <a:pt x="99" y="315"/>
                      </a:cubicBezTo>
                      <a:cubicBezTo>
                        <a:pt x="138" y="380"/>
                        <a:pt x="276" y="516"/>
                        <a:pt x="363"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grpSp>
        <p:grpSp>
          <p:nvGrpSpPr>
            <p:cNvPr id="21" name="组合 20">
              <a:extLst>
                <a:ext uri="{FF2B5EF4-FFF2-40B4-BE49-F238E27FC236}">
                  <a16:creationId xmlns:a16="http://schemas.microsoft.com/office/drawing/2014/main" id="{C98AA2C6-D270-4A71-AB67-6F091DD68CD3}"/>
                </a:ext>
              </a:extLst>
            </p:cNvPr>
            <p:cNvGrpSpPr/>
            <p:nvPr/>
          </p:nvGrpSpPr>
          <p:grpSpPr>
            <a:xfrm>
              <a:off x="335077" y="270942"/>
              <a:ext cx="421971" cy="417136"/>
              <a:chOff x="4065588" y="1646238"/>
              <a:chExt cx="969963" cy="958850"/>
            </a:xfrm>
            <a:grpFill/>
          </p:grpSpPr>
          <p:sp>
            <p:nvSpPr>
              <p:cNvPr id="22" name="Freeform 5">
                <a:extLst>
                  <a:ext uri="{FF2B5EF4-FFF2-40B4-BE49-F238E27FC236}">
                    <a16:creationId xmlns:a16="http://schemas.microsoft.com/office/drawing/2014/main" id="{16E90EDD-A778-4C62-ADBF-3B1721E74BAD}"/>
                  </a:ext>
                </a:extLst>
              </p:cNvPr>
              <p:cNvSpPr>
                <a:spLocks/>
              </p:cNvSpPr>
              <p:nvPr/>
            </p:nvSpPr>
            <p:spPr bwMode="auto">
              <a:xfrm>
                <a:off x="4478338" y="1900238"/>
                <a:ext cx="134938" cy="63500"/>
              </a:xfrm>
              <a:custGeom>
                <a:avLst/>
                <a:gdLst>
                  <a:gd name="T0" fmla="*/ 0 w 584"/>
                  <a:gd name="T1" fmla="*/ 272 h 272"/>
                  <a:gd name="T2" fmla="*/ 122 w 584"/>
                  <a:gd name="T3" fmla="*/ 233 h 272"/>
                  <a:gd name="T4" fmla="*/ 584 w 584"/>
                  <a:gd name="T5" fmla="*/ 272 h 272"/>
                  <a:gd name="T6" fmla="*/ 471 w 584"/>
                  <a:gd name="T7" fmla="*/ 123 h 272"/>
                  <a:gd name="T8" fmla="*/ 116 w 584"/>
                  <a:gd name="T9" fmla="*/ 134 h 272"/>
                  <a:gd name="T10" fmla="*/ 0 w 584"/>
                  <a:gd name="T11" fmla="*/ 272 h 272"/>
                </a:gdLst>
                <a:ahLst/>
                <a:cxnLst>
                  <a:cxn ang="0">
                    <a:pos x="T0" y="T1"/>
                  </a:cxn>
                  <a:cxn ang="0">
                    <a:pos x="T2" y="T3"/>
                  </a:cxn>
                  <a:cxn ang="0">
                    <a:pos x="T4" y="T5"/>
                  </a:cxn>
                  <a:cxn ang="0">
                    <a:pos x="T6" y="T7"/>
                  </a:cxn>
                  <a:cxn ang="0">
                    <a:pos x="T8" y="T9"/>
                  </a:cxn>
                  <a:cxn ang="0">
                    <a:pos x="T10" y="T11"/>
                  </a:cxn>
                </a:cxnLst>
                <a:rect l="0" t="0" r="r" b="b"/>
                <a:pathLst>
                  <a:path w="584" h="272">
                    <a:moveTo>
                      <a:pt x="0" y="272"/>
                    </a:moveTo>
                    <a:lnTo>
                      <a:pt x="122" y="233"/>
                    </a:lnTo>
                    <a:cubicBezTo>
                      <a:pt x="349" y="156"/>
                      <a:pt x="436" y="269"/>
                      <a:pt x="584" y="272"/>
                    </a:cubicBezTo>
                    <a:cubicBezTo>
                      <a:pt x="584" y="179"/>
                      <a:pt x="535" y="154"/>
                      <a:pt x="471" y="123"/>
                    </a:cubicBezTo>
                    <a:cubicBezTo>
                      <a:pt x="224" y="0"/>
                      <a:pt x="315" y="35"/>
                      <a:pt x="116" y="134"/>
                    </a:cubicBezTo>
                    <a:cubicBezTo>
                      <a:pt x="51" y="166"/>
                      <a:pt x="7" y="183"/>
                      <a:pt x="0" y="2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3" name="Freeform 6">
                <a:extLst>
                  <a:ext uri="{FF2B5EF4-FFF2-40B4-BE49-F238E27FC236}">
                    <a16:creationId xmlns:a16="http://schemas.microsoft.com/office/drawing/2014/main" id="{AE3BE8D0-AFA9-4E60-8DFC-A973DFC2E6F4}"/>
                  </a:ext>
                </a:extLst>
              </p:cNvPr>
              <p:cNvSpPr>
                <a:spLocks/>
              </p:cNvSpPr>
              <p:nvPr/>
            </p:nvSpPr>
            <p:spPr bwMode="auto">
              <a:xfrm>
                <a:off x="4413250" y="2001838"/>
                <a:ext cx="39688" cy="90488"/>
              </a:xfrm>
              <a:custGeom>
                <a:avLst/>
                <a:gdLst>
                  <a:gd name="T0" fmla="*/ 0 w 169"/>
                  <a:gd name="T1" fmla="*/ 389 h 389"/>
                  <a:gd name="T2" fmla="*/ 76 w 169"/>
                  <a:gd name="T3" fmla="*/ 330 h 389"/>
                  <a:gd name="T4" fmla="*/ 169 w 169"/>
                  <a:gd name="T5" fmla="*/ 279 h 389"/>
                  <a:gd name="T6" fmla="*/ 169 w 169"/>
                  <a:gd name="T7" fmla="*/ 0 h 389"/>
                  <a:gd name="T8" fmla="*/ 34 w 169"/>
                  <a:gd name="T9" fmla="*/ 145 h 389"/>
                  <a:gd name="T10" fmla="*/ 0 w 169"/>
                  <a:gd name="T11" fmla="*/ 389 h 389"/>
                </a:gdLst>
                <a:ahLst/>
                <a:cxnLst>
                  <a:cxn ang="0">
                    <a:pos x="T0" y="T1"/>
                  </a:cxn>
                  <a:cxn ang="0">
                    <a:pos x="T2" y="T3"/>
                  </a:cxn>
                  <a:cxn ang="0">
                    <a:pos x="T4" y="T5"/>
                  </a:cxn>
                  <a:cxn ang="0">
                    <a:pos x="T6" y="T7"/>
                  </a:cxn>
                  <a:cxn ang="0">
                    <a:pos x="T8" y="T9"/>
                  </a:cxn>
                  <a:cxn ang="0">
                    <a:pos x="T10" y="T11"/>
                  </a:cxn>
                </a:cxnLst>
                <a:rect l="0" t="0" r="r" b="b"/>
                <a:pathLst>
                  <a:path w="169" h="389">
                    <a:moveTo>
                      <a:pt x="0" y="389"/>
                    </a:moveTo>
                    <a:cubicBezTo>
                      <a:pt x="36" y="380"/>
                      <a:pt x="47" y="348"/>
                      <a:pt x="76" y="330"/>
                    </a:cubicBezTo>
                    <a:cubicBezTo>
                      <a:pt x="107" y="311"/>
                      <a:pt x="137" y="301"/>
                      <a:pt x="169" y="279"/>
                    </a:cubicBezTo>
                    <a:lnTo>
                      <a:pt x="169" y="0"/>
                    </a:lnTo>
                    <a:cubicBezTo>
                      <a:pt x="103" y="5"/>
                      <a:pt x="54" y="92"/>
                      <a:pt x="34" y="145"/>
                    </a:cubicBezTo>
                    <a:cubicBezTo>
                      <a:pt x="9" y="216"/>
                      <a:pt x="0" y="294"/>
                      <a:pt x="0" y="3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4" name="Freeform 7">
                <a:extLst>
                  <a:ext uri="{FF2B5EF4-FFF2-40B4-BE49-F238E27FC236}">
                    <a16:creationId xmlns:a16="http://schemas.microsoft.com/office/drawing/2014/main" id="{DC38C2DA-C366-4C55-883D-8E2E784662F1}"/>
                  </a:ext>
                </a:extLst>
              </p:cNvPr>
              <p:cNvSpPr>
                <a:spLocks/>
              </p:cNvSpPr>
              <p:nvPr/>
            </p:nvSpPr>
            <p:spPr bwMode="auto">
              <a:xfrm>
                <a:off x="4637088" y="2001838"/>
                <a:ext cx="41275" cy="88900"/>
              </a:xfrm>
              <a:custGeom>
                <a:avLst/>
                <a:gdLst>
                  <a:gd name="T0" fmla="*/ 0 w 178"/>
                  <a:gd name="T1" fmla="*/ 279 h 381"/>
                  <a:gd name="T2" fmla="*/ 178 w 178"/>
                  <a:gd name="T3" fmla="*/ 381 h 381"/>
                  <a:gd name="T4" fmla="*/ 17 w 178"/>
                  <a:gd name="T5" fmla="*/ 0 h 381"/>
                  <a:gd name="T6" fmla="*/ 0 w 178"/>
                  <a:gd name="T7" fmla="*/ 279 h 381"/>
                </a:gdLst>
                <a:ahLst/>
                <a:cxnLst>
                  <a:cxn ang="0">
                    <a:pos x="T0" y="T1"/>
                  </a:cxn>
                  <a:cxn ang="0">
                    <a:pos x="T2" y="T3"/>
                  </a:cxn>
                  <a:cxn ang="0">
                    <a:pos x="T4" y="T5"/>
                  </a:cxn>
                  <a:cxn ang="0">
                    <a:pos x="T6" y="T7"/>
                  </a:cxn>
                </a:cxnLst>
                <a:rect l="0" t="0" r="r" b="b"/>
                <a:pathLst>
                  <a:path w="178" h="381">
                    <a:moveTo>
                      <a:pt x="0" y="279"/>
                    </a:moveTo>
                    <a:cubicBezTo>
                      <a:pt x="51" y="306"/>
                      <a:pt x="127" y="369"/>
                      <a:pt x="178" y="381"/>
                    </a:cubicBezTo>
                    <a:cubicBezTo>
                      <a:pt x="178" y="237"/>
                      <a:pt x="125" y="25"/>
                      <a:pt x="17" y="0"/>
                    </a:cubicBezTo>
                    <a:lnTo>
                      <a:pt x="0" y="2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5" name="Freeform 8">
                <a:extLst>
                  <a:ext uri="{FF2B5EF4-FFF2-40B4-BE49-F238E27FC236}">
                    <a16:creationId xmlns:a16="http://schemas.microsoft.com/office/drawing/2014/main" id="{300BFB5D-E8D0-4236-824B-88FA1BC7F50C}"/>
                  </a:ext>
                </a:extLst>
              </p:cNvPr>
              <p:cNvSpPr>
                <a:spLocks/>
              </p:cNvSpPr>
              <p:nvPr/>
            </p:nvSpPr>
            <p:spPr bwMode="auto">
              <a:xfrm>
                <a:off x="4557713" y="2289176"/>
                <a:ext cx="12700" cy="46038"/>
              </a:xfrm>
              <a:custGeom>
                <a:avLst/>
                <a:gdLst>
                  <a:gd name="T0" fmla="*/ 0 w 54"/>
                  <a:gd name="T1" fmla="*/ 192 h 192"/>
                  <a:gd name="T2" fmla="*/ 47 w 54"/>
                  <a:gd name="T3" fmla="*/ 116 h 192"/>
                  <a:gd name="T4" fmla="*/ 53 w 54"/>
                  <a:gd name="T5" fmla="*/ 0 h 192"/>
                  <a:gd name="T6" fmla="*/ 2 w 54"/>
                  <a:gd name="T7" fmla="*/ 22 h 192"/>
                  <a:gd name="T8" fmla="*/ 0 w 54"/>
                  <a:gd name="T9" fmla="*/ 192 h 192"/>
                </a:gdLst>
                <a:ahLst/>
                <a:cxnLst>
                  <a:cxn ang="0">
                    <a:pos x="T0" y="T1"/>
                  </a:cxn>
                  <a:cxn ang="0">
                    <a:pos x="T2" y="T3"/>
                  </a:cxn>
                  <a:cxn ang="0">
                    <a:pos x="T4" y="T5"/>
                  </a:cxn>
                  <a:cxn ang="0">
                    <a:pos x="T6" y="T7"/>
                  </a:cxn>
                  <a:cxn ang="0">
                    <a:pos x="T8" y="T9"/>
                  </a:cxn>
                </a:cxnLst>
                <a:rect l="0" t="0" r="r" b="b"/>
                <a:pathLst>
                  <a:path w="54" h="192">
                    <a:moveTo>
                      <a:pt x="0" y="192"/>
                    </a:moveTo>
                    <a:cubicBezTo>
                      <a:pt x="37" y="174"/>
                      <a:pt x="40" y="164"/>
                      <a:pt x="47" y="116"/>
                    </a:cubicBezTo>
                    <a:cubicBezTo>
                      <a:pt x="53" y="75"/>
                      <a:pt x="54" y="46"/>
                      <a:pt x="53" y="0"/>
                    </a:cubicBezTo>
                    <a:lnTo>
                      <a:pt x="2" y="22"/>
                    </a:lnTo>
                    <a:lnTo>
                      <a:pt x="0"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6" name="Freeform 9">
                <a:extLst>
                  <a:ext uri="{FF2B5EF4-FFF2-40B4-BE49-F238E27FC236}">
                    <a16:creationId xmlns:a16="http://schemas.microsoft.com/office/drawing/2014/main" id="{4486A235-BB0D-4A5F-9705-210AF67EEA51}"/>
                  </a:ext>
                </a:extLst>
              </p:cNvPr>
              <p:cNvSpPr>
                <a:spLocks/>
              </p:cNvSpPr>
              <p:nvPr/>
            </p:nvSpPr>
            <p:spPr bwMode="auto">
              <a:xfrm>
                <a:off x="4551363" y="2193926"/>
                <a:ext cx="20638" cy="17463"/>
              </a:xfrm>
              <a:custGeom>
                <a:avLst/>
                <a:gdLst>
                  <a:gd name="T0" fmla="*/ 0 w 84"/>
                  <a:gd name="T1" fmla="*/ 75 h 75"/>
                  <a:gd name="T2" fmla="*/ 84 w 84"/>
                  <a:gd name="T3" fmla="*/ 69 h 75"/>
                  <a:gd name="T4" fmla="*/ 0 w 84"/>
                  <a:gd name="T5" fmla="*/ 75 h 75"/>
                </a:gdLst>
                <a:ahLst/>
                <a:cxnLst>
                  <a:cxn ang="0">
                    <a:pos x="T0" y="T1"/>
                  </a:cxn>
                  <a:cxn ang="0">
                    <a:pos x="T2" y="T3"/>
                  </a:cxn>
                  <a:cxn ang="0">
                    <a:pos x="T4" y="T5"/>
                  </a:cxn>
                </a:cxnLst>
                <a:rect l="0" t="0" r="r" b="b"/>
                <a:pathLst>
                  <a:path w="84" h="75">
                    <a:moveTo>
                      <a:pt x="0" y="75"/>
                    </a:moveTo>
                    <a:lnTo>
                      <a:pt x="84" y="69"/>
                    </a:lnTo>
                    <a:cubicBezTo>
                      <a:pt x="56" y="13"/>
                      <a:pt x="15" y="0"/>
                      <a:pt x="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7" name="Freeform 10">
                <a:extLst>
                  <a:ext uri="{FF2B5EF4-FFF2-40B4-BE49-F238E27FC236}">
                    <a16:creationId xmlns:a16="http://schemas.microsoft.com/office/drawing/2014/main" id="{65F878D7-CC85-4B6E-9D5B-6594450676D3}"/>
                  </a:ext>
                </a:extLst>
              </p:cNvPr>
              <p:cNvSpPr>
                <a:spLocks/>
              </p:cNvSpPr>
              <p:nvPr/>
            </p:nvSpPr>
            <p:spPr bwMode="auto">
              <a:xfrm>
                <a:off x="4476750" y="1973263"/>
                <a:ext cx="146050" cy="93663"/>
              </a:xfrm>
              <a:custGeom>
                <a:avLst/>
                <a:gdLst>
                  <a:gd name="T0" fmla="*/ 0 w 631"/>
                  <a:gd name="T1" fmla="*/ 75 h 403"/>
                  <a:gd name="T2" fmla="*/ 0 w 631"/>
                  <a:gd name="T3" fmla="*/ 372 h 403"/>
                  <a:gd name="T4" fmla="*/ 330 w 631"/>
                  <a:gd name="T5" fmla="*/ 329 h 403"/>
                  <a:gd name="T6" fmla="*/ 592 w 631"/>
                  <a:gd name="T7" fmla="*/ 338 h 403"/>
                  <a:gd name="T8" fmla="*/ 469 w 631"/>
                  <a:gd name="T9" fmla="*/ 29 h 403"/>
                  <a:gd name="T10" fmla="*/ 65 w 631"/>
                  <a:gd name="T11" fmla="*/ 47 h 403"/>
                  <a:gd name="T12" fmla="*/ 0 w 631"/>
                  <a:gd name="T13" fmla="*/ 75 h 403"/>
                </a:gdLst>
                <a:ahLst/>
                <a:cxnLst>
                  <a:cxn ang="0">
                    <a:pos x="T0" y="T1"/>
                  </a:cxn>
                  <a:cxn ang="0">
                    <a:pos x="T2" y="T3"/>
                  </a:cxn>
                  <a:cxn ang="0">
                    <a:pos x="T4" y="T5"/>
                  </a:cxn>
                  <a:cxn ang="0">
                    <a:pos x="T6" y="T7"/>
                  </a:cxn>
                  <a:cxn ang="0">
                    <a:pos x="T8" y="T9"/>
                  </a:cxn>
                  <a:cxn ang="0">
                    <a:pos x="T10" y="T11"/>
                  </a:cxn>
                  <a:cxn ang="0">
                    <a:pos x="T12" y="T13"/>
                  </a:cxn>
                </a:cxnLst>
                <a:rect l="0" t="0" r="r" b="b"/>
                <a:pathLst>
                  <a:path w="631" h="403">
                    <a:moveTo>
                      <a:pt x="0" y="75"/>
                    </a:moveTo>
                    <a:lnTo>
                      <a:pt x="0" y="372"/>
                    </a:lnTo>
                    <a:cubicBezTo>
                      <a:pt x="68" y="372"/>
                      <a:pt x="180" y="329"/>
                      <a:pt x="330" y="329"/>
                    </a:cubicBezTo>
                    <a:cubicBezTo>
                      <a:pt x="435" y="329"/>
                      <a:pt x="592" y="403"/>
                      <a:pt x="592" y="338"/>
                    </a:cubicBezTo>
                    <a:cubicBezTo>
                      <a:pt x="592" y="31"/>
                      <a:pt x="631" y="64"/>
                      <a:pt x="469" y="29"/>
                    </a:cubicBezTo>
                    <a:cubicBezTo>
                      <a:pt x="360" y="6"/>
                      <a:pt x="174" y="0"/>
                      <a:pt x="65" y="47"/>
                    </a:cubicBezTo>
                    <a:cubicBezTo>
                      <a:pt x="37" y="59"/>
                      <a:pt x="29" y="68"/>
                      <a:pt x="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8" name="Freeform 11">
                <a:extLst>
                  <a:ext uri="{FF2B5EF4-FFF2-40B4-BE49-F238E27FC236}">
                    <a16:creationId xmlns:a16="http://schemas.microsoft.com/office/drawing/2014/main" id="{72C3AFF9-8F7D-47CD-A05D-EDD28DA5191B}"/>
                  </a:ext>
                </a:extLst>
              </p:cNvPr>
              <p:cNvSpPr>
                <a:spLocks/>
              </p:cNvSpPr>
              <p:nvPr/>
            </p:nvSpPr>
            <p:spPr bwMode="auto">
              <a:xfrm>
                <a:off x="4486275" y="2066926"/>
                <a:ext cx="120650" cy="60325"/>
              </a:xfrm>
              <a:custGeom>
                <a:avLst/>
                <a:gdLst>
                  <a:gd name="T0" fmla="*/ 0 w 525"/>
                  <a:gd name="T1" fmla="*/ 80 h 257"/>
                  <a:gd name="T2" fmla="*/ 262 w 525"/>
                  <a:gd name="T3" fmla="*/ 257 h 257"/>
                  <a:gd name="T4" fmla="*/ 525 w 525"/>
                  <a:gd name="T5" fmla="*/ 54 h 257"/>
                  <a:gd name="T6" fmla="*/ 120 w 525"/>
                  <a:gd name="T7" fmla="*/ 30 h 257"/>
                  <a:gd name="T8" fmla="*/ 0 w 525"/>
                  <a:gd name="T9" fmla="*/ 80 h 257"/>
                </a:gdLst>
                <a:ahLst/>
                <a:cxnLst>
                  <a:cxn ang="0">
                    <a:pos x="T0" y="T1"/>
                  </a:cxn>
                  <a:cxn ang="0">
                    <a:pos x="T2" y="T3"/>
                  </a:cxn>
                  <a:cxn ang="0">
                    <a:pos x="T4" y="T5"/>
                  </a:cxn>
                  <a:cxn ang="0">
                    <a:pos x="T6" y="T7"/>
                  </a:cxn>
                  <a:cxn ang="0">
                    <a:pos x="T8" y="T9"/>
                  </a:cxn>
                </a:cxnLst>
                <a:rect l="0" t="0" r="r" b="b"/>
                <a:pathLst>
                  <a:path w="525" h="257">
                    <a:moveTo>
                      <a:pt x="0" y="80"/>
                    </a:moveTo>
                    <a:cubicBezTo>
                      <a:pt x="12" y="126"/>
                      <a:pt x="165" y="257"/>
                      <a:pt x="262" y="257"/>
                    </a:cubicBezTo>
                    <a:cubicBezTo>
                      <a:pt x="350" y="257"/>
                      <a:pt x="482" y="136"/>
                      <a:pt x="525" y="54"/>
                    </a:cubicBezTo>
                    <a:cubicBezTo>
                      <a:pt x="440" y="13"/>
                      <a:pt x="241" y="0"/>
                      <a:pt x="120" y="30"/>
                    </a:cubicBezTo>
                    <a:cubicBezTo>
                      <a:pt x="69" y="43"/>
                      <a:pt x="42" y="57"/>
                      <a:pt x="0"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9" name="Freeform 12">
                <a:extLst>
                  <a:ext uri="{FF2B5EF4-FFF2-40B4-BE49-F238E27FC236}">
                    <a16:creationId xmlns:a16="http://schemas.microsoft.com/office/drawing/2014/main" id="{FEF59ECA-F28E-49C4-B7FD-553527207530}"/>
                  </a:ext>
                </a:extLst>
              </p:cNvPr>
              <p:cNvSpPr>
                <a:spLocks/>
              </p:cNvSpPr>
              <p:nvPr/>
            </p:nvSpPr>
            <p:spPr bwMode="auto">
              <a:xfrm>
                <a:off x="4229100" y="1758951"/>
                <a:ext cx="622300" cy="609600"/>
              </a:xfrm>
              <a:custGeom>
                <a:avLst/>
                <a:gdLst>
                  <a:gd name="T0" fmla="*/ 532 w 2683"/>
                  <a:gd name="T1" fmla="*/ 2604 h 2604"/>
                  <a:gd name="T2" fmla="*/ 693 w 2683"/>
                  <a:gd name="T3" fmla="*/ 2071 h 2604"/>
                  <a:gd name="T4" fmla="*/ 775 w 2683"/>
                  <a:gd name="T5" fmla="*/ 1111 h 2604"/>
                  <a:gd name="T6" fmla="*/ 945 w 2683"/>
                  <a:gd name="T7" fmla="*/ 935 h 2604"/>
                  <a:gd name="T8" fmla="*/ 1062 w 2683"/>
                  <a:gd name="T9" fmla="*/ 704 h 2604"/>
                  <a:gd name="T10" fmla="*/ 1320 w 2683"/>
                  <a:gd name="T11" fmla="*/ 606 h 2604"/>
                  <a:gd name="T12" fmla="*/ 1320 w 2683"/>
                  <a:gd name="T13" fmla="*/ 589 h 2604"/>
                  <a:gd name="T14" fmla="*/ 1131 w 2683"/>
                  <a:gd name="T15" fmla="*/ 523 h 2604"/>
                  <a:gd name="T16" fmla="*/ 1015 w 2683"/>
                  <a:gd name="T17" fmla="*/ 344 h 2604"/>
                  <a:gd name="T18" fmla="*/ 1286 w 2683"/>
                  <a:gd name="T19" fmla="*/ 513 h 2604"/>
                  <a:gd name="T20" fmla="*/ 1316 w 2683"/>
                  <a:gd name="T21" fmla="*/ 408 h 2604"/>
                  <a:gd name="T22" fmla="*/ 1320 w 2683"/>
                  <a:gd name="T23" fmla="*/ 268 h 2604"/>
                  <a:gd name="T24" fmla="*/ 1362 w 2683"/>
                  <a:gd name="T25" fmla="*/ 259 h 2604"/>
                  <a:gd name="T26" fmla="*/ 1413 w 2683"/>
                  <a:gd name="T27" fmla="*/ 276 h 2604"/>
                  <a:gd name="T28" fmla="*/ 1420 w 2683"/>
                  <a:gd name="T29" fmla="*/ 430 h 2604"/>
                  <a:gd name="T30" fmla="*/ 1490 w 2683"/>
                  <a:gd name="T31" fmla="*/ 498 h 2604"/>
                  <a:gd name="T32" fmla="*/ 1675 w 2683"/>
                  <a:gd name="T33" fmla="*/ 344 h 2604"/>
                  <a:gd name="T34" fmla="*/ 1717 w 2683"/>
                  <a:gd name="T35" fmla="*/ 352 h 2604"/>
                  <a:gd name="T36" fmla="*/ 1631 w 2683"/>
                  <a:gd name="T37" fmla="*/ 503 h 2604"/>
                  <a:gd name="T38" fmla="*/ 1500 w 2683"/>
                  <a:gd name="T39" fmla="*/ 558 h 2604"/>
                  <a:gd name="T40" fmla="*/ 1447 w 2683"/>
                  <a:gd name="T41" fmla="*/ 572 h 2604"/>
                  <a:gd name="T42" fmla="*/ 1734 w 2683"/>
                  <a:gd name="T43" fmla="*/ 793 h 2604"/>
                  <a:gd name="T44" fmla="*/ 1788 w 2683"/>
                  <a:gd name="T45" fmla="*/ 916 h 2604"/>
                  <a:gd name="T46" fmla="*/ 1958 w 2683"/>
                  <a:gd name="T47" fmla="*/ 1094 h 2604"/>
                  <a:gd name="T48" fmla="*/ 2022 w 2683"/>
                  <a:gd name="T49" fmla="*/ 1377 h 2604"/>
                  <a:gd name="T50" fmla="*/ 2031 w 2683"/>
                  <a:gd name="T51" fmla="*/ 1538 h 2604"/>
                  <a:gd name="T52" fmla="*/ 2031 w 2683"/>
                  <a:gd name="T53" fmla="*/ 1969 h 2604"/>
                  <a:gd name="T54" fmla="*/ 2200 w 2683"/>
                  <a:gd name="T55" fmla="*/ 2587 h 2604"/>
                  <a:gd name="T56" fmla="*/ 2683 w 2683"/>
                  <a:gd name="T57" fmla="*/ 1597 h 2604"/>
                  <a:gd name="T58" fmla="*/ 2559 w 2683"/>
                  <a:gd name="T59" fmla="*/ 1018 h 2604"/>
                  <a:gd name="T60" fmla="*/ 2439 w 2683"/>
                  <a:gd name="T61" fmla="*/ 816 h 2604"/>
                  <a:gd name="T62" fmla="*/ 2329 w 2683"/>
                  <a:gd name="T63" fmla="*/ 680 h 2604"/>
                  <a:gd name="T64" fmla="*/ 2291 w 2683"/>
                  <a:gd name="T65" fmla="*/ 634 h 2604"/>
                  <a:gd name="T66" fmla="*/ 1909 w 2683"/>
                  <a:gd name="T67" fmla="*/ 363 h 2604"/>
                  <a:gd name="T68" fmla="*/ 51 w 2683"/>
                  <a:gd name="T69" fmla="*/ 1318 h 2604"/>
                  <a:gd name="T70" fmla="*/ 34 w 2683"/>
                  <a:gd name="T71" fmla="*/ 1429 h 2604"/>
                  <a:gd name="T72" fmla="*/ 273 w 2683"/>
                  <a:gd name="T73" fmla="*/ 2339 h 2604"/>
                  <a:gd name="T74" fmla="*/ 359 w 2683"/>
                  <a:gd name="T75" fmla="*/ 2447 h 2604"/>
                  <a:gd name="T76" fmla="*/ 532 w 2683"/>
                  <a:gd name="T77" fmla="*/ 2604 h 2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83" h="2604">
                    <a:moveTo>
                      <a:pt x="532" y="2604"/>
                    </a:moveTo>
                    <a:cubicBezTo>
                      <a:pt x="596" y="2558"/>
                      <a:pt x="692" y="2200"/>
                      <a:pt x="693" y="2071"/>
                    </a:cubicBezTo>
                    <a:cubicBezTo>
                      <a:pt x="696" y="1808"/>
                      <a:pt x="665" y="1336"/>
                      <a:pt x="775" y="1111"/>
                    </a:cubicBezTo>
                    <a:cubicBezTo>
                      <a:pt x="824" y="1010"/>
                      <a:pt x="891" y="987"/>
                      <a:pt x="945" y="935"/>
                    </a:cubicBezTo>
                    <a:cubicBezTo>
                      <a:pt x="1017" y="866"/>
                      <a:pt x="924" y="808"/>
                      <a:pt x="1062" y="704"/>
                    </a:cubicBezTo>
                    <a:cubicBezTo>
                      <a:pt x="1131" y="652"/>
                      <a:pt x="1203" y="606"/>
                      <a:pt x="1320" y="606"/>
                    </a:cubicBezTo>
                    <a:lnTo>
                      <a:pt x="1320" y="589"/>
                    </a:lnTo>
                    <a:cubicBezTo>
                      <a:pt x="1241" y="571"/>
                      <a:pt x="1192" y="564"/>
                      <a:pt x="1131" y="523"/>
                    </a:cubicBezTo>
                    <a:cubicBezTo>
                      <a:pt x="1049" y="468"/>
                      <a:pt x="1015" y="428"/>
                      <a:pt x="1015" y="344"/>
                    </a:cubicBezTo>
                    <a:cubicBezTo>
                      <a:pt x="1144" y="344"/>
                      <a:pt x="1115" y="513"/>
                      <a:pt x="1286" y="513"/>
                    </a:cubicBezTo>
                    <a:cubicBezTo>
                      <a:pt x="1324" y="513"/>
                      <a:pt x="1310" y="452"/>
                      <a:pt x="1316" y="408"/>
                    </a:cubicBezTo>
                    <a:cubicBezTo>
                      <a:pt x="1323" y="363"/>
                      <a:pt x="1320" y="314"/>
                      <a:pt x="1320" y="268"/>
                    </a:cubicBezTo>
                    <a:cubicBezTo>
                      <a:pt x="1353" y="265"/>
                      <a:pt x="1340" y="259"/>
                      <a:pt x="1362" y="259"/>
                    </a:cubicBezTo>
                    <a:cubicBezTo>
                      <a:pt x="1378" y="259"/>
                      <a:pt x="1389" y="271"/>
                      <a:pt x="1413" y="276"/>
                    </a:cubicBezTo>
                    <a:cubicBezTo>
                      <a:pt x="1413" y="336"/>
                      <a:pt x="1415" y="382"/>
                      <a:pt x="1420" y="430"/>
                    </a:cubicBezTo>
                    <a:cubicBezTo>
                      <a:pt x="1428" y="513"/>
                      <a:pt x="1410" y="526"/>
                      <a:pt x="1490" y="498"/>
                    </a:cubicBezTo>
                    <a:cubicBezTo>
                      <a:pt x="1608" y="456"/>
                      <a:pt x="1641" y="344"/>
                      <a:pt x="1675" y="344"/>
                    </a:cubicBezTo>
                    <a:cubicBezTo>
                      <a:pt x="1698" y="344"/>
                      <a:pt x="1699" y="348"/>
                      <a:pt x="1717" y="352"/>
                    </a:cubicBezTo>
                    <a:cubicBezTo>
                      <a:pt x="1733" y="417"/>
                      <a:pt x="1694" y="444"/>
                      <a:pt x="1631" y="503"/>
                    </a:cubicBezTo>
                    <a:cubicBezTo>
                      <a:pt x="1568" y="562"/>
                      <a:pt x="1544" y="551"/>
                      <a:pt x="1500" y="558"/>
                    </a:cubicBezTo>
                    <a:cubicBezTo>
                      <a:pt x="1483" y="560"/>
                      <a:pt x="1467" y="568"/>
                      <a:pt x="1447" y="572"/>
                    </a:cubicBezTo>
                    <a:cubicBezTo>
                      <a:pt x="1482" y="621"/>
                      <a:pt x="1689" y="653"/>
                      <a:pt x="1734" y="793"/>
                    </a:cubicBezTo>
                    <a:cubicBezTo>
                      <a:pt x="1750" y="846"/>
                      <a:pt x="1747" y="883"/>
                      <a:pt x="1788" y="916"/>
                    </a:cubicBezTo>
                    <a:cubicBezTo>
                      <a:pt x="1855" y="969"/>
                      <a:pt x="1897" y="974"/>
                      <a:pt x="1958" y="1094"/>
                    </a:cubicBezTo>
                    <a:cubicBezTo>
                      <a:pt x="1999" y="1177"/>
                      <a:pt x="2023" y="1255"/>
                      <a:pt x="2022" y="1377"/>
                    </a:cubicBezTo>
                    <a:cubicBezTo>
                      <a:pt x="2022" y="1434"/>
                      <a:pt x="2031" y="1471"/>
                      <a:pt x="2031" y="1538"/>
                    </a:cubicBezTo>
                    <a:lnTo>
                      <a:pt x="2031" y="1969"/>
                    </a:lnTo>
                    <a:cubicBezTo>
                      <a:pt x="2040" y="2142"/>
                      <a:pt x="2064" y="2496"/>
                      <a:pt x="2200" y="2587"/>
                    </a:cubicBezTo>
                    <a:cubicBezTo>
                      <a:pt x="2428" y="2435"/>
                      <a:pt x="2683" y="1983"/>
                      <a:pt x="2683" y="1597"/>
                    </a:cubicBezTo>
                    <a:cubicBezTo>
                      <a:pt x="2683" y="1366"/>
                      <a:pt x="2642" y="1192"/>
                      <a:pt x="2559" y="1018"/>
                    </a:cubicBezTo>
                    <a:cubicBezTo>
                      <a:pt x="2523" y="943"/>
                      <a:pt x="2483" y="882"/>
                      <a:pt x="2439" y="816"/>
                    </a:cubicBezTo>
                    <a:lnTo>
                      <a:pt x="2329" y="680"/>
                    </a:lnTo>
                    <a:cubicBezTo>
                      <a:pt x="2311" y="661"/>
                      <a:pt x="2309" y="653"/>
                      <a:pt x="2291" y="634"/>
                    </a:cubicBezTo>
                    <a:cubicBezTo>
                      <a:pt x="2202" y="536"/>
                      <a:pt x="2028" y="419"/>
                      <a:pt x="1909" y="363"/>
                    </a:cubicBezTo>
                    <a:cubicBezTo>
                      <a:pt x="1129" y="0"/>
                      <a:pt x="199" y="480"/>
                      <a:pt x="51" y="1318"/>
                    </a:cubicBezTo>
                    <a:cubicBezTo>
                      <a:pt x="44" y="1353"/>
                      <a:pt x="37" y="1398"/>
                      <a:pt x="34" y="1429"/>
                    </a:cubicBezTo>
                    <a:cubicBezTo>
                      <a:pt x="0" y="1758"/>
                      <a:pt x="90" y="2062"/>
                      <a:pt x="273" y="2339"/>
                    </a:cubicBezTo>
                    <a:cubicBezTo>
                      <a:pt x="309" y="2393"/>
                      <a:pt x="328" y="2407"/>
                      <a:pt x="359" y="2447"/>
                    </a:cubicBezTo>
                    <a:cubicBezTo>
                      <a:pt x="401" y="2501"/>
                      <a:pt x="474" y="2574"/>
                      <a:pt x="532" y="26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0" name="Freeform 13">
                <a:extLst>
                  <a:ext uri="{FF2B5EF4-FFF2-40B4-BE49-F238E27FC236}">
                    <a16:creationId xmlns:a16="http://schemas.microsoft.com/office/drawing/2014/main" id="{A9A34E3B-64A9-4F15-9DE3-C230B6CF1AFC}"/>
                  </a:ext>
                </a:extLst>
              </p:cNvPr>
              <p:cNvSpPr>
                <a:spLocks noEditPoints="1"/>
              </p:cNvSpPr>
              <p:nvPr/>
            </p:nvSpPr>
            <p:spPr bwMode="auto">
              <a:xfrm>
                <a:off x="4208463" y="1784351"/>
                <a:ext cx="668338" cy="698500"/>
              </a:xfrm>
              <a:custGeom>
                <a:avLst/>
                <a:gdLst>
                  <a:gd name="T0" fmla="*/ 1575 w 2879"/>
                  <a:gd name="T1" fmla="*/ 2823 h 2992"/>
                  <a:gd name="T2" fmla="*/ 1761 w 2879"/>
                  <a:gd name="T3" fmla="*/ 2882 h 2992"/>
                  <a:gd name="T4" fmla="*/ 1321 w 2879"/>
                  <a:gd name="T5" fmla="*/ 2857 h 2992"/>
                  <a:gd name="T6" fmla="*/ 1355 w 2879"/>
                  <a:gd name="T7" fmla="*/ 2848 h 2992"/>
                  <a:gd name="T8" fmla="*/ 1524 w 2879"/>
                  <a:gd name="T9" fmla="*/ 2798 h 2992"/>
                  <a:gd name="T10" fmla="*/ 1363 w 2879"/>
                  <a:gd name="T11" fmla="*/ 2798 h 2992"/>
                  <a:gd name="T12" fmla="*/ 1316 w 2879"/>
                  <a:gd name="T13" fmla="*/ 2911 h 2992"/>
                  <a:gd name="T14" fmla="*/ 1160 w 2879"/>
                  <a:gd name="T15" fmla="*/ 2772 h 2992"/>
                  <a:gd name="T16" fmla="*/ 1084 w 2879"/>
                  <a:gd name="T17" fmla="*/ 2874 h 2992"/>
                  <a:gd name="T18" fmla="*/ 1143 w 2879"/>
                  <a:gd name="T19" fmla="*/ 2755 h 2992"/>
                  <a:gd name="T20" fmla="*/ 1084 w 2879"/>
                  <a:gd name="T21" fmla="*/ 2874 h 2992"/>
                  <a:gd name="T22" fmla="*/ 1599 w 2879"/>
                  <a:gd name="T23" fmla="*/ 2806 h 2992"/>
                  <a:gd name="T24" fmla="*/ 1837 w 2879"/>
                  <a:gd name="T25" fmla="*/ 2730 h 2992"/>
                  <a:gd name="T26" fmla="*/ 1803 w 2879"/>
                  <a:gd name="T27" fmla="*/ 2815 h 2992"/>
                  <a:gd name="T28" fmla="*/ 1710 w 2879"/>
                  <a:gd name="T29" fmla="*/ 2815 h 2992"/>
                  <a:gd name="T30" fmla="*/ 1427 w 2879"/>
                  <a:gd name="T31" fmla="*/ 2339 h 2992"/>
                  <a:gd name="T32" fmla="*/ 1311 w 2879"/>
                  <a:gd name="T33" fmla="*/ 1892 h 2992"/>
                  <a:gd name="T34" fmla="*/ 1346 w 2879"/>
                  <a:gd name="T35" fmla="*/ 1665 h 2992"/>
                  <a:gd name="T36" fmla="*/ 1457 w 2879"/>
                  <a:gd name="T37" fmla="*/ 1886 h 2992"/>
                  <a:gd name="T38" fmla="*/ 1511 w 2879"/>
                  <a:gd name="T39" fmla="*/ 2100 h 2992"/>
                  <a:gd name="T40" fmla="*/ 1627 w 2879"/>
                  <a:gd name="T41" fmla="*/ 2196 h 2992"/>
                  <a:gd name="T42" fmla="*/ 1479 w 2879"/>
                  <a:gd name="T43" fmla="*/ 2701 h 2992"/>
                  <a:gd name="T44" fmla="*/ 1353 w 2879"/>
                  <a:gd name="T45" fmla="*/ 2165 h 2992"/>
                  <a:gd name="T46" fmla="*/ 965 w 2879"/>
                  <a:gd name="T47" fmla="*/ 2696 h 2992"/>
                  <a:gd name="T48" fmla="*/ 329 w 2879"/>
                  <a:gd name="T49" fmla="*/ 2283 h 2992"/>
                  <a:gd name="T50" fmla="*/ 442 w 2879"/>
                  <a:gd name="T51" fmla="*/ 514 h 2992"/>
                  <a:gd name="T52" fmla="*/ 2390 w 2879"/>
                  <a:gd name="T53" fmla="*/ 467 h 2992"/>
                  <a:gd name="T54" fmla="*/ 2537 w 2879"/>
                  <a:gd name="T55" fmla="*/ 2304 h 2992"/>
                  <a:gd name="T56" fmla="*/ 1914 w 2879"/>
                  <a:gd name="T57" fmla="*/ 2696 h 2992"/>
                  <a:gd name="T58" fmla="*/ 2068 w 2879"/>
                  <a:gd name="T59" fmla="*/ 2270 h 2992"/>
                  <a:gd name="T60" fmla="*/ 1812 w 2879"/>
                  <a:gd name="T61" fmla="*/ 1308 h 2992"/>
                  <a:gd name="T62" fmla="*/ 1679 w 2879"/>
                  <a:gd name="T63" fmla="*/ 1601 h 2992"/>
                  <a:gd name="T64" fmla="*/ 1770 w 2879"/>
                  <a:gd name="T65" fmla="*/ 2095 h 2992"/>
                  <a:gd name="T66" fmla="*/ 1685 w 2879"/>
                  <a:gd name="T67" fmla="*/ 2493 h 2992"/>
                  <a:gd name="T68" fmla="*/ 1383 w 2879"/>
                  <a:gd name="T69" fmla="*/ 1607 h 2992"/>
                  <a:gd name="T70" fmla="*/ 1228 w 2879"/>
                  <a:gd name="T71" fmla="*/ 2442 h 2992"/>
                  <a:gd name="T72" fmla="*/ 1135 w 2879"/>
                  <a:gd name="T73" fmla="*/ 1849 h 2992"/>
                  <a:gd name="T74" fmla="*/ 958 w 2879"/>
                  <a:gd name="T75" fmla="*/ 1385 h 2992"/>
                  <a:gd name="T76" fmla="*/ 677 w 2879"/>
                  <a:gd name="T77" fmla="*/ 2535 h 2992"/>
                  <a:gd name="T78" fmla="*/ 914 w 2879"/>
                  <a:gd name="T79" fmla="*/ 2806 h 2992"/>
                  <a:gd name="T80" fmla="*/ 1934 w 2879"/>
                  <a:gd name="T81" fmla="*/ 2911 h 2992"/>
                  <a:gd name="T82" fmla="*/ 2320 w 2879"/>
                  <a:gd name="T83" fmla="*/ 2603 h 2992"/>
                  <a:gd name="T84" fmla="*/ 2523 w 2879"/>
                  <a:gd name="T85" fmla="*/ 520 h 2992"/>
                  <a:gd name="T86" fmla="*/ 1516 w 2879"/>
                  <a:gd name="T87" fmla="*/ 29 h 2992"/>
                  <a:gd name="T88" fmla="*/ 408 w 2879"/>
                  <a:gd name="T89" fmla="*/ 463 h 2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9" h="2992">
                    <a:moveTo>
                      <a:pt x="1549" y="2908"/>
                    </a:moveTo>
                    <a:lnTo>
                      <a:pt x="1549" y="2823"/>
                    </a:lnTo>
                    <a:lnTo>
                      <a:pt x="1575" y="2823"/>
                    </a:lnTo>
                    <a:cubicBezTo>
                      <a:pt x="1577" y="2850"/>
                      <a:pt x="1583" y="2853"/>
                      <a:pt x="1583" y="2882"/>
                    </a:cubicBezTo>
                    <a:cubicBezTo>
                      <a:pt x="1583" y="2908"/>
                      <a:pt x="1573" y="2905"/>
                      <a:pt x="1549" y="2908"/>
                    </a:cubicBezTo>
                    <a:close/>
                    <a:moveTo>
                      <a:pt x="1761" y="2882"/>
                    </a:moveTo>
                    <a:cubicBezTo>
                      <a:pt x="1750" y="2860"/>
                      <a:pt x="1753" y="2873"/>
                      <a:pt x="1753" y="2840"/>
                    </a:cubicBezTo>
                    <a:cubicBezTo>
                      <a:pt x="1813" y="2845"/>
                      <a:pt x="1781" y="2880"/>
                      <a:pt x="1761" y="2882"/>
                    </a:cubicBezTo>
                    <a:close/>
                    <a:moveTo>
                      <a:pt x="1321" y="2857"/>
                    </a:moveTo>
                    <a:lnTo>
                      <a:pt x="1321" y="2806"/>
                    </a:lnTo>
                    <a:lnTo>
                      <a:pt x="1346" y="2806"/>
                    </a:lnTo>
                    <a:cubicBezTo>
                      <a:pt x="1348" y="2829"/>
                      <a:pt x="1350" y="2829"/>
                      <a:pt x="1355" y="2848"/>
                    </a:cubicBezTo>
                    <a:cubicBezTo>
                      <a:pt x="1341" y="2850"/>
                      <a:pt x="1328" y="2848"/>
                      <a:pt x="1321" y="2857"/>
                    </a:cubicBezTo>
                    <a:close/>
                    <a:moveTo>
                      <a:pt x="1363" y="2798"/>
                    </a:moveTo>
                    <a:lnTo>
                      <a:pt x="1524" y="2798"/>
                    </a:lnTo>
                    <a:cubicBezTo>
                      <a:pt x="1504" y="2840"/>
                      <a:pt x="1521" y="2884"/>
                      <a:pt x="1524" y="2925"/>
                    </a:cubicBezTo>
                    <a:lnTo>
                      <a:pt x="1338" y="2925"/>
                    </a:lnTo>
                    <a:cubicBezTo>
                      <a:pt x="1376" y="2868"/>
                      <a:pt x="1399" y="2865"/>
                      <a:pt x="1363" y="2798"/>
                    </a:cubicBezTo>
                    <a:close/>
                    <a:moveTo>
                      <a:pt x="1287" y="2874"/>
                    </a:moveTo>
                    <a:cubicBezTo>
                      <a:pt x="1307" y="2879"/>
                      <a:pt x="1312" y="2882"/>
                      <a:pt x="1338" y="2882"/>
                    </a:cubicBezTo>
                    <a:cubicBezTo>
                      <a:pt x="1331" y="2906"/>
                      <a:pt x="1340" y="2897"/>
                      <a:pt x="1316" y="2911"/>
                    </a:cubicBezTo>
                    <a:cubicBezTo>
                      <a:pt x="1275" y="2934"/>
                      <a:pt x="1165" y="2927"/>
                      <a:pt x="1143" y="2882"/>
                    </a:cubicBezTo>
                    <a:cubicBezTo>
                      <a:pt x="1135" y="2866"/>
                      <a:pt x="1139" y="2855"/>
                      <a:pt x="1145" y="2835"/>
                    </a:cubicBezTo>
                    <a:cubicBezTo>
                      <a:pt x="1153" y="2811"/>
                      <a:pt x="1158" y="2797"/>
                      <a:pt x="1160" y="2772"/>
                    </a:cubicBezTo>
                    <a:lnTo>
                      <a:pt x="1312" y="2783"/>
                    </a:lnTo>
                    <a:cubicBezTo>
                      <a:pt x="1289" y="2816"/>
                      <a:pt x="1287" y="2814"/>
                      <a:pt x="1287" y="2874"/>
                    </a:cubicBezTo>
                    <a:close/>
                    <a:moveTo>
                      <a:pt x="1084" y="2874"/>
                    </a:moveTo>
                    <a:cubicBezTo>
                      <a:pt x="1021" y="2874"/>
                      <a:pt x="1025" y="2869"/>
                      <a:pt x="974" y="2857"/>
                    </a:cubicBezTo>
                    <a:lnTo>
                      <a:pt x="1036" y="2731"/>
                    </a:lnTo>
                    <a:cubicBezTo>
                      <a:pt x="1070" y="2739"/>
                      <a:pt x="1099" y="2754"/>
                      <a:pt x="1143" y="2755"/>
                    </a:cubicBezTo>
                    <a:cubicBezTo>
                      <a:pt x="1125" y="2800"/>
                      <a:pt x="1149" y="2744"/>
                      <a:pt x="1122" y="2776"/>
                    </a:cubicBezTo>
                    <a:cubicBezTo>
                      <a:pt x="1104" y="2798"/>
                      <a:pt x="1114" y="2769"/>
                      <a:pt x="1116" y="2807"/>
                    </a:cubicBezTo>
                    <a:cubicBezTo>
                      <a:pt x="1118" y="2844"/>
                      <a:pt x="1120" y="2874"/>
                      <a:pt x="1084" y="2874"/>
                    </a:cubicBezTo>
                    <a:close/>
                    <a:moveTo>
                      <a:pt x="1736" y="2899"/>
                    </a:moveTo>
                    <a:cubicBezTo>
                      <a:pt x="1699" y="2908"/>
                      <a:pt x="1632" y="2924"/>
                      <a:pt x="1592" y="2925"/>
                    </a:cubicBezTo>
                    <a:cubicBezTo>
                      <a:pt x="1607" y="2859"/>
                      <a:pt x="1616" y="2924"/>
                      <a:pt x="1599" y="2806"/>
                    </a:cubicBezTo>
                    <a:cubicBezTo>
                      <a:pt x="1592" y="2802"/>
                      <a:pt x="1584" y="2800"/>
                      <a:pt x="1581" y="2800"/>
                    </a:cubicBezTo>
                    <a:lnTo>
                      <a:pt x="1558" y="2789"/>
                    </a:lnTo>
                    <a:cubicBezTo>
                      <a:pt x="1664" y="2765"/>
                      <a:pt x="1744" y="2775"/>
                      <a:pt x="1837" y="2730"/>
                    </a:cubicBezTo>
                    <a:lnTo>
                      <a:pt x="1888" y="2857"/>
                    </a:lnTo>
                    <a:cubicBezTo>
                      <a:pt x="1864" y="2869"/>
                      <a:pt x="1833" y="2876"/>
                      <a:pt x="1803" y="2882"/>
                    </a:cubicBezTo>
                    <a:lnTo>
                      <a:pt x="1803" y="2815"/>
                    </a:lnTo>
                    <a:cubicBezTo>
                      <a:pt x="1759" y="2811"/>
                      <a:pt x="1788" y="2804"/>
                      <a:pt x="1744" y="2815"/>
                    </a:cubicBezTo>
                    <a:cubicBezTo>
                      <a:pt x="1756" y="2797"/>
                      <a:pt x="1767" y="2781"/>
                      <a:pt x="1778" y="2764"/>
                    </a:cubicBezTo>
                    <a:cubicBezTo>
                      <a:pt x="1738" y="2773"/>
                      <a:pt x="1722" y="2778"/>
                      <a:pt x="1710" y="2815"/>
                    </a:cubicBezTo>
                    <a:cubicBezTo>
                      <a:pt x="1701" y="2846"/>
                      <a:pt x="1719" y="2868"/>
                      <a:pt x="1736" y="2899"/>
                    </a:cubicBezTo>
                    <a:close/>
                    <a:moveTo>
                      <a:pt x="1353" y="2165"/>
                    </a:moveTo>
                    <a:cubicBezTo>
                      <a:pt x="1390" y="2221"/>
                      <a:pt x="1360" y="2325"/>
                      <a:pt x="1427" y="2339"/>
                    </a:cubicBezTo>
                    <a:cubicBezTo>
                      <a:pt x="1434" y="2077"/>
                      <a:pt x="1373" y="2191"/>
                      <a:pt x="1342" y="2121"/>
                    </a:cubicBezTo>
                    <a:cubicBezTo>
                      <a:pt x="1327" y="2045"/>
                      <a:pt x="1349" y="2044"/>
                      <a:pt x="1358" y="1989"/>
                    </a:cubicBezTo>
                    <a:cubicBezTo>
                      <a:pt x="1365" y="1942"/>
                      <a:pt x="1321" y="1950"/>
                      <a:pt x="1311" y="1892"/>
                    </a:cubicBezTo>
                    <a:cubicBezTo>
                      <a:pt x="1357" y="1820"/>
                      <a:pt x="1435" y="1869"/>
                      <a:pt x="1428" y="1793"/>
                    </a:cubicBezTo>
                    <a:cubicBezTo>
                      <a:pt x="1395" y="1772"/>
                      <a:pt x="1337" y="1792"/>
                      <a:pt x="1316" y="1759"/>
                    </a:cubicBezTo>
                    <a:cubicBezTo>
                      <a:pt x="1296" y="1727"/>
                      <a:pt x="1329" y="1682"/>
                      <a:pt x="1346" y="1665"/>
                    </a:cubicBezTo>
                    <a:cubicBezTo>
                      <a:pt x="1395" y="1679"/>
                      <a:pt x="1376" y="1680"/>
                      <a:pt x="1400" y="1719"/>
                    </a:cubicBezTo>
                    <a:cubicBezTo>
                      <a:pt x="1515" y="1731"/>
                      <a:pt x="1523" y="1715"/>
                      <a:pt x="1625" y="1757"/>
                    </a:cubicBezTo>
                    <a:cubicBezTo>
                      <a:pt x="1634" y="1916"/>
                      <a:pt x="1547" y="1882"/>
                      <a:pt x="1457" y="1886"/>
                    </a:cubicBezTo>
                    <a:cubicBezTo>
                      <a:pt x="1427" y="1888"/>
                      <a:pt x="1405" y="1892"/>
                      <a:pt x="1385" y="1909"/>
                    </a:cubicBezTo>
                    <a:cubicBezTo>
                      <a:pt x="1409" y="1929"/>
                      <a:pt x="1409" y="1927"/>
                      <a:pt x="1448" y="1935"/>
                    </a:cubicBezTo>
                    <a:cubicBezTo>
                      <a:pt x="1533" y="1952"/>
                      <a:pt x="1492" y="2005"/>
                      <a:pt x="1511" y="2100"/>
                    </a:cubicBezTo>
                    <a:cubicBezTo>
                      <a:pt x="1550" y="2041"/>
                      <a:pt x="1523" y="1991"/>
                      <a:pt x="1577" y="1967"/>
                    </a:cubicBezTo>
                    <a:cubicBezTo>
                      <a:pt x="1610" y="2042"/>
                      <a:pt x="1601" y="2076"/>
                      <a:pt x="1577" y="2149"/>
                    </a:cubicBezTo>
                    <a:cubicBezTo>
                      <a:pt x="1617" y="2174"/>
                      <a:pt x="1618" y="2137"/>
                      <a:pt x="1627" y="2196"/>
                    </a:cubicBezTo>
                    <a:cubicBezTo>
                      <a:pt x="1638" y="2274"/>
                      <a:pt x="1612" y="2358"/>
                      <a:pt x="1557" y="2407"/>
                    </a:cubicBezTo>
                    <a:cubicBezTo>
                      <a:pt x="1497" y="2459"/>
                      <a:pt x="1503" y="2425"/>
                      <a:pt x="1502" y="2535"/>
                    </a:cubicBezTo>
                    <a:cubicBezTo>
                      <a:pt x="1502" y="2594"/>
                      <a:pt x="1503" y="2655"/>
                      <a:pt x="1479" y="2701"/>
                    </a:cubicBezTo>
                    <a:cubicBezTo>
                      <a:pt x="1383" y="2681"/>
                      <a:pt x="1423" y="2605"/>
                      <a:pt x="1425" y="2434"/>
                    </a:cubicBezTo>
                    <a:cubicBezTo>
                      <a:pt x="1366" y="2389"/>
                      <a:pt x="1294" y="2369"/>
                      <a:pt x="1302" y="2221"/>
                    </a:cubicBezTo>
                    <a:cubicBezTo>
                      <a:pt x="1305" y="2178"/>
                      <a:pt x="1313" y="2169"/>
                      <a:pt x="1353" y="2165"/>
                    </a:cubicBezTo>
                    <a:close/>
                    <a:moveTo>
                      <a:pt x="677" y="2535"/>
                    </a:moveTo>
                    <a:cubicBezTo>
                      <a:pt x="685" y="2563"/>
                      <a:pt x="678" y="2547"/>
                      <a:pt x="699" y="2565"/>
                    </a:cubicBezTo>
                    <a:cubicBezTo>
                      <a:pt x="752" y="2611"/>
                      <a:pt x="903" y="2695"/>
                      <a:pt x="965" y="2696"/>
                    </a:cubicBezTo>
                    <a:cubicBezTo>
                      <a:pt x="959" y="2722"/>
                      <a:pt x="954" y="2721"/>
                      <a:pt x="948" y="2747"/>
                    </a:cubicBezTo>
                    <a:cubicBezTo>
                      <a:pt x="896" y="2746"/>
                      <a:pt x="791" y="2693"/>
                      <a:pt x="755" y="2669"/>
                    </a:cubicBezTo>
                    <a:cubicBezTo>
                      <a:pt x="589" y="2561"/>
                      <a:pt x="451" y="2449"/>
                      <a:pt x="329" y="2283"/>
                    </a:cubicBezTo>
                    <a:cubicBezTo>
                      <a:pt x="91" y="1958"/>
                      <a:pt x="5" y="1570"/>
                      <a:pt x="97" y="1150"/>
                    </a:cubicBezTo>
                    <a:cubicBezTo>
                      <a:pt x="143" y="940"/>
                      <a:pt x="268" y="687"/>
                      <a:pt x="421" y="535"/>
                    </a:cubicBezTo>
                    <a:cubicBezTo>
                      <a:pt x="430" y="526"/>
                      <a:pt x="434" y="523"/>
                      <a:pt x="442" y="514"/>
                    </a:cubicBezTo>
                    <a:cubicBezTo>
                      <a:pt x="504" y="446"/>
                      <a:pt x="576" y="385"/>
                      <a:pt x="652" y="334"/>
                    </a:cubicBezTo>
                    <a:cubicBezTo>
                      <a:pt x="1121" y="23"/>
                      <a:pt x="1735" y="0"/>
                      <a:pt x="2203" y="315"/>
                    </a:cubicBezTo>
                    <a:lnTo>
                      <a:pt x="2390" y="467"/>
                    </a:lnTo>
                    <a:cubicBezTo>
                      <a:pt x="2613" y="693"/>
                      <a:pt x="2811" y="1034"/>
                      <a:pt x="2811" y="1375"/>
                    </a:cubicBezTo>
                    <a:lnTo>
                      <a:pt x="2811" y="1528"/>
                    </a:lnTo>
                    <a:cubicBezTo>
                      <a:pt x="2811" y="1813"/>
                      <a:pt x="2667" y="2145"/>
                      <a:pt x="2537" y="2304"/>
                    </a:cubicBezTo>
                    <a:cubicBezTo>
                      <a:pt x="2493" y="2358"/>
                      <a:pt x="2460" y="2391"/>
                      <a:pt x="2411" y="2440"/>
                    </a:cubicBezTo>
                    <a:cubicBezTo>
                      <a:pt x="2306" y="2545"/>
                      <a:pt x="2055" y="2744"/>
                      <a:pt x="1922" y="2747"/>
                    </a:cubicBezTo>
                    <a:cubicBezTo>
                      <a:pt x="1917" y="2727"/>
                      <a:pt x="1914" y="2722"/>
                      <a:pt x="1914" y="2696"/>
                    </a:cubicBezTo>
                    <a:cubicBezTo>
                      <a:pt x="1995" y="2694"/>
                      <a:pt x="2114" y="2602"/>
                      <a:pt x="2176" y="2569"/>
                    </a:cubicBezTo>
                    <a:cubicBezTo>
                      <a:pt x="2169" y="2539"/>
                      <a:pt x="2155" y="2526"/>
                      <a:pt x="2142" y="2501"/>
                    </a:cubicBezTo>
                    <a:cubicBezTo>
                      <a:pt x="2102" y="2424"/>
                      <a:pt x="2080" y="2361"/>
                      <a:pt x="2068" y="2270"/>
                    </a:cubicBezTo>
                    <a:cubicBezTo>
                      <a:pt x="2051" y="2134"/>
                      <a:pt x="2024" y="1600"/>
                      <a:pt x="2024" y="1502"/>
                    </a:cubicBezTo>
                    <a:cubicBezTo>
                      <a:pt x="2024" y="1424"/>
                      <a:pt x="1992" y="1413"/>
                      <a:pt x="1945" y="1378"/>
                    </a:cubicBezTo>
                    <a:cubicBezTo>
                      <a:pt x="1914" y="1354"/>
                      <a:pt x="1853" y="1317"/>
                      <a:pt x="1812" y="1308"/>
                    </a:cubicBezTo>
                    <a:cubicBezTo>
                      <a:pt x="1769" y="1389"/>
                      <a:pt x="1656" y="1489"/>
                      <a:pt x="1575" y="1511"/>
                    </a:cubicBezTo>
                    <a:cubicBezTo>
                      <a:pt x="1583" y="1540"/>
                      <a:pt x="1596" y="1544"/>
                      <a:pt x="1621" y="1558"/>
                    </a:cubicBezTo>
                    <a:cubicBezTo>
                      <a:pt x="1654" y="1577"/>
                      <a:pt x="1652" y="1575"/>
                      <a:pt x="1679" y="1601"/>
                    </a:cubicBezTo>
                    <a:cubicBezTo>
                      <a:pt x="1722" y="1645"/>
                      <a:pt x="1728" y="1668"/>
                      <a:pt x="1742" y="1733"/>
                    </a:cubicBezTo>
                    <a:cubicBezTo>
                      <a:pt x="1753" y="1781"/>
                      <a:pt x="1762" y="1854"/>
                      <a:pt x="1761" y="1908"/>
                    </a:cubicBezTo>
                    <a:cubicBezTo>
                      <a:pt x="1761" y="1979"/>
                      <a:pt x="1770" y="2024"/>
                      <a:pt x="1770" y="2095"/>
                    </a:cubicBezTo>
                    <a:cubicBezTo>
                      <a:pt x="1770" y="2175"/>
                      <a:pt x="1761" y="2221"/>
                      <a:pt x="1761" y="2298"/>
                    </a:cubicBezTo>
                    <a:cubicBezTo>
                      <a:pt x="1762" y="2375"/>
                      <a:pt x="1746" y="2429"/>
                      <a:pt x="1744" y="2493"/>
                    </a:cubicBezTo>
                    <a:lnTo>
                      <a:pt x="1685" y="2493"/>
                    </a:lnTo>
                    <a:cubicBezTo>
                      <a:pt x="1681" y="2447"/>
                      <a:pt x="1668" y="2400"/>
                      <a:pt x="1668" y="2349"/>
                    </a:cubicBezTo>
                    <a:cubicBezTo>
                      <a:pt x="1668" y="2091"/>
                      <a:pt x="1708" y="1881"/>
                      <a:pt x="1609" y="1688"/>
                    </a:cubicBezTo>
                    <a:cubicBezTo>
                      <a:pt x="1566" y="1604"/>
                      <a:pt x="1470" y="1541"/>
                      <a:pt x="1383" y="1607"/>
                    </a:cubicBezTo>
                    <a:cubicBezTo>
                      <a:pt x="1200" y="1748"/>
                      <a:pt x="1245" y="1884"/>
                      <a:pt x="1223" y="2031"/>
                    </a:cubicBezTo>
                    <a:cubicBezTo>
                      <a:pt x="1217" y="2072"/>
                      <a:pt x="1218" y="2102"/>
                      <a:pt x="1224" y="2141"/>
                    </a:cubicBezTo>
                    <a:lnTo>
                      <a:pt x="1228" y="2442"/>
                    </a:lnTo>
                    <a:cubicBezTo>
                      <a:pt x="1228" y="2487"/>
                      <a:pt x="1205" y="2500"/>
                      <a:pt x="1160" y="2501"/>
                    </a:cubicBezTo>
                    <a:cubicBezTo>
                      <a:pt x="1159" y="2465"/>
                      <a:pt x="1152" y="2467"/>
                      <a:pt x="1151" y="2425"/>
                    </a:cubicBezTo>
                    <a:lnTo>
                      <a:pt x="1135" y="1849"/>
                    </a:lnTo>
                    <a:cubicBezTo>
                      <a:pt x="1135" y="1673"/>
                      <a:pt x="1215" y="1607"/>
                      <a:pt x="1321" y="1536"/>
                    </a:cubicBezTo>
                    <a:cubicBezTo>
                      <a:pt x="1259" y="1444"/>
                      <a:pt x="1243" y="1545"/>
                      <a:pt x="1084" y="1308"/>
                    </a:cubicBezTo>
                    <a:cubicBezTo>
                      <a:pt x="1032" y="1335"/>
                      <a:pt x="1004" y="1350"/>
                      <a:pt x="958" y="1385"/>
                    </a:cubicBezTo>
                    <a:cubicBezTo>
                      <a:pt x="891" y="1434"/>
                      <a:pt x="881" y="1445"/>
                      <a:pt x="880" y="1511"/>
                    </a:cubicBezTo>
                    <a:cubicBezTo>
                      <a:pt x="878" y="1674"/>
                      <a:pt x="851" y="2123"/>
                      <a:pt x="824" y="2266"/>
                    </a:cubicBezTo>
                    <a:cubicBezTo>
                      <a:pt x="805" y="2361"/>
                      <a:pt x="772" y="2527"/>
                      <a:pt x="677" y="2535"/>
                    </a:cubicBezTo>
                    <a:close/>
                    <a:moveTo>
                      <a:pt x="0" y="1426"/>
                    </a:moveTo>
                    <a:cubicBezTo>
                      <a:pt x="0" y="1915"/>
                      <a:pt x="185" y="2298"/>
                      <a:pt x="549" y="2596"/>
                    </a:cubicBezTo>
                    <a:cubicBezTo>
                      <a:pt x="716" y="2732"/>
                      <a:pt x="761" y="2732"/>
                      <a:pt x="914" y="2806"/>
                    </a:cubicBezTo>
                    <a:cubicBezTo>
                      <a:pt x="902" y="2825"/>
                      <a:pt x="889" y="2842"/>
                      <a:pt x="889" y="2874"/>
                    </a:cubicBezTo>
                    <a:cubicBezTo>
                      <a:pt x="889" y="2941"/>
                      <a:pt x="1344" y="2992"/>
                      <a:pt x="1482" y="2992"/>
                    </a:cubicBezTo>
                    <a:cubicBezTo>
                      <a:pt x="1595" y="2992"/>
                      <a:pt x="1822" y="2950"/>
                      <a:pt x="1934" y="2911"/>
                    </a:cubicBezTo>
                    <a:cubicBezTo>
                      <a:pt x="1961" y="2902"/>
                      <a:pt x="1965" y="2897"/>
                      <a:pt x="1990" y="2891"/>
                    </a:cubicBezTo>
                    <a:cubicBezTo>
                      <a:pt x="1987" y="2857"/>
                      <a:pt x="1972" y="2841"/>
                      <a:pt x="1964" y="2806"/>
                    </a:cubicBezTo>
                    <a:cubicBezTo>
                      <a:pt x="2149" y="2709"/>
                      <a:pt x="2126" y="2751"/>
                      <a:pt x="2320" y="2603"/>
                    </a:cubicBezTo>
                    <a:cubicBezTo>
                      <a:pt x="2642" y="2357"/>
                      <a:pt x="2879" y="1923"/>
                      <a:pt x="2879" y="1477"/>
                    </a:cubicBezTo>
                    <a:cubicBezTo>
                      <a:pt x="2879" y="1164"/>
                      <a:pt x="2759" y="794"/>
                      <a:pt x="2563" y="565"/>
                    </a:cubicBezTo>
                    <a:cubicBezTo>
                      <a:pt x="2547" y="546"/>
                      <a:pt x="2538" y="540"/>
                      <a:pt x="2523" y="520"/>
                    </a:cubicBezTo>
                    <a:cubicBezTo>
                      <a:pt x="2507" y="499"/>
                      <a:pt x="2498" y="491"/>
                      <a:pt x="2479" y="471"/>
                    </a:cubicBezTo>
                    <a:cubicBezTo>
                      <a:pt x="2361" y="355"/>
                      <a:pt x="2228" y="254"/>
                      <a:pt x="2072" y="176"/>
                    </a:cubicBezTo>
                    <a:cubicBezTo>
                      <a:pt x="1922" y="101"/>
                      <a:pt x="1735" y="29"/>
                      <a:pt x="1516" y="29"/>
                    </a:cubicBezTo>
                    <a:cubicBezTo>
                      <a:pt x="1101" y="29"/>
                      <a:pt x="857" y="107"/>
                      <a:pt x="552" y="335"/>
                    </a:cubicBezTo>
                    <a:cubicBezTo>
                      <a:pt x="527" y="353"/>
                      <a:pt x="523" y="359"/>
                      <a:pt x="502" y="378"/>
                    </a:cubicBezTo>
                    <a:lnTo>
                      <a:pt x="408" y="463"/>
                    </a:lnTo>
                    <a:cubicBezTo>
                      <a:pt x="388" y="484"/>
                      <a:pt x="384" y="493"/>
                      <a:pt x="366" y="514"/>
                    </a:cubicBezTo>
                    <a:cubicBezTo>
                      <a:pt x="152" y="755"/>
                      <a:pt x="0" y="1086"/>
                      <a:pt x="0" y="14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1" name="Freeform 14">
                <a:extLst>
                  <a:ext uri="{FF2B5EF4-FFF2-40B4-BE49-F238E27FC236}">
                    <a16:creationId xmlns:a16="http://schemas.microsoft.com/office/drawing/2014/main" id="{DAF65B42-DF12-47A3-869E-2A4E91EA1EC0}"/>
                  </a:ext>
                </a:extLst>
              </p:cNvPr>
              <p:cNvSpPr>
                <a:spLocks noEditPoints="1"/>
              </p:cNvSpPr>
              <p:nvPr/>
            </p:nvSpPr>
            <p:spPr bwMode="auto">
              <a:xfrm>
                <a:off x="4065588" y="1646238"/>
                <a:ext cx="969963" cy="958850"/>
              </a:xfrm>
              <a:custGeom>
                <a:avLst/>
                <a:gdLst>
                  <a:gd name="T0" fmla="*/ 2152 w 4182"/>
                  <a:gd name="T1" fmla="*/ 4022 h 4106"/>
                  <a:gd name="T2" fmla="*/ 1282 w 4182"/>
                  <a:gd name="T3" fmla="*/ 3867 h 4106"/>
                  <a:gd name="T4" fmla="*/ 834 w 4182"/>
                  <a:gd name="T5" fmla="*/ 3603 h 4106"/>
                  <a:gd name="T6" fmla="*/ 773 w 4182"/>
                  <a:gd name="T7" fmla="*/ 3546 h 4106"/>
                  <a:gd name="T8" fmla="*/ 646 w 4182"/>
                  <a:gd name="T9" fmla="*/ 3427 h 4106"/>
                  <a:gd name="T10" fmla="*/ 382 w 4182"/>
                  <a:gd name="T11" fmla="*/ 3098 h 4106"/>
                  <a:gd name="T12" fmla="*/ 94 w 4182"/>
                  <a:gd name="T13" fmla="*/ 2184 h 4106"/>
                  <a:gd name="T14" fmla="*/ 280 w 4182"/>
                  <a:gd name="T15" fmla="*/ 1211 h 4106"/>
                  <a:gd name="T16" fmla="*/ 567 w 4182"/>
                  <a:gd name="T17" fmla="*/ 769 h 4106"/>
                  <a:gd name="T18" fmla="*/ 630 w 4182"/>
                  <a:gd name="T19" fmla="*/ 713 h 4106"/>
                  <a:gd name="T20" fmla="*/ 953 w 4182"/>
                  <a:gd name="T21" fmla="*/ 427 h 4106"/>
                  <a:gd name="T22" fmla="*/ 2075 w 4182"/>
                  <a:gd name="T23" fmla="*/ 85 h 4106"/>
                  <a:gd name="T24" fmla="*/ 2939 w 4182"/>
                  <a:gd name="T25" fmla="*/ 288 h 4106"/>
                  <a:gd name="T26" fmla="*/ 3360 w 4182"/>
                  <a:gd name="T27" fmla="*/ 578 h 4106"/>
                  <a:gd name="T28" fmla="*/ 3483 w 4182"/>
                  <a:gd name="T29" fmla="*/ 700 h 4106"/>
                  <a:gd name="T30" fmla="*/ 3647 w 4182"/>
                  <a:gd name="T31" fmla="*/ 893 h 4106"/>
                  <a:gd name="T32" fmla="*/ 4023 w 4182"/>
                  <a:gd name="T33" fmla="*/ 1947 h 4106"/>
                  <a:gd name="T34" fmla="*/ 3777 w 4182"/>
                  <a:gd name="T35" fmla="*/ 3014 h 4106"/>
                  <a:gd name="T36" fmla="*/ 3473 w 4182"/>
                  <a:gd name="T37" fmla="*/ 3429 h 4106"/>
                  <a:gd name="T38" fmla="*/ 3077 w 4182"/>
                  <a:gd name="T39" fmla="*/ 3745 h 4106"/>
                  <a:gd name="T40" fmla="*/ 2914 w 4182"/>
                  <a:gd name="T41" fmla="*/ 3827 h 4106"/>
                  <a:gd name="T42" fmla="*/ 2567 w 4182"/>
                  <a:gd name="T43" fmla="*/ 3955 h 4106"/>
                  <a:gd name="T44" fmla="*/ 2152 w 4182"/>
                  <a:gd name="T45" fmla="*/ 4022 h 4106"/>
                  <a:gd name="T46" fmla="*/ 9 w 4182"/>
                  <a:gd name="T47" fmla="*/ 1880 h 4106"/>
                  <a:gd name="T48" fmla="*/ 62 w 4182"/>
                  <a:gd name="T49" fmla="*/ 2563 h 4106"/>
                  <a:gd name="T50" fmla="*/ 122 w 4182"/>
                  <a:gd name="T51" fmla="*/ 2749 h 4106"/>
                  <a:gd name="T52" fmla="*/ 480 w 4182"/>
                  <a:gd name="T53" fmla="*/ 3373 h 4106"/>
                  <a:gd name="T54" fmla="*/ 730 w 4182"/>
                  <a:gd name="T55" fmla="*/ 3623 h 4106"/>
                  <a:gd name="T56" fmla="*/ 868 w 4182"/>
                  <a:gd name="T57" fmla="*/ 3730 h 4106"/>
                  <a:gd name="T58" fmla="*/ 939 w 4182"/>
                  <a:gd name="T59" fmla="*/ 3778 h 4106"/>
                  <a:gd name="T60" fmla="*/ 1017 w 4182"/>
                  <a:gd name="T61" fmla="*/ 3827 h 4106"/>
                  <a:gd name="T62" fmla="*/ 1982 w 4182"/>
                  <a:gd name="T63" fmla="*/ 4106 h 4106"/>
                  <a:gd name="T64" fmla="*/ 2935 w 4182"/>
                  <a:gd name="T65" fmla="*/ 3917 h 4106"/>
                  <a:gd name="T66" fmla="*/ 3094 w 4182"/>
                  <a:gd name="T67" fmla="*/ 3830 h 4106"/>
                  <a:gd name="T68" fmla="*/ 3243 w 4182"/>
                  <a:gd name="T69" fmla="*/ 3733 h 4106"/>
                  <a:gd name="T70" fmla="*/ 3379 w 4182"/>
                  <a:gd name="T71" fmla="*/ 3624 h 4106"/>
                  <a:gd name="T72" fmla="*/ 3445 w 4182"/>
                  <a:gd name="T73" fmla="*/ 3571 h 4106"/>
                  <a:gd name="T74" fmla="*/ 3624 w 4182"/>
                  <a:gd name="T75" fmla="*/ 3377 h 4106"/>
                  <a:gd name="T76" fmla="*/ 3915 w 4182"/>
                  <a:gd name="T77" fmla="*/ 2932 h 4106"/>
                  <a:gd name="T78" fmla="*/ 3944 w 4182"/>
                  <a:gd name="T79" fmla="*/ 1247 h 4106"/>
                  <a:gd name="T80" fmla="*/ 3813 w 4182"/>
                  <a:gd name="T81" fmla="*/ 1006 h 4106"/>
                  <a:gd name="T82" fmla="*/ 3718 w 4182"/>
                  <a:gd name="T83" fmla="*/ 847 h 4106"/>
                  <a:gd name="T84" fmla="*/ 3470 w 4182"/>
                  <a:gd name="T85" fmla="*/ 595 h 4106"/>
                  <a:gd name="T86" fmla="*/ 3139 w 4182"/>
                  <a:gd name="T87" fmla="*/ 308 h 4106"/>
                  <a:gd name="T88" fmla="*/ 2067 w 4182"/>
                  <a:gd name="T89" fmla="*/ 0 h 4106"/>
                  <a:gd name="T90" fmla="*/ 787 w 4182"/>
                  <a:gd name="T91" fmla="*/ 439 h 4106"/>
                  <a:gd name="T92" fmla="*/ 89 w 4182"/>
                  <a:gd name="T93" fmla="*/ 1459 h 4106"/>
                  <a:gd name="T94" fmla="*/ 9 w 4182"/>
                  <a:gd name="T95" fmla="*/ 1880 h 4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82" h="4106">
                    <a:moveTo>
                      <a:pt x="2152" y="4022"/>
                    </a:moveTo>
                    <a:cubicBezTo>
                      <a:pt x="1818" y="4022"/>
                      <a:pt x="1527" y="3989"/>
                      <a:pt x="1282" y="3867"/>
                    </a:cubicBezTo>
                    <a:cubicBezTo>
                      <a:pt x="1123" y="3787"/>
                      <a:pt x="973" y="3712"/>
                      <a:pt x="834" y="3603"/>
                    </a:cubicBezTo>
                    <a:cubicBezTo>
                      <a:pt x="808" y="3583"/>
                      <a:pt x="797" y="3565"/>
                      <a:pt x="773" y="3546"/>
                    </a:cubicBezTo>
                    <a:cubicBezTo>
                      <a:pt x="711" y="3497"/>
                      <a:pt x="693" y="3468"/>
                      <a:pt x="646" y="3427"/>
                    </a:cubicBezTo>
                    <a:cubicBezTo>
                      <a:pt x="560" y="3351"/>
                      <a:pt x="442" y="3197"/>
                      <a:pt x="382" y="3098"/>
                    </a:cubicBezTo>
                    <a:cubicBezTo>
                      <a:pt x="250" y="2879"/>
                      <a:pt x="94" y="2473"/>
                      <a:pt x="94" y="2184"/>
                    </a:cubicBezTo>
                    <a:cubicBezTo>
                      <a:pt x="94" y="1799"/>
                      <a:pt x="106" y="1560"/>
                      <a:pt x="280" y="1211"/>
                    </a:cubicBezTo>
                    <a:cubicBezTo>
                      <a:pt x="334" y="1105"/>
                      <a:pt x="478" y="840"/>
                      <a:pt x="567" y="769"/>
                    </a:cubicBezTo>
                    <a:cubicBezTo>
                      <a:pt x="595" y="747"/>
                      <a:pt x="604" y="739"/>
                      <a:pt x="630" y="713"/>
                    </a:cubicBezTo>
                    <a:lnTo>
                      <a:pt x="953" y="427"/>
                    </a:lnTo>
                    <a:cubicBezTo>
                      <a:pt x="1277" y="213"/>
                      <a:pt x="1674" y="85"/>
                      <a:pt x="2075" y="85"/>
                    </a:cubicBezTo>
                    <a:cubicBezTo>
                      <a:pt x="2385" y="85"/>
                      <a:pt x="2717" y="174"/>
                      <a:pt x="2939" y="288"/>
                    </a:cubicBezTo>
                    <a:lnTo>
                      <a:pt x="3360" y="578"/>
                    </a:lnTo>
                    <a:cubicBezTo>
                      <a:pt x="3430" y="647"/>
                      <a:pt x="3408" y="610"/>
                      <a:pt x="3483" y="700"/>
                    </a:cubicBezTo>
                    <a:cubicBezTo>
                      <a:pt x="3541" y="769"/>
                      <a:pt x="3569" y="789"/>
                      <a:pt x="3647" y="893"/>
                    </a:cubicBezTo>
                    <a:cubicBezTo>
                      <a:pt x="3850" y="1164"/>
                      <a:pt x="4023" y="1591"/>
                      <a:pt x="4023" y="1947"/>
                    </a:cubicBezTo>
                    <a:cubicBezTo>
                      <a:pt x="4023" y="2470"/>
                      <a:pt x="3975" y="2614"/>
                      <a:pt x="3777" y="3014"/>
                    </a:cubicBezTo>
                    <a:cubicBezTo>
                      <a:pt x="3733" y="3103"/>
                      <a:pt x="3548" y="3369"/>
                      <a:pt x="3473" y="3429"/>
                    </a:cubicBezTo>
                    <a:cubicBezTo>
                      <a:pt x="3340" y="3534"/>
                      <a:pt x="3274" y="3636"/>
                      <a:pt x="3077" y="3745"/>
                    </a:cubicBezTo>
                    <a:cubicBezTo>
                      <a:pt x="3019" y="3777"/>
                      <a:pt x="2974" y="3800"/>
                      <a:pt x="2914" y="3827"/>
                    </a:cubicBezTo>
                    <a:cubicBezTo>
                      <a:pt x="2776" y="3889"/>
                      <a:pt x="2714" y="3912"/>
                      <a:pt x="2567" y="3955"/>
                    </a:cubicBezTo>
                    <a:cubicBezTo>
                      <a:pt x="2455" y="3988"/>
                      <a:pt x="2297" y="4022"/>
                      <a:pt x="2152" y="4022"/>
                    </a:cubicBezTo>
                    <a:close/>
                    <a:moveTo>
                      <a:pt x="9" y="1880"/>
                    </a:moveTo>
                    <a:cubicBezTo>
                      <a:pt x="9" y="2149"/>
                      <a:pt x="0" y="2296"/>
                      <a:pt x="62" y="2563"/>
                    </a:cubicBezTo>
                    <a:cubicBezTo>
                      <a:pt x="76" y="2621"/>
                      <a:pt x="99" y="2693"/>
                      <a:pt x="122" y="2749"/>
                    </a:cubicBezTo>
                    <a:cubicBezTo>
                      <a:pt x="207" y="2959"/>
                      <a:pt x="341" y="3194"/>
                      <a:pt x="480" y="3373"/>
                    </a:cubicBezTo>
                    <a:cubicBezTo>
                      <a:pt x="543" y="3455"/>
                      <a:pt x="651" y="3558"/>
                      <a:pt x="730" y="3623"/>
                    </a:cubicBezTo>
                    <a:lnTo>
                      <a:pt x="868" y="3730"/>
                    </a:lnTo>
                    <a:cubicBezTo>
                      <a:pt x="893" y="3748"/>
                      <a:pt x="914" y="3762"/>
                      <a:pt x="939" y="3778"/>
                    </a:cubicBezTo>
                    <a:cubicBezTo>
                      <a:pt x="966" y="3795"/>
                      <a:pt x="993" y="3812"/>
                      <a:pt x="1017" y="3827"/>
                    </a:cubicBezTo>
                    <a:cubicBezTo>
                      <a:pt x="1283" y="3980"/>
                      <a:pt x="1622" y="4106"/>
                      <a:pt x="1982" y="4106"/>
                    </a:cubicBezTo>
                    <a:cubicBezTo>
                      <a:pt x="2426" y="4106"/>
                      <a:pt x="2563" y="4069"/>
                      <a:pt x="2935" y="3917"/>
                    </a:cubicBezTo>
                    <a:lnTo>
                      <a:pt x="3094" y="3830"/>
                    </a:lnTo>
                    <a:cubicBezTo>
                      <a:pt x="3147" y="3801"/>
                      <a:pt x="3197" y="3767"/>
                      <a:pt x="3243" y="3733"/>
                    </a:cubicBezTo>
                    <a:lnTo>
                      <a:pt x="3379" y="3624"/>
                    </a:lnTo>
                    <a:cubicBezTo>
                      <a:pt x="3403" y="3605"/>
                      <a:pt x="3422" y="3594"/>
                      <a:pt x="3445" y="3571"/>
                    </a:cubicBezTo>
                    <a:lnTo>
                      <a:pt x="3624" y="3377"/>
                    </a:lnTo>
                    <a:cubicBezTo>
                      <a:pt x="3763" y="3205"/>
                      <a:pt x="3800" y="3163"/>
                      <a:pt x="3915" y="2932"/>
                    </a:cubicBezTo>
                    <a:cubicBezTo>
                      <a:pt x="4155" y="2453"/>
                      <a:pt x="4182" y="1744"/>
                      <a:pt x="3944" y="1247"/>
                    </a:cubicBezTo>
                    <a:lnTo>
                      <a:pt x="3813" y="1006"/>
                    </a:lnTo>
                    <a:cubicBezTo>
                      <a:pt x="3780" y="952"/>
                      <a:pt x="3753" y="896"/>
                      <a:pt x="3718" y="847"/>
                    </a:cubicBezTo>
                    <a:lnTo>
                      <a:pt x="3470" y="595"/>
                    </a:lnTo>
                    <a:cubicBezTo>
                      <a:pt x="3363" y="487"/>
                      <a:pt x="3265" y="393"/>
                      <a:pt x="3139" y="308"/>
                    </a:cubicBezTo>
                    <a:cubicBezTo>
                      <a:pt x="2870" y="127"/>
                      <a:pt x="2419" y="0"/>
                      <a:pt x="2067" y="0"/>
                    </a:cubicBezTo>
                    <a:cubicBezTo>
                      <a:pt x="1608" y="0"/>
                      <a:pt x="1130" y="165"/>
                      <a:pt x="787" y="439"/>
                    </a:cubicBezTo>
                    <a:cubicBezTo>
                      <a:pt x="457" y="703"/>
                      <a:pt x="223" y="1059"/>
                      <a:pt x="89" y="1459"/>
                    </a:cubicBezTo>
                    <a:cubicBezTo>
                      <a:pt x="52" y="1570"/>
                      <a:pt x="9" y="1739"/>
                      <a:pt x="9" y="18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2" name="Freeform 15">
                <a:extLst>
                  <a:ext uri="{FF2B5EF4-FFF2-40B4-BE49-F238E27FC236}">
                    <a16:creationId xmlns:a16="http://schemas.microsoft.com/office/drawing/2014/main" id="{A3139D01-E5EF-450C-8279-BE709068BA21}"/>
                  </a:ext>
                </a:extLst>
              </p:cNvPr>
              <p:cNvSpPr>
                <a:spLocks noEditPoints="1"/>
              </p:cNvSpPr>
              <p:nvPr/>
            </p:nvSpPr>
            <p:spPr bwMode="auto">
              <a:xfrm>
                <a:off x="4570413" y="2382838"/>
                <a:ext cx="298450" cy="184150"/>
              </a:xfrm>
              <a:custGeom>
                <a:avLst/>
                <a:gdLst>
                  <a:gd name="T0" fmla="*/ 781 w 1287"/>
                  <a:gd name="T1" fmla="*/ 444 h 788"/>
                  <a:gd name="T2" fmla="*/ 1067 w 1287"/>
                  <a:gd name="T3" fmla="*/ 69 h 788"/>
                  <a:gd name="T4" fmla="*/ 1118 w 1287"/>
                  <a:gd name="T5" fmla="*/ 128 h 788"/>
                  <a:gd name="T6" fmla="*/ 1228 w 1287"/>
                  <a:gd name="T7" fmla="*/ 204 h 788"/>
                  <a:gd name="T8" fmla="*/ 1236 w 1287"/>
                  <a:gd name="T9" fmla="*/ 187 h 788"/>
                  <a:gd name="T10" fmla="*/ 1278 w 1287"/>
                  <a:gd name="T11" fmla="*/ 86 h 788"/>
                  <a:gd name="T12" fmla="*/ 1168 w 1287"/>
                  <a:gd name="T13" fmla="*/ 103 h 788"/>
                  <a:gd name="T14" fmla="*/ 997 w 1287"/>
                  <a:gd name="T15" fmla="*/ 101 h 788"/>
                  <a:gd name="T16" fmla="*/ 728 w 1287"/>
                  <a:gd name="T17" fmla="*/ 306 h 788"/>
                  <a:gd name="T18" fmla="*/ 779 w 1287"/>
                  <a:gd name="T19" fmla="*/ 433 h 788"/>
                  <a:gd name="T20" fmla="*/ 711 w 1287"/>
                  <a:gd name="T21" fmla="*/ 314 h 788"/>
                  <a:gd name="T22" fmla="*/ 398 w 1287"/>
                  <a:gd name="T23" fmla="*/ 450 h 788"/>
                  <a:gd name="T24" fmla="*/ 329 w 1287"/>
                  <a:gd name="T25" fmla="*/ 484 h 788"/>
                  <a:gd name="T26" fmla="*/ 152 w 1287"/>
                  <a:gd name="T27" fmla="*/ 534 h 788"/>
                  <a:gd name="T28" fmla="*/ 203 w 1287"/>
                  <a:gd name="T29" fmla="*/ 721 h 788"/>
                  <a:gd name="T30" fmla="*/ 102 w 1287"/>
                  <a:gd name="T31" fmla="*/ 543 h 788"/>
                  <a:gd name="T32" fmla="*/ 0 w 1287"/>
                  <a:gd name="T33" fmla="*/ 534 h 788"/>
                  <a:gd name="T34" fmla="*/ 42 w 1287"/>
                  <a:gd name="T35" fmla="*/ 560 h 788"/>
                  <a:gd name="T36" fmla="*/ 220 w 1287"/>
                  <a:gd name="T37" fmla="*/ 534 h 788"/>
                  <a:gd name="T38" fmla="*/ 313 w 1287"/>
                  <a:gd name="T39" fmla="*/ 729 h 788"/>
                  <a:gd name="T40" fmla="*/ 406 w 1287"/>
                  <a:gd name="T41" fmla="*/ 678 h 788"/>
                  <a:gd name="T42" fmla="*/ 421 w 1287"/>
                  <a:gd name="T43" fmla="*/ 630 h 788"/>
                  <a:gd name="T44" fmla="*/ 474 w 1287"/>
                  <a:gd name="T45" fmla="*/ 458 h 788"/>
                  <a:gd name="T46" fmla="*/ 584 w 1287"/>
                  <a:gd name="T47" fmla="*/ 628 h 788"/>
                  <a:gd name="T48" fmla="*/ 686 w 1287"/>
                  <a:gd name="T49" fmla="*/ 619 h 788"/>
                  <a:gd name="T50" fmla="*/ 609 w 1287"/>
                  <a:gd name="T51" fmla="*/ 501 h 788"/>
                  <a:gd name="T52" fmla="*/ 821 w 1287"/>
                  <a:gd name="T53" fmla="*/ 534 h 788"/>
                  <a:gd name="T54" fmla="*/ 838 w 1287"/>
                  <a:gd name="T55" fmla="*/ 271 h 788"/>
                  <a:gd name="T56" fmla="*/ 940 w 1287"/>
                  <a:gd name="T57" fmla="*/ 450 h 788"/>
                  <a:gd name="T58" fmla="*/ 1049 w 1287"/>
                  <a:gd name="T59" fmla="*/ 264 h 788"/>
                  <a:gd name="T60" fmla="*/ 957 w 1287"/>
                  <a:gd name="T61" fmla="*/ 297 h 788"/>
                  <a:gd name="T62" fmla="*/ 948 w 1287"/>
                  <a:gd name="T63" fmla="*/ 221 h 788"/>
                  <a:gd name="T64" fmla="*/ 897 w 1287"/>
                  <a:gd name="T65" fmla="*/ 213 h 788"/>
                  <a:gd name="T66" fmla="*/ 982 w 1287"/>
                  <a:gd name="T67" fmla="*/ 145 h 788"/>
                  <a:gd name="T68" fmla="*/ 1228 w 1287"/>
                  <a:gd name="T69" fmla="*/ 204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7" h="788">
                    <a:moveTo>
                      <a:pt x="779" y="441"/>
                    </a:moveTo>
                    <a:lnTo>
                      <a:pt x="781" y="444"/>
                    </a:lnTo>
                    <a:cubicBezTo>
                      <a:pt x="781" y="444"/>
                      <a:pt x="778" y="442"/>
                      <a:pt x="779" y="441"/>
                    </a:cubicBezTo>
                    <a:close/>
                    <a:moveTo>
                      <a:pt x="1067" y="69"/>
                    </a:moveTo>
                    <a:cubicBezTo>
                      <a:pt x="1103" y="70"/>
                      <a:pt x="1119" y="73"/>
                      <a:pt x="1134" y="94"/>
                    </a:cubicBezTo>
                    <a:cubicBezTo>
                      <a:pt x="1128" y="119"/>
                      <a:pt x="1131" y="108"/>
                      <a:pt x="1118" y="128"/>
                    </a:cubicBezTo>
                    <a:cubicBezTo>
                      <a:pt x="1087" y="120"/>
                      <a:pt x="1071" y="104"/>
                      <a:pt x="1067" y="69"/>
                    </a:cubicBezTo>
                    <a:close/>
                    <a:moveTo>
                      <a:pt x="1228" y="204"/>
                    </a:moveTo>
                    <a:cubicBezTo>
                      <a:pt x="1197" y="204"/>
                      <a:pt x="1151" y="208"/>
                      <a:pt x="1134" y="145"/>
                    </a:cubicBezTo>
                    <a:lnTo>
                      <a:pt x="1236" y="187"/>
                    </a:lnTo>
                    <a:cubicBezTo>
                      <a:pt x="1285" y="186"/>
                      <a:pt x="1287" y="147"/>
                      <a:pt x="1287" y="94"/>
                    </a:cubicBezTo>
                    <a:lnTo>
                      <a:pt x="1278" y="86"/>
                    </a:lnTo>
                    <a:cubicBezTo>
                      <a:pt x="1254" y="104"/>
                      <a:pt x="1262" y="85"/>
                      <a:pt x="1261" y="128"/>
                    </a:cubicBezTo>
                    <a:cubicBezTo>
                      <a:pt x="1227" y="110"/>
                      <a:pt x="1223" y="103"/>
                      <a:pt x="1168" y="103"/>
                    </a:cubicBezTo>
                    <a:cubicBezTo>
                      <a:pt x="1185" y="67"/>
                      <a:pt x="1186" y="58"/>
                      <a:pt x="1177" y="18"/>
                    </a:cubicBezTo>
                    <a:cubicBezTo>
                      <a:pt x="1101" y="0"/>
                      <a:pt x="1032" y="42"/>
                      <a:pt x="997" y="101"/>
                    </a:cubicBezTo>
                    <a:cubicBezTo>
                      <a:pt x="973" y="143"/>
                      <a:pt x="994" y="128"/>
                      <a:pt x="952" y="149"/>
                    </a:cubicBezTo>
                    <a:cubicBezTo>
                      <a:pt x="891" y="179"/>
                      <a:pt x="764" y="296"/>
                      <a:pt x="728" y="306"/>
                    </a:cubicBezTo>
                    <a:lnTo>
                      <a:pt x="762" y="323"/>
                    </a:lnTo>
                    <a:cubicBezTo>
                      <a:pt x="765" y="356"/>
                      <a:pt x="776" y="400"/>
                      <a:pt x="779" y="433"/>
                    </a:cubicBezTo>
                    <a:cubicBezTo>
                      <a:pt x="741" y="413"/>
                      <a:pt x="721" y="392"/>
                      <a:pt x="686" y="374"/>
                    </a:cubicBezTo>
                    <a:cubicBezTo>
                      <a:pt x="696" y="354"/>
                      <a:pt x="705" y="339"/>
                      <a:pt x="711" y="314"/>
                    </a:cubicBezTo>
                    <a:cubicBezTo>
                      <a:pt x="687" y="327"/>
                      <a:pt x="665" y="337"/>
                      <a:pt x="638" y="351"/>
                    </a:cubicBezTo>
                    <a:cubicBezTo>
                      <a:pt x="545" y="401"/>
                      <a:pt x="522" y="421"/>
                      <a:pt x="398" y="450"/>
                    </a:cubicBezTo>
                    <a:cubicBezTo>
                      <a:pt x="405" y="534"/>
                      <a:pt x="425" y="404"/>
                      <a:pt x="466" y="577"/>
                    </a:cubicBezTo>
                    <a:cubicBezTo>
                      <a:pt x="379" y="531"/>
                      <a:pt x="382" y="491"/>
                      <a:pt x="329" y="484"/>
                    </a:cubicBezTo>
                    <a:cubicBezTo>
                      <a:pt x="287" y="478"/>
                      <a:pt x="268" y="491"/>
                      <a:pt x="233" y="497"/>
                    </a:cubicBezTo>
                    <a:cubicBezTo>
                      <a:pt x="181" y="506"/>
                      <a:pt x="165" y="486"/>
                      <a:pt x="152" y="534"/>
                    </a:cubicBezTo>
                    <a:cubicBezTo>
                      <a:pt x="181" y="537"/>
                      <a:pt x="183" y="541"/>
                      <a:pt x="203" y="551"/>
                    </a:cubicBezTo>
                    <a:cubicBezTo>
                      <a:pt x="203" y="623"/>
                      <a:pt x="216" y="664"/>
                      <a:pt x="203" y="721"/>
                    </a:cubicBezTo>
                    <a:cubicBezTo>
                      <a:pt x="173" y="728"/>
                      <a:pt x="175" y="729"/>
                      <a:pt x="135" y="729"/>
                    </a:cubicBezTo>
                    <a:cubicBezTo>
                      <a:pt x="121" y="700"/>
                      <a:pt x="102" y="589"/>
                      <a:pt x="102" y="543"/>
                    </a:cubicBezTo>
                    <a:cubicBezTo>
                      <a:pt x="142" y="539"/>
                      <a:pt x="116" y="555"/>
                      <a:pt x="135" y="518"/>
                    </a:cubicBezTo>
                    <a:cubicBezTo>
                      <a:pt x="103" y="518"/>
                      <a:pt x="28" y="528"/>
                      <a:pt x="0" y="534"/>
                    </a:cubicBezTo>
                    <a:lnTo>
                      <a:pt x="0" y="560"/>
                    </a:lnTo>
                    <a:lnTo>
                      <a:pt x="42" y="560"/>
                    </a:lnTo>
                    <a:cubicBezTo>
                      <a:pt x="42" y="675"/>
                      <a:pt x="45" y="788"/>
                      <a:pt x="166" y="760"/>
                    </a:cubicBezTo>
                    <a:cubicBezTo>
                      <a:pt x="291" y="731"/>
                      <a:pt x="222" y="614"/>
                      <a:pt x="220" y="534"/>
                    </a:cubicBezTo>
                    <a:cubicBezTo>
                      <a:pt x="250" y="528"/>
                      <a:pt x="248" y="526"/>
                      <a:pt x="288" y="526"/>
                    </a:cubicBezTo>
                    <a:cubicBezTo>
                      <a:pt x="318" y="657"/>
                      <a:pt x="328" y="555"/>
                      <a:pt x="313" y="729"/>
                    </a:cubicBezTo>
                    <a:cubicBezTo>
                      <a:pt x="354" y="720"/>
                      <a:pt x="351" y="712"/>
                      <a:pt x="406" y="712"/>
                    </a:cubicBezTo>
                    <a:lnTo>
                      <a:pt x="406" y="678"/>
                    </a:lnTo>
                    <a:cubicBezTo>
                      <a:pt x="354" y="677"/>
                      <a:pt x="338" y="656"/>
                      <a:pt x="330" y="560"/>
                    </a:cubicBezTo>
                    <a:cubicBezTo>
                      <a:pt x="364" y="578"/>
                      <a:pt x="392" y="604"/>
                      <a:pt x="421" y="630"/>
                    </a:cubicBezTo>
                    <a:cubicBezTo>
                      <a:pt x="494" y="693"/>
                      <a:pt x="484" y="673"/>
                      <a:pt x="525" y="670"/>
                    </a:cubicBezTo>
                    <a:cubicBezTo>
                      <a:pt x="518" y="589"/>
                      <a:pt x="474" y="546"/>
                      <a:pt x="474" y="458"/>
                    </a:cubicBezTo>
                    <a:cubicBezTo>
                      <a:pt x="491" y="450"/>
                      <a:pt x="504" y="446"/>
                      <a:pt x="525" y="441"/>
                    </a:cubicBezTo>
                    <a:cubicBezTo>
                      <a:pt x="531" y="514"/>
                      <a:pt x="584" y="547"/>
                      <a:pt x="584" y="628"/>
                    </a:cubicBezTo>
                    <a:cubicBezTo>
                      <a:pt x="556" y="638"/>
                      <a:pt x="578" y="617"/>
                      <a:pt x="559" y="653"/>
                    </a:cubicBezTo>
                    <a:cubicBezTo>
                      <a:pt x="621" y="648"/>
                      <a:pt x="618" y="619"/>
                      <a:pt x="686" y="619"/>
                    </a:cubicBezTo>
                    <a:lnTo>
                      <a:pt x="686" y="585"/>
                    </a:lnTo>
                    <a:cubicBezTo>
                      <a:pt x="641" y="584"/>
                      <a:pt x="647" y="581"/>
                      <a:pt x="609" y="501"/>
                    </a:cubicBezTo>
                    <a:cubicBezTo>
                      <a:pt x="599" y="478"/>
                      <a:pt x="564" y="384"/>
                      <a:pt x="628" y="403"/>
                    </a:cubicBezTo>
                    <a:cubicBezTo>
                      <a:pt x="686" y="420"/>
                      <a:pt x="739" y="533"/>
                      <a:pt x="821" y="534"/>
                    </a:cubicBezTo>
                    <a:cubicBezTo>
                      <a:pt x="821" y="435"/>
                      <a:pt x="782" y="377"/>
                      <a:pt x="804" y="280"/>
                    </a:cubicBezTo>
                    <a:lnTo>
                      <a:pt x="838" y="271"/>
                    </a:lnTo>
                    <a:lnTo>
                      <a:pt x="938" y="393"/>
                    </a:lnTo>
                    <a:cubicBezTo>
                      <a:pt x="955" y="421"/>
                      <a:pt x="941" y="401"/>
                      <a:pt x="940" y="450"/>
                    </a:cubicBezTo>
                    <a:cubicBezTo>
                      <a:pt x="1024" y="405"/>
                      <a:pt x="1066" y="358"/>
                      <a:pt x="1118" y="323"/>
                    </a:cubicBezTo>
                    <a:cubicBezTo>
                      <a:pt x="1114" y="316"/>
                      <a:pt x="1049" y="209"/>
                      <a:pt x="1049" y="264"/>
                    </a:cubicBezTo>
                    <a:cubicBezTo>
                      <a:pt x="1048" y="315"/>
                      <a:pt x="1063" y="359"/>
                      <a:pt x="991" y="365"/>
                    </a:cubicBezTo>
                    <a:cubicBezTo>
                      <a:pt x="979" y="317"/>
                      <a:pt x="967" y="336"/>
                      <a:pt x="957" y="297"/>
                    </a:cubicBezTo>
                    <a:cubicBezTo>
                      <a:pt x="990" y="297"/>
                      <a:pt x="991" y="300"/>
                      <a:pt x="1016" y="306"/>
                    </a:cubicBezTo>
                    <a:cubicBezTo>
                      <a:pt x="1015" y="253"/>
                      <a:pt x="991" y="231"/>
                      <a:pt x="948" y="221"/>
                    </a:cubicBezTo>
                    <a:lnTo>
                      <a:pt x="948" y="272"/>
                    </a:lnTo>
                    <a:cubicBezTo>
                      <a:pt x="909" y="263"/>
                      <a:pt x="898" y="258"/>
                      <a:pt x="897" y="213"/>
                    </a:cubicBezTo>
                    <a:cubicBezTo>
                      <a:pt x="962" y="198"/>
                      <a:pt x="958" y="208"/>
                      <a:pt x="1016" y="213"/>
                    </a:cubicBezTo>
                    <a:cubicBezTo>
                      <a:pt x="1015" y="161"/>
                      <a:pt x="1005" y="179"/>
                      <a:pt x="982" y="145"/>
                    </a:cubicBezTo>
                    <a:cubicBezTo>
                      <a:pt x="1051" y="112"/>
                      <a:pt x="1133" y="224"/>
                      <a:pt x="1134" y="289"/>
                    </a:cubicBezTo>
                    <a:cubicBezTo>
                      <a:pt x="1164" y="281"/>
                      <a:pt x="1211" y="229"/>
                      <a:pt x="1228" y="2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3" name="Freeform 16">
                <a:extLst>
                  <a:ext uri="{FF2B5EF4-FFF2-40B4-BE49-F238E27FC236}">
                    <a16:creationId xmlns:a16="http://schemas.microsoft.com/office/drawing/2014/main" id="{C131FCCF-6C1A-4B78-BC9F-903436E135EE}"/>
                  </a:ext>
                </a:extLst>
              </p:cNvPr>
              <p:cNvSpPr>
                <a:spLocks noEditPoints="1"/>
              </p:cNvSpPr>
              <p:nvPr/>
            </p:nvSpPr>
            <p:spPr bwMode="auto">
              <a:xfrm>
                <a:off x="4165600" y="2305051"/>
                <a:ext cx="212725" cy="219075"/>
              </a:xfrm>
              <a:custGeom>
                <a:avLst/>
                <a:gdLst>
                  <a:gd name="T0" fmla="*/ 770 w 914"/>
                  <a:gd name="T1" fmla="*/ 779 h 937"/>
                  <a:gd name="T2" fmla="*/ 796 w 914"/>
                  <a:gd name="T3" fmla="*/ 686 h 937"/>
                  <a:gd name="T4" fmla="*/ 855 w 914"/>
                  <a:gd name="T5" fmla="*/ 720 h 937"/>
                  <a:gd name="T6" fmla="*/ 770 w 914"/>
                  <a:gd name="T7" fmla="*/ 779 h 937"/>
                  <a:gd name="T8" fmla="*/ 677 w 914"/>
                  <a:gd name="T9" fmla="*/ 712 h 937"/>
                  <a:gd name="T10" fmla="*/ 728 w 914"/>
                  <a:gd name="T11" fmla="*/ 618 h 937"/>
                  <a:gd name="T12" fmla="*/ 677 w 914"/>
                  <a:gd name="T13" fmla="*/ 712 h 937"/>
                  <a:gd name="T14" fmla="*/ 421 w 914"/>
                  <a:gd name="T15" fmla="*/ 642 h 937"/>
                  <a:gd name="T16" fmla="*/ 381 w 914"/>
                  <a:gd name="T17" fmla="*/ 618 h 937"/>
                  <a:gd name="T18" fmla="*/ 388 w 914"/>
                  <a:gd name="T19" fmla="*/ 600 h 937"/>
                  <a:gd name="T20" fmla="*/ 415 w 914"/>
                  <a:gd name="T21" fmla="*/ 542 h 937"/>
                  <a:gd name="T22" fmla="*/ 482 w 914"/>
                  <a:gd name="T23" fmla="*/ 576 h 937"/>
                  <a:gd name="T24" fmla="*/ 421 w 914"/>
                  <a:gd name="T25" fmla="*/ 642 h 937"/>
                  <a:gd name="T26" fmla="*/ 447 w 914"/>
                  <a:gd name="T27" fmla="*/ 510 h 937"/>
                  <a:gd name="T28" fmla="*/ 533 w 914"/>
                  <a:gd name="T29" fmla="*/ 500 h 937"/>
                  <a:gd name="T30" fmla="*/ 499 w 914"/>
                  <a:gd name="T31" fmla="*/ 559 h 937"/>
                  <a:gd name="T32" fmla="*/ 447 w 914"/>
                  <a:gd name="T33" fmla="*/ 510 h 937"/>
                  <a:gd name="T34" fmla="*/ 0 w 914"/>
                  <a:gd name="T35" fmla="*/ 136 h 937"/>
                  <a:gd name="T36" fmla="*/ 180 w 914"/>
                  <a:gd name="T37" fmla="*/ 231 h 937"/>
                  <a:gd name="T38" fmla="*/ 279 w 914"/>
                  <a:gd name="T39" fmla="*/ 212 h 937"/>
                  <a:gd name="T40" fmla="*/ 228 w 914"/>
                  <a:gd name="T41" fmla="*/ 280 h 937"/>
                  <a:gd name="T42" fmla="*/ 322 w 914"/>
                  <a:gd name="T43" fmla="*/ 271 h 937"/>
                  <a:gd name="T44" fmla="*/ 247 w 914"/>
                  <a:gd name="T45" fmla="*/ 350 h 937"/>
                  <a:gd name="T46" fmla="*/ 152 w 914"/>
                  <a:gd name="T47" fmla="*/ 390 h 937"/>
                  <a:gd name="T48" fmla="*/ 245 w 914"/>
                  <a:gd name="T49" fmla="*/ 491 h 937"/>
                  <a:gd name="T50" fmla="*/ 290 w 914"/>
                  <a:gd name="T51" fmla="*/ 409 h 937"/>
                  <a:gd name="T52" fmla="*/ 372 w 914"/>
                  <a:gd name="T53" fmla="*/ 339 h 937"/>
                  <a:gd name="T54" fmla="*/ 364 w 914"/>
                  <a:gd name="T55" fmla="*/ 432 h 937"/>
                  <a:gd name="T56" fmla="*/ 440 w 914"/>
                  <a:gd name="T57" fmla="*/ 398 h 937"/>
                  <a:gd name="T58" fmla="*/ 346 w 914"/>
                  <a:gd name="T59" fmla="*/ 532 h 937"/>
                  <a:gd name="T60" fmla="*/ 288 w 914"/>
                  <a:gd name="T61" fmla="*/ 551 h 937"/>
                  <a:gd name="T62" fmla="*/ 491 w 914"/>
                  <a:gd name="T63" fmla="*/ 720 h 937"/>
                  <a:gd name="T64" fmla="*/ 474 w 914"/>
                  <a:gd name="T65" fmla="*/ 678 h 937"/>
                  <a:gd name="T66" fmla="*/ 584 w 914"/>
                  <a:gd name="T67" fmla="*/ 551 h 937"/>
                  <a:gd name="T68" fmla="*/ 643 w 914"/>
                  <a:gd name="T69" fmla="*/ 576 h 937"/>
                  <a:gd name="T70" fmla="*/ 601 w 914"/>
                  <a:gd name="T71" fmla="*/ 813 h 937"/>
                  <a:gd name="T72" fmla="*/ 711 w 914"/>
                  <a:gd name="T73" fmla="*/ 745 h 937"/>
                  <a:gd name="T74" fmla="*/ 688 w 914"/>
                  <a:gd name="T75" fmla="*/ 850 h 937"/>
                  <a:gd name="T76" fmla="*/ 914 w 914"/>
                  <a:gd name="T77" fmla="*/ 737 h 937"/>
                  <a:gd name="T78" fmla="*/ 830 w 914"/>
                  <a:gd name="T79" fmla="*/ 678 h 937"/>
                  <a:gd name="T80" fmla="*/ 747 w 914"/>
                  <a:gd name="T81" fmla="*/ 617 h 937"/>
                  <a:gd name="T82" fmla="*/ 661 w 914"/>
                  <a:gd name="T83" fmla="*/ 559 h 937"/>
                  <a:gd name="T84" fmla="*/ 539 w 914"/>
                  <a:gd name="T85" fmla="*/ 468 h 937"/>
                  <a:gd name="T86" fmla="*/ 505 w 914"/>
                  <a:gd name="T87" fmla="*/ 427 h 937"/>
                  <a:gd name="T88" fmla="*/ 464 w 914"/>
                  <a:gd name="T89" fmla="*/ 400 h 937"/>
                  <a:gd name="T90" fmla="*/ 332 w 914"/>
                  <a:gd name="T91" fmla="*/ 244 h 937"/>
                  <a:gd name="T92" fmla="*/ 291 w 914"/>
                  <a:gd name="T93" fmla="*/ 208 h 937"/>
                  <a:gd name="T94" fmla="*/ 228 w 914"/>
                  <a:gd name="T95" fmla="*/ 119 h 937"/>
                  <a:gd name="T96" fmla="*/ 175 w 914"/>
                  <a:gd name="T97" fmla="*/ 201 h 937"/>
                  <a:gd name="T98" fmla="*/ 76 w 914"/>
                  <a:gd name="T99" fmla="*/ 237 h 937"/>
                  <a:gd name="T100" fmla="*/ 39 w 914"/>
                  <a:gd name="T101" fmla="*/ 191 h 937"/>
                  <a:gd name="T102" fmla="*/ 228 w 914"/>
                  <a:gd name="T103" fmla="*/ 110 h 937"/>
                  <a:gd name="T104" fmla="*/ 169 w 914"/>
                  <a:gd name="T105" fmla="*/ 0 h 937"/>
                  <a:gd name="T106" fmla="*/ 134 w 914"/>
                  <a:gd name="T107" fmla="*/ 41 h 937"/>
                  <a:gd name="T108" fmla="*/ 117 w 914"/>
                  <a:gd name="T109" fmla="*/ 58 h 937"/>
                  <a:gd name="T110" fmla="*/ 0 w 914"/>
                  <a:gd name="T111" fmla="*/ 136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14" h="937">
                    <a:moveTo>
                      <a:pt x="770" y="779"/>
                    </a:moveTo>
                    <a:cubicBezTo>
                      <a:pt x="781" y="756"/>
                      <a:pt x="795" y="719"/>
                      <a:pt x="796" y="686"/>
                    </a:cubicBezTo>
                    <a:cubicBezTo>
                      <a:pt x="852" y="686"/>
                      <a:pt x="838" y="687"/>
                      <a:pt x="855" y="720"/>
                    </a:cubicBezTo>
                    <a:lnTo>
                      <a:pt x="770" y="779"/>
                    </a:lnTo>
                    <a:close/>
                    <a:moveTo>
                      <a:pt x="677" y="712"/>
                    </a:moveTo>
                    <a:cubicBezTo>
                      <a:pt x="684" y="634"/>
                      <a:pt x="696" y="626"/>
                      <a:pt x="728" y="618"/>
                    </a:cubicBezTo>
                    <a:cubicBezTo>
                      <a:pt x="734" y="646"/>
                      <a:pt x="758" y="693"/>
                      <a:pt x="677" y="712"/>
                    </a:cubicBezTo>
                    <a:close/>
                    <a:moveTo>
                      <a:pt x="421" y="642"/>
                    </a:moveTo>
                    <a:cubicBezTo>
                      <a:pt x="399" y="627"/>
                      <a:pt x="412" y="627"/>
                      <a:pt x="381" y="618"/>
                    </a:cubicBezTo>
                    <a:cubicBezTo>
                      <a:pt x="383" y="614"/>
                      <a:pt x="387" y="603"/>
                      <a:pt x="388" y="600"/>
                    </a:cubicBezTo>
                    <a:cubicBezTo>
                      <a:pt x="416" y="544"/>
                      <a:pt x="411" y="591"/>
                      <a:pt x="415" y="542"/>
                    </a:cubicBezTo>
                    <a:cubicBezTo>
                      <a:pt x="466" y="543"/>
                      <a:pt x="448" y="553"/>
                      <a:pt x="482" y="576"/>
                    </a:cubicBezTo>
                    <a:lnTo>
                      <a:pt x="421" y="642"/>
                    </a:lnTo>
                    <a:close/>
                    <a:moveTo>
                      <a:pt x="447" y="510"/>
                    </a:moveTo>
                    <a:cubicBezTo>
                      <a:pt x="449" y="508"/>
                      <a:pt x="533" y="433"/>
                      <a:pt x="533" y="500"/>
                    </a:cubicBezTo>
                    <a:cubicBezTo>
                      <a:pt x="533" y="515"/>
                      <a:pt x="508" y="547"/>
                      <a:pt x="499" y="559"/>
                    </a:cubicBezTo>
                    <a:lnTo>
                      <a:pt x="447" y="510"/>
                    </a:lnTo>
                    <a:close/>
                    <a:moveTo>
                      <a:pt x="0" y="136"/>
                    </a:moveTo>
                    <a:cubicBezTo>
                      <a:pt x="0" y="253"/>
                      <a:pt x="70" y="313"/>
                      <a:pt x="180" y="231"/>
                    </a:cubicBezTo>
                    <a:cubicBezTo>
                      <a:pt x="215" y="204"/>
                      <a:pt x="223" y="212"/>
                      <a:pt x="279" y="212"/>
                    </a:cubicBezTo>
                    <a:cubicBezTo>
                      <a:pt x="255" y="246"/>
                      <a:pt x="242" y="223"/>
                      <a:pt x="228" y="280"/>
                    </a:cubicBezTo>
                    <a:cubicBezTo>
                      <a:pt x="265" y="279"/>
                      <a:pt x="275" y="271"/>
                      <a:pt x="322" y="271"/>
                    </a:cubicBezTo>
                    <a:cubicBezTo>
                      <a:pt x="310" y="321"/>
                      <a:pt x="280" y="319"/>
                      <a:pt x="247" y="350"/>
                    </a:cubicBezTo>
                    <a:cubicBezTo>
                      <a:pt x="174" y="419"/>
                      <a:pt x="221" y="391"/>
                      <a:pt x="152" y="390"/>
                    </a:cubicBezTo>
                    <a:cubicBezTo>
                      <a:pt x="156" y="432"/>
                      <a:pt x="224" y="486"/>
                      <a:pt x="245" y="491"/>
                    </a:cubicBezTo>
                    <a:cubicBezTo>
                      <a:pt x="232" y="433"/>
                      <a:pt x="252" y="442"/>
                      <a:pt x="290" y="409"/>
                    </a:cubicBezTo>
                    <a:cubicBezTo>
                      <a:pt x="326" y="378"/>
                      <a:pt x="327" y="363"/>
                      <a:pt x="372" y="339"/>
                    </a:cubicBezTo>
                    <a:cubicBezTo>
                      <a:pt x="372" y="386"/>
                      <a:pt x="367" y="397"/>
                      <a:pt x="364" y="432"/>
                    </a:cubicBezTo>
                    <a:cubicBezTo>
                      <a:pt x="438" y="397"/>
                      <a:pt x="398" y="402"/>
                      <a:pt x="440" y="398"/>
                    </a:cubicBezTo>
                    <a:cubicBezTo>
                      <a:pt x="436" y="449"/>
                      <a:pt x="387" y="495"/>
                      <a:pt x="346" y="532"/>
                    </a:cubicBezTo>
                    <a:cubicBezTo>
                      <a:pt x="322" y="554"/>
                      <a:pt x="330" y="551"/>
                      <a:pt x="288" y="551"/>
                    </a:cubicBezTo>
                    <a:cubicBezTo>
                      <a:pt x="316" y="593"/>
                      <a:pt x="445" y="709"/>
                      <a:pt x="491" y="720"/>
                    </a:cubicBezTo>
                    <a:cubicBezTo>
                      <a:pt x="488" y="684"/>
                      <a:pt x="492" y="705"/>
                      <a:pt x="474" y="678"/>
                    </a:cubicBezTo>
                    <a:cubicBezTo>
                      <a:pt x="513" y="667"/>
                      <a:pt x="565" y="586"/>
                      <a:pt x="584" y="551"/>
                    </a:cubicBezTo>
                    <a:cubicBezTo>
                      <a:pt x="604" y="561"/>
                      <a:pt x="623" y="565"/>
                      <a:pt x="643" y="576"/>
                    </a:cubicBezTo>
                    <a:cubicBezTo>
                      <a:pt x="615" y="696"/>
                      <a:pt x="591" y="697"/>
                      <a:pt x="601" y="813"/>
                    </a:cubicBezTo>
                    <a:cubicBezTo>
                      <a:pt x="655" y="800"/>
                      <a:pt x="658" y="760"/>
                      <a:pt x="711" y="745"/>
                    </a:cubicBezTo>
                    <a:cubicBezTo>
                      <a:pt x="707" y="763"/>
                      <a:pt x="687" y="838"/>
                      <a:pt x="688" y="850"/>
                    </a:cubicBezTo>
                    <a:cubicBezTo>
                      <a:pt x="695" y="937"/>
                      <a:pt x="793" y="765"/>
                      <a:pt x="914" y="737"/>
                    </a:cubicBezTo>
                    <a:cubicBezTo>
                      <a:pt x="910" y="689"/>
                      <a:pt x="877" y="682"/>
                      <a:pt x="830" y="678"/>
                    </a:cubicBezTo>
                    <a:cubicBezTo>
                      <a:pt x="826" y="643"/>
                      <a:pt x="828" y="647"/>
                      <a:pt x="747" y="617"/>
                    </a:cubicBezTo>
                    <a:cubicBezTo>
                      <a:pt x="696" y="598"/>
                      <a:pt x="754" y="617"/>
                      <a:pt x="661" y="559"/>
                    </a:cubicBezTo>
                    <a:lnTo>
                      <a:pt x="539" y="468"/>
                    </a:lnTo>
                    <a:cubicBezTo>
                      <a:pt x="518" y="450"/>
                      <a:pt x="528" y="447"/>
                      <a:pt x="505" y="427"/>
                    </a:cubicBezTo>
                    <a:cubicBezTo>
                      <a:pt x="493" y="418"/>
                      <a:pt x="474" y="409"/>
                      <a:pt x="464" y="400"/>
                    </a:cubicBezTo>
                    <a:cubicBezTo>
                      <a:pt x="442" y="380"/>
                      <a:pt x="389" y="297"/>
                      <a:pt x="332" y="244"/>
                    </a:cubicBezTo>
                    <a:cubicBezTo>
                      <a:pt x="319" y="231"/>
                      <a:pt x="300" y="219"/>
                      <a:pt x="291" y="208"/>
                    </a:cubicBezTo>
                    <a:cubicBezTo>
                      <a:pt x="261" y="168"/>
                      <a:pt x="287" y="158"/>
                      <a:pt x="228" y="119"/>
                    </a:cubicBezTo>
                    <a:cubicBezTo>
                      <a:pt x="228" y="186"/>
                      <a:pt x="225" y="176"/>
                      <a:pt x="175" y="201"/>
                    </a:cubicBezTo>
                    <a:cubicBezTo>
                      <a:pt x="140" y="218"/>
                      <a:pt x="125" y="237"/>
                      <a:pt x="76" y="237"/>
                    </a:cubicBezTo>
                    <a:cubicBezTo>
                      <a:pt x="50" y="237"/>
                      <a:pt x="35" y="210"/>
                      <a:pt x="39" y="191"/>
                    </a:cubicBezTo>
                    <a:cubicBezTo>
                      <a:pt x="48" y="156"/>
                      <a:pt x="162" y="79"/>
                      <a:pt x="228" y="110"/>
                    </a:cubicBezTo>
                    <a:cubicBezTo>
                      <a:pt x="223" y="86"/>
                      <a:pt x="185" y="12"/>
                      <a:pt x="169" y="0"/>
                    </a:cubicBezTo>
                    <a:cubicBezTo>
                      <a:pt x="125" y="12"/>
                      <a:pt x="158" y="6"/>
                      <a:pt x="134" y="41"/>
                    </a:cubicBezTo>
                    <a:cubicBezTo>
                      <a:pt x="126" y="54"/>
                      <a:pt x="133" y="47"/>
                      <a:pt x="117" y="58"/>
                    </a:cubicBezTo>
                    <a:cubicBezTo>
                      <a:pt x="84" y="84"/>
                      <a:pt x="0" y="102"/>
                      <a:pt x="0"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4" name="Freeform 17">
                <a:extLst>
                  <a:ext uri="{FF2B5EF4-FFF2-40B4-BE49-F238E27FC236}">
                    <a16:creationId xmlns:a16="http://schemas.microsoft.com/office/drawing/2014/main" id="{26C28873-96C2-41E7-A503-C6F3BFB39BC5}"/>
                  </a:ext>
                </a:extLst>
              </p:cNvPr>
              <p:cNvSpPr>
                <a:spLocks noEditPoints="1"/>
              </p:cNvSpPr>
              <p:nvPr/>
            </p:nvSpPr>
            <p:spPr bwMode="auto">
              <a:xfrm>
                <a:off x="4154488" y="1903413"/>
                <a:ext cx="77788" cy="103188"/>
              </a:xfrm>
              <a:custGeom>
                <a:avLst/>
                <a:gdLst>
                  <a:gd name="T0" fmla="*/ 169 w 339"/>
                  <a:gd name="T1" fmla="*/ 304 h 445"/>
                  <a:gd name="T2" fmla="*/ 172 w 339"/>
                  <a:gd name="T3" fmla="*/ 307 h 445"/>
                  <a:gd name="T4" fmla="*/ 169 w 339"/>
                  <a:gd name="T5" fmla="*/ 304 h 445"/>
                  <a:gd name="T6" fmla="*/ 195 w 339"/>
                  <a:gd name="T7" fmla="*/ 228 h 445"/>
                  <a:gd name="T8" fmla="*/ 254 w 339"/>
                  <a:gd name="T9" fmla="*/ 245 h 445"/>
                  <a:gd name="T10" fmla="*/ 195 w 339"/>
                  <a:gd name="T11" fmla="*/ 304 h 445"/>
                  <a:gd name="T12" fmla="*/ 222 w 339"/>
                  <a:gd name="T13" fmla="*/ 272 h 445"/>
                  <a:gd name="T14" fmla="*/ 195 w 339"/>
                  <a:gd name="T15" fmla="*/ 228 h 445"/>
                  <a:gd name="T16" fmla="*/ 119 w 339"/>
                  <a:gd name="T17" fmla="*/ 144 h 445"/>
                  <a:gd name="T18" fmla="*/ 152 w 339"/>
                  <a:gd name="T19" fmla="*/ 177 h 445"/>
                  <a:gd name="T20" fmla="*/ 119 w 339"/>
                  <a:gd name="T21" fmla="*/ 144 h 445"/>
                  <a:gd name="T22" fmla="*/ 271 w 339"/>
                  <a:gd name="T23" fmla="*/ 203 h 445"/>
                  <a:gd name="T24" fmla="*/ 246 w 339"/>
                  <a:gd name="T25" fmla="*/ 203 h 445"/>
                  <a:gd name="T26" fmla="*/ 262 w 339"/>
                  <a:gd name="T27" fmla="*/ 59 h 445"/>
                  <a:gd name="T28" fmla="*/ 271 w 339"/>
                  <a:gd name="T29" fmla="*/ 203 h 445"/>
                  <a:gd name="T30" fmla="*/ 0 w 339"/>
                  <a:gd name="T31" fmla="*/ 220 h 445"/>
                  <a:gd name="T32" fmla="*/ 59 w 339"/>
                  <a:gd name="T33" fmla="*/ 211 h 445"/>
                  <a:gd name="T34" fmla="*/ 117 w 339"/>
                  <a:gd name="T35" fmla="*/ 264 h 445"/>
                  <a:gd name="T36" fmla="*/ 93 w 339"/>
                  <a:gd name="T37" fmla="*/ 338 h 445"/>
                  <a:gd name="T38" fmla="*/ 25 w 339"/>
                  <a:gd name="T39" fmla="*/ 313 h 445"/>
                  <a:gd name="T40" fmla="*/ 19 w 339"/>
                  <a:gd name="T41" fmla="*/ 386 h 445"/>
                  <a:gd name="T42" fmla="*/ 263 w 339"/>
                  <a:gd name="T43" fmla="*/ 339 h 445"/>
                  <a:gd name="T44" fmla="*/ 300 w 339"/>
                  <a:gd name="T45" fmla="*/ 266 h 445"/>
                  <a:gd name="T46" fmla="*/ 339 w 339"/>
                  <a:gd name="T47" fmla="*/ 194 h 445"/>
                  <a:gd name="T48" fmla="*/ 296 w 339"/>
                  <a:gd name="T49" fmla="*/ 194 h 445"/>
                  <a:gd name="T50" fmla="*/ 322 w 339"/>
                  <a:gd name="T51" fmla="*/ 67 h 445"/>
                  <a:gd name="T52" fmla="*/ 296 w 339"/>
                  <a:gd name="T53" fmla="*/ 25 h 445"/>
                  <a:gd name="T54" fmla="*/ 161 w 339"/>
                  <a:gd name="T55" fmla="*/ 93 h 445"/>
                  <a:gd name="T56" fmla="*/ 161 w 339"/>
                  <a:gd name="T57" fmla="*/ 0 h 445"/>
                  <a:gd name="T58" fmla="*/ 54 w 339"/>
                  <a:gd name="T59" fmla="*/ 104 h 445"/>
                  <a:gd name="T60" fmla="*/ 0 w 339"/>
                  <a:gd name="T61"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9" h="445">
                    <a:moveTo>
                      <a:pt x="169" y="304"/>
                    </a:moveTo>
                    <a:lnTo>
                      <a:pt x="172" y="307"/>
                    </a:lnTo>
                    <a:cubicBezTo>
                      <a:pt x="172" y="307"/>
                      <a:pt x="169" y="305"/>
                      <a:pt x="169" y="304"/>
                    </a:cubicBezTo>
                    <a:close/>
                    <a:moveTo>
                      <a:pt x="195" y="228"/>
                    </a:moveTo>
                    <a:cubicBezTo>
                      <a:pt x="220" y="245"/>
                      <a:pt x="212" y="245"/>
                      <a:pt x="254" y="245"/>
                    </a:cubicBezTo>
                    <a:cubicBezTo>
                      <a:pt x="236" y="279"/>
                      <a:pt x="240" y="301"/>
                      <a:pt x="195" y="304"/>
                    </a:cubicBezTo>
                    <a:lnTo>
                      <a:pt x="222" y="272"/>
                    </a:lnTo>
                    <a:cubicBezTo>
                      <a:pt x="194" y="242"/>
                      <a:pt x="201" y="241"/>
                      <a:pt x="195" y="228"/>
                    </a:cubicBezTo>
                    <a:close/>
                    <a:moveTo>
                      <a:pt x="119" y="144"/>
                    </a:moveTo>
                    <a:cubicBezTo>
                      <a:pt x="148" y="151"/>
                      <a:pt x="145" y="148"/>
                      <a:pt x="152" y="177"/>
                    </a:cubicBezTo>
                    <a:cubicBezTo>
                      <a:pt x="110" y="167"/>
                      <a:pt x="124" y="175"/>
                      <a:pt x="119" y="144"/>
                    </a:cubicBezTo>
                    <a:close/>
                    <a:moveTo>
                      <a:pt x="271" y="203"/>
                    </a:moveTo>
                    <a:lnTo>
                      <a:pt x="246" y="203"/>
                    </a:lnTo>
                    <a:cubicBezTo>
                      <a:pt x="245" y="200"/>
                      <a:pt x="159" y="87"/>
                      <a:pt x="262" y="59"/>
                    </a:cubicBezTo>
                    <a:cubicBezTo>
                      <a:pt x="304" y="90"/>
                      <a:pt x="271" y="129"/>
                      <a:pt x="271" y="203"/>
                    </a:cubicBezTo>
                    <a:close/>
                    <a:moveTo>
                      <a:pt x="0" y="220"/>
                    </a:moveTo>
                    <a:cubicBezTo>
                      <a:pt x="0" y="273"/>
                      <a:pt x="21" y="221"/>
                      <a:pt x="59" y="211"/>
                    </a:cubicBezTo>
                    <a:lnTo>
                      <a:pt x="117" y="264"/>
                    </a:lnTo>
                    <a:cubicBezTo>
                      <a:pt x="113" y="286"/>
                      <a:pt x="103" y="318"/>
                      <a:pt x="93" y="338"/>
                    </a:cubicBezTo>
                    <a:cubicBezTo>
                      <a:pt x="77" y="331"/>
                      <a:pt x="44" y="317"/>
                      <a:pt x="25" y="313"/>
                    </a:cubicBezTo>
                    <a:cubicBezTo>
                      <a:pt x="14" y="338"/>
                      <a:pt x="3" y="359"/>
                      <a:pt x="19" y="386"/>
                    </a:cubicBezTo>
                    <a:cubicBezTo>
                      <a:pt x="55" y="445"/>
                      <a:pt x="210" y="443"/>
                      <a:pt x="263" y="339"/>
                    </a:cubicBezTo>
                    <a:cubicBezTo>
                      <a:pt x="273" y="318"/>
                      <a:pt x="286" y="286"/>
                      <a:pt x="300" y="266"/>
                    </a:cubicBezTo>
                    <a:cubicBezTo>
                      <a:pt x="325" y="229"/>
                      <a:pt x="338" y="248"/>
                      <a:pt x="339" y="194"/>
                    </a:cubicBezTo>
                    <a:lnTo>
                      <a:pt x="296" y="194"/>
                    </a:lnTo>
                    <a:lnTo>
                      <a:pt x="322" y="67"/>
                    </a:lnTo>
                    <a:cubicBezTo>
                      <a:pt x="322" y="47"/>
                      <a:pt x="308" y="43"/>
                      <a:pt x="296" y="25"/>
                    </a:cubicBezTo>
                    <a:cubicBezTo>
                      <a:pt x="194" y="27"/>
                      <a:pt x="219" y="77"/>
                      <a:pt x="161" y="93"/>
                    </a:cubicBezTo>
                    <a:lnTo>
                      <a:pt x="161" y="0"/>
                    </a:lnTo>
                    <a:cubicBezTo>
                      <a:pt x="62" y="0"/>
                      <a:pt x="96" y="14"/>
                      <a:pt x="54" y="104"/>
                    </a:cubicBezTo>
                    <a:cubicBezTo>
                      <a:pt x="38" y="138"/>
                      <a:pt x="0" y="185"/>
                      <a:pt x="0" y="2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5" name="Freeform 18">
                <a:extLst>
                  <a:ext uri="{FF2B5EF4-FFF2-40B4-BE49-F238E27FC236}">
                    <a16:creationId xmlns:a16="http://schemas.microsoft.com/office/drawing/2014/main" id="{3804FAA9-734F-4A10-87B1-94B742D09C02}"/>
                  </a:ext>
                </a:extLst>
              </p:cNvPr>
              <p:cNvSpPr>
                <a:spLocks noEditPoints="1"/>
              </p:cNvSpPr>
              <p:nvPr/>
            </p:nvSpPr>
            <p:spPr bwMode="auto">
              <a:xfrm>
                <a:off x="4343400" y="1709738"/>
                <a:ext cx="93663" cy="111125"/>
              </a:xfrm>
              <a:custGeom>
                <a:avLst/>
                <a:gdLst>
                  <a:gd name="T0" fmla="*/ 182 w 401"/>
                  <a:gd name="T1" fmla="*/ 347 h 474"/>
                  <a:gd name="T2" fmla="*/ 185 w 401"/>
                  <a:gd name="T3" fmla="*/ 350 h 474"/>
                  <a:gd name="T4" fmla="*/ 182 w 401"/>
                  <a:gd name="T5" fmla="*/ 347 h 474"/>
                  <a:gd name="T6" fmla="*/ 114 w 401"/>
                  <a:gd name="T7" fmla="*/ 305 h 474"/>
                  <a:gd name="T8" fmla="*/ 140 w 401"/>
                  <a:gd name="T9" fmla="*/ 339 h 474"/>
                  <a:gd name="T10" fmla="*/ 114 w 401"/>
                  <a:gd name="T11" fmla="*/ 339 h 474"/>
                  <a:gd name="T12" fmla="*/ 114 w 401"/>
                  <a:gd name="T13" fmla="*/ 305 h 474"/>
                  <a:gd name="T14" fmla="*/ 165 w 401"/>
                  <a:gd name="T15" fmla="*/ 305 h 474"/>
                  <a:gd name="T16" fmla="*/ 173 w 401"/>
                  <a:gd name="T17" fmla="*/ 306 h 474"/>
                  <a:gd name="T18" fmla="*/ 165 w 401"/>
                  <a:gd name="T19" fmla="*/ 305 h 474"/>
                  <a:gd name="T20" fmla="*/ 182 w 401"/>
                  <a:gd name="T21" fmla="*/ 203 h 474"/>
                  <a:gd name="T22" fmla="*/ 148 w 401"/>
                  <a:gd name="T23" fmla="*/ 254 h 474"/>
                  <a:gd name="T24" fmla="*/ 182 w 401"/>
                  <a:gd name="T25" fmla="*/ 203 h 474"/>
                  <a:gd name="T26" fmla="*/ 182 w 401"/>
                  <a:gd name="T27" fmla="*/ 203 h 474"/>
                  <a:gd name="T28" fmla="*/ 228 w 401"/>
                  <a:gd name="T29" fmla="*/ 165 h 474"/>
                  <a:gd name="T30" fmla="*/ 259 w 401"/>
                  <a:gd name="T31" fmla="*/ 152 h 474"/>
                  <a:gd name="T32" fmla="*/ 277 w 401"/>
                  <a:gd name="T33" fmla="*/ 149 h 474"/>
                  <a:gd name="T34" fmla="*/ 323 w 401"/>
                  <a:gd name="T35" fmla="*/ 189 h 474"/>
                  <a:gd name="T36" fmla="*/ 318 w 401"/>
                  <a:gd name="T37" fmla="*/ 313 h 474"/>
                  <a:gd name="T38" fmla="*/ 275 w 401"/>
                  <a:gd name="T39" fmla="*/ 347 h 474"/>
                  <a:gd name="T40" fmla="*/ 241 w 401"/>
                  <a:gd name="T41" fmla="*/ 203 h 474"/>
                  <a:gd name="T42" fmla="*/ 182 w 401"/>
                  <a:gd name="T43" fmla="*/ 203 h 474"/>
                  <a:gd name="T44" fmla="*/ 89 w 401"/>
                  <a:gd name="T45" fmla="*/ 17 h 474"/>
                  <a:gd name="T46" fmla="*/ 80 w 401"/>
                  <a:gd name="T47" fmla="*/ 68 h 474"/>
                  <a:gd name="T48" fmla="*/ 30 w 401"/>
                  <a:gd name="T49" fmla="*/ 118 h 474"/>
                  <a:gd name="T50" fmla="*/ 114 w 401"/>
                  <a:gd name="T51" fmla="*/ 195 h 474"/>
                  <a:gd name="T52" fmla="*/ 97 w 401"/>
                  <a:gd name="T53" fmla="*/ 254 h 474"/>
                  <a:gd name="T54" fmla="*/ 21 w 401"/>
                  <a:gd name="T55" fmla="*/ 254 h 474"/>
                  <a:gd name="T56" fmla="*/ 123 w 401"/>
                  <a:gd name="T57" fmla="*/ 423 h 474"/>
                  <a:gd name="T58" fmla="*/ 123 w 401"/>
                  <a:gd name="T59" fmla="*/ 372 h 474"/>
                  <a:gd name="T60" fmla="*/ 157 w 401"/>
                  <a:gd name="T61" fmla="*/ 372 h 474"/>
                  <a:gd name="T62" fmla="*/ 216 w 401"/>
                  <a:gd name="T63" fmla="*/ 423 h 474"/>
                  <a:gd name="T64" fmla="*/ 224 w 401"/>
                  <a:gd name="T65" fmla="*/ 474 h 474"/>
                  <a:gd name="T66" fmla="*/ 275 w 401"/>
                  <a:gd name="T67" fmla="*/ 389 h 474"/>
                  <a:gd name="T68" fmla="*/ 351 w 401"/>
                  <a:gd name="T69" fmla="*/ 135 h 474"/>
                  <a:gd name="T70" fmla="*/ 213 w 401"/>
                  <a:gd name="T71" fmla="*/ 141 h 474"/>
                  <a:gd name="T72" fmla="*/ 165 w 401"/>
                  <a:gd name="T73" fmla="*/ 161 h 474"/>
                  <a:gd name="T74" fmla="*/ 148 w 401"/>
                  <a:gd name="T75" fmla="*/ 0 h 474"/>
                  <a:gd name="T76" fmla="*/ 140 w 401"/>
                  <a:gd name="T77" fmla="*/ 63 h 474"/>
                  <a:gd name="T78" fmla="*/ 89 w 401"/>
                  <a:gd name="T79" fmla="*/ 17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1" h="474">
                    <a:moveTo>
                      <a:pt x="182" y="347"/>
                    </a:moveTo>
                    <a:lnTo>
                      <a:pt x="185" y="350"/>
                    </a:lnTo>
                    <a:cubicBezTo>
                      <a:pt x="184" y="349"/>
                      <a:pt x="181" y="348"/>
                      <a:pt x="182" y="347"/>
                    </a:cubicBezTo>
                    <a:close/>
                    <a:moveTo>
                      <a:pt x="114" y="305"/>
                    </a:moveTo>
                    <a:cubicBezTo>
                      <a:pt x="139" y="323"/>
                      <a:pt x="125" y="310"/>
                      <a:pt x="140" y="339"/>
                    </a:cubicBezTo>
                    <a:lnTo>
                      <a:pt x="114" y="339"/>
                    </a:lnTo>
                    <a:lnTo>
                      <a:pt x="114" y="305"/>
                    </a:lnTo>
                    <a:close/>
                    <a:moveTo>
                      <a:pt x="165" y="305"/>
                    </a:moveTo>
                    <a:cubicBezTo>
                      <a:pt x="167" y="287"/>
                      <a:pt x="210" y="307"/>
                      <a:pt x="173" y="306"/>
                    </a:cubicBezTo>
                    <a:cubicBezTo>
                      <a:pt x="170" y="305"/>
                      <a:pt x="163" y="324"/>
                      <a:pt x="165" y="305"/>
                    </a:cubicBezTo>
                    <a:close/>
                    <a:moveTo>
                      <a:pt x="182" y="203"/>
                    </a:moveTo>
                    <a:cubicBezTo>
                      <a:pt x="181" y="244"/>
                      <a:pt x="183" y="250"/>
                      <a:pt x="148" y="254"/>
                    </a:cubicBezTo>
                    <a:cubicBezTo>
                      <a:pt x="162" y="228"/>
                      <a:pt x="159" y="220"/>
                      <a:pt x="182" y="203"/>
                    </a:cubicBezTo>
                    <a:close/>
                    <a:moveTo>
                      <a:pt x="182" y="203"/>
                    </a:moveTo>
                    <a:cubicBezTo>
                      <a:pt x="194" y="185"/>
                      <a:pt x="206" y="176"/>
                      <a:pt x="228" y="165"/>
                    </a:cubicBezTo>
                    <a:cubicBezTo>
                      <a:pt x="233" y="163"/>
                      <a:pt x="259" y="152"/>
                      <a:pt x="259" y="152"/>
                    </a:cubicBezTo>
                    <a:cubicBezTo>
                      <a:pt x="262" y="152"/>
                      <a:pt x="277" y="149"/>
                      <a:pt x="277" y="149"/>
                    </a:cubicBezTo>
                    <a:cubicBezTo>
                      <a:pt x="303" y="149"/>
                      <a:pt x="316" y="164"/>
                      <a:pt x="323" y="189"/>
                    </a:cubicBezTo>
                    <a:cubicBezTo>
                      <a:pt x="331" y="219"/>
                      <a:pt x="326" y="285"/>
                      <a:pt x="318" y="313"/>
                    </a:cubicBezTo>
                    <a:cubicBezTo>
                      <a:pt x="309" y="343"/>
                      <a:pt x="309" y="344"/>
                      <a:pt x="275" y="347"/>
                    </a:cubicBezTo>
                    <a:cubicBezTo>
                      <a:pt x="260" y="283"/>
                      <a:pt x="241" y="296"/>
                      <a:pt x="241" y="203"/>
                    </a:cubicBezTo>
                    <a:lnTo>
                      <a:pt x="182" y="203"/>
                    </a:lnTo>
                    <a:close/>
                    <a:moveTo>
                      <a:pt x="89" y="17"/>
                    </a:moveTo>
                    <a:cubicBezTo>
                      <a:pt x="86" y="52"/>
                      <a:pt x="80" y="36"/>
                      <a:pt x="80" y="68"/>
                    </a:cubicBezTo>
                    <a:cubicBezTo>
                      <a:pt x="80" y="112"/>
                      <a:pt x="114" y="118"/>
                      <a:pt x="30" y="118"/>
                    </a:cubicBezTo>
                    <a:cubicBezTo>
                      <a:pt x="31" y="187"/>
                      <a:pt x="62" y="167"/>
                      <a:pt x="114" y="195"/>
                    </a:cubicBezTo>
                    <a:cubicBezTo>
                      <a:pt x="107" y="226"/>
                      <a:pt x="100" y="218"/>
                      <a:pt x="97" y="254"/>
                    </a:cubicBezTo>
                    <a:cubicBezTo>
                      <a:pt x="45" y="253"/>
                      <a:pt x="74" y="242"/>
                      <a:pt x="21" y="254"/>
                    </a:cubicBezTo>
                    <a:cubicBezTo>
                      <a:pt x="0" y="345"/>
                      <a:pt x="9" y="414"/>
                      <a:pt x="123" y="423"/>
                    </a:cubicBezTo>
                    <a:lnTo>
                      <a:pt x="123" y="372"/>
                    </a:lnTo>
                    <a:lnTo>
                      <a:pt x="157" y="372"/>
                    </a:lnTo>
                    <a:cubicBezTo>
                      <a:pt x="157" y="429"/>
                      <a:pt x="157" y="423"/>
                      <a:pt x="216" y="423"/>
                    </a:cubicBezTo>
                    <a:cubicBezTo>
                      <a:pt x="221" y="443"/>
                      <a:pt x="224" y="448"/>
                      <a:pt x="224" y="474"/>
                    </a:cubicBezTo>
                    <a:cubicBezTo>
                      <a:pt x="265" y="453"/>
                      <a:pt x="271" y="445"/>
                      <a:pt x="275" y="389"/>
                    </a:cubicBezTo>
                    <a:cubicBezTo>
                      <a:pt x="401" y="389"/>
                      <a:pt x="351" y="263"/>
                      <a:pt x="351" y="135"/>
                    </a:cubicBezTo>
                    <a:cubicBezTo>
                      <a:pt x="231" y="107"/>
                      <a:pt x="263" y="115"/>
                      <a:pt x="213" y="141"/>
                    </a:cubicBezTo>
                    <a:cubicBezTo>
                      <a:pt x="194" y="152"/>
                      <a:pt x="187" y="156"/>
                      <a:pt x="165" y="161"/>
                    </a:cubicBezTo>
                    <a:cubicBezTo>
                      <a:pt x="191" y="50"/>
                      <a:pt x="280" y="70"/>
                      <a:pt x="148" y="0"/>
                    </a:cubicBezTo>
                    <a:cubicBezTo>
                      <a:pt x="150" y="27"/>
                      <a:pt x="173" y="61"/>
                      <a:pt x="140" y="63"/>
                    </a:cubicBezTo>
                    <a:cubicBezTo>
                      <a:pt x="106" y="65"/>
                      <a:pt x="142" y="53"/>
                      <a:pt x="89"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6" name="Freeform 19">
                <a:extLst>
                  <a:ext uri="{FF2B5EF4-FFF2-40B4-BE49-F238E27FC236}">
                    <a16:creationId xmlns:a16="http://schemas.microsoft.com/office/drawing/2014/main" id="{E4BCABC5-53B4-4853-9D12-E9373085080E}"/>
                  </a:ext>
                </a:extLst>
              </p:cNvPr>
              <p:cNvSpPr>
                <a:spLocks noEditPoints="1"/>
              </p:cNvSpPr>
              <p:nvPr/>
            </p:nvSpPr>
            <p:spPr bwMode="auto">
              <a:xfrm>
                <a:off x="4846638" y="1912938"/>
                <a:ext cx="114300" cy="84138"/>
              </a:xfrm>
              <a:custGeom>
                <a:avLst/>
                <a:gdLst>
                  <a:gd name="T0" fmla="*/ 279 w 491"/>
                  <a:gd name="T1" fmla="*/ 240 h 360"/>
                  <a:gd name="T2" fmla="*/ 313 w 491"/>
                  <a:gd name="T3" fmla="*/ 282 h 360"/>
                  <a:gd name="T4" fmla="*/ 294 w 491"/>
                  <a:gd name="T5" fmla="*/ 268 h 360"/>
                  <a:gd name="T6" fmla="*/ 279 w 491"/>
                  <a:gd name="T7" fmla="*/ 240 h 360"/>
                  <a:gd name="T8" fmla="*/ 279 w 491"/>
                  <a:gd name="T9" fmla="*/ 181 h 360"/>
                  <a:gd name="T10" fmla="*/ 282 w 491"/>
                  <a:gd name="T11" fmla="*/ 183 h 360"/>
                  <a:gd name="T12" fmla="*/ 279 w 491"/>
                  <a:gd name="T13" fmla="*/ 181 h 360"/>
                  <a:gd name="T14" fmla="*/ 237 w 491"/>
                  <a:gd name="T15" fmla="*/ 130 h 360"/>
                  <a:gd name="T16" fmla="*/ 247 w 491"/>
                  <a:gd name="T17" fmla="*/ 138 h 360"/>
                  <a:gd name="T18" fmla="*/ 237 w 491"/>
                  <a:gd name="T19" fmla="*/ 130 h 360"/>
                  <a:gd name="T20" fmla="*/ 321 w 491"/>
                  <a:gd name="T21" fmla="*/ 113 h 360"/>
                  <a:gd name="T22" fmla="*/ 372 w 491"/>
                  <a:gd name="T23" fmla="*/ 113 h 360"/>
                  <a:gd name="T24" fmla="*/ 372 w 491"/>
                  <a:gd name="T25" fmla="*/ 122 h 360"/>
                  <a:gd name="T26" fmla="*/ 321 w 491"/>
                  <a:gd name="T27" fmla="*/ 122 h 360"/>
                  <a:gd name="T28" fmla="*/ 321 w 491"/>
                  <a:gd name="T29" fmla="*/ 113 h 360"/>
                  <a:gd name="T30" fmla="*/ 279 w 491"/>
                  <a:gd name="T31" fmla="*/ 113 h 360"/>
                  <a:gd name="T32" fmla="*/ 293 w 491"/>
                  <a:gd name="T33" fmla="*/ 117 h 360"/>
                  <a:gd name="T34" fmla="*/ 279 w 491"/>
                  <a:gd name="T35" fmla="*/ 113 h 360"/>
                  <a:gd name="T36" fmla="*/ 0 w 491"/>
                  <a:gd name="T37" fmla="*/ 54 h 360"/>
                  <a:gd name="T38" fmla="*/ 243 w 491"/>
                  <a:gd name="T39" fmla="*/ 184 h 360"/>
                  <a:gd name="T40" fmla="*/ 299 w 491"/>
                  <a:gd name="T41" fmla="*/ 339 h 360"/>
                  <a:gd name="T42" fmla="*/ 333 w 491"/>
                  <a:gd name="T43" fmla="*/ 355 h 360"/>
                  <a:gd name="T44" fmla="*/ 330 w 491"/>
                  <a:gd name="T45" fmla="*/ 215 h 360"/>
                  <a:gd name="T46" fmla="*/ 491 w 491"/>
                  <a:gd name="T47" fmla="*/ 147 h 360"/>
                  <a:gd name="T48" fmla="*/ 398 w 491"/>
                  <a:gd name="T49" fmla="*/ 155 h 360"/>
                  <a:gd name="T50" fmla="*/ 398 w 491"/>
                  <a:gd name="T51" fmla="*/ 138 h 360"/>
                  <a:gd name="T52" fmla="*/ 465 w 491"/>
                  <a:gd name="T53" fmla="*/ 96 h 360"/>
                  <a:gd name="T54" fmla="*/ 355 w 491"/>
                  <a:gd name="T55" fmla="*/ 88 h 360"/>
                  <a:gd name="T56" fmla="*/ 389 w 491"/>
                  <a:gd name="T57" fmla="*/ 20 h 360"/>
                  <a:gd name="T58" fmla="*/ 296 w 491"/>
                  <a:gd name="T59" fmla="*/ 62 h 360"/>
                  <a:gd name="T60" fmla="*/ 279 w 491"/>
                  <a:gd name="T61" fmla="*/ 71 h 360"/>
                  <a:gd name="T62" fmla="*/ 262 w 491"/>
                  <a:gd name="T63" fmla="*/ 45 h 360"/>
                  <a:gd name="T64" fmla="*/ 194 w 491"/>
                  <a:gd name="T65" fmla="*/ 79 h 360"/>
                  <a:gd name="T66" fmla="*/ 220 w 491"/>
                  <a:gd name="T67" fmla="*/ 122 h 360"/>
                  <a:gd name="T68" fmla="*/ 101 w 491"/>
                  <a:gd name="T69" fmla="*/ 62 h 360"/>
                  <a:gd name="T70" fmla="*/ 110 w 491"/>
                  <a:gd name="T71" fmla="*/ 3 h 360"/>
                  <a:gd name="T72" fmla="*/ 39 w 491"/>
                  <a:gd name="T73" fmla="*/ 8 h 360"/>
                  <a:gd name="T74" fmla="*/ 0 w 491"/>
                  <a:gd name="T75" fmla="*/ 54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1" h="360">
                    <a:moveTo>
                      <a:pt x="279" y="240"/>
                    </a:moveTo>
                    <a:cubicBezTo>
                      <a:pt x="309" y="248"/>
                      <a:pt x="310" y="248"/>
                      <a:pt x="313" y="282"/>
                    </a:cubicBezTo>
                    <a:cubicBezTo>
                      <a:pt x="306" y="278"/>
                      <a:pt x="302" y="277"/>
                      <a:pt x="294" y="268"/>
                    </a:cubicBezTo>
                    <a:cubicBezTo>
                      <a:pt x="272" y="243"/>
                      <a:pt x="287" y="255"/>
                      <a:pt x="279" y="240"/>
                    </a:cubicBezTo>
                    <a:close/>
                    <a:moveTo>
                      <a:pt x="279" y="181"/>
                    </a:moveTo>
                    <a:lnTo>
                      <a:pt x="282" y="183"/>
                    </a:lnTo>
                    <a:cubicBezTo>
                      <a:pt x="282" y="183"/>
                      <a:pt x="278" y="182"/>
                      <a:pt x="279" y="181"/>
                    </a:cubicBezTo>
                    <a:close/>
                    <a:moveTo>
                      <a:pt x="237" y="130"/>
                    </a:moveTo>
                    <a:cubicBezTo>
                      <a:pt x="251" y="116"/>
                      <a:pt x="264" y="151"/>
                      <a:pt x="247" y="138"/>
                    </a:cubicBezTo>
                    <a:cubicBezTo>
                      <a:pt x="241" y="134"/>
                      <a:pt x="225" y="142"/>
                      <a:pt x="237" y="130"/>
                    </a:cubicBezTo>
                    <a:close/>
                    <a:moveTo>
                      <a:pt x="321" y="113"/>
                    </a:moveTo>
                    <a:lnTo>
                      <a:pt x="372" y="113"/>
                    </a:lnTo>
                    <a:lnTo>
                      <a:pt x="372" y="122"/>
                    </a:lnTo>
                    <a:lnTo>
                      <a:pt x="321" y="122"/>
                    </a:lnTo>
                    <a:lnTo>
                      <a:pt x="321" y="113"/>
                    </a:lnTo>
                    <a:close/>
                    <a:moveTo>
                      <a:pt x="279" y="113"/>
                    </a:moveTo>
                    <a:cubicBezTo>
                      <a:pt x="288" y="104"/>
                      <a:pt x="325" y="126"/>
                      <a:pt x="293" y="117"/>
                    </a:cubicBezTo>
                    <a:cubicBezTo>
                      <a:pt x="286" y="116"/>
                      <a:pt x="265" y="127"/>
                      <a:pt x="279" y="113"/>
                    </a:cubicBezTo>
                    <a:close/>
                    <a:moveTo>
                      <a:pt x="0" y="54"/>
                    </a:moveTo>
                    <a:cubicBezTo>
                      <a:pt x="0" y="153"/>
                      <a:pt x="138" y="47"/>
                      <a:pt x="243" y="184"/>
                    </a:cubicBezTo>
                    <a:cubicBezTo>
                      <a:pt x="285" y="239"/>
                      <a:pt x="216" y="280"/>
                      <a:pt x="299" y="339"/>
                    </a:cubicBezTo>
                    <a:cubicBezTo>
                      <a:pt x="303" y="341"/>
                      <a:pt x="331" y="355"/>
                      <a:pt x="333" y="355"/>
                    </a:cubicBezTo>
                    <a:cubicBezTo>
                      <a:pt x="402" y="360"/>
                      <a:pt x="333" y="255"/>
                      <a:pt x="330" y="215"/>
                    </a:cubicBezTo>
                    <a:cubicBezTo>
                      <a:pt x="466" y="183"/>
                      <a:pt x="489" y="225"/>
                      <a:pt x="491" y="147"/>
                    </a:cubicBezTo>
                    <a:cubicBezTo>
                      <a:pt x="446" y="151"/>
                      <a:pt x="438" y="164"/>
                      <a:pt x="398" y="155"/>
                    </a:cubicBezTo>
                    <a:lnTo>
                      <a:pt x="398" y="138"/>
                    </a:lnTo>
                    <a:cubicBezTo>
                      <a:pt x="445" y="140"/>
                      <a:pt x="464" y="159"/>
                      <a:pt x="465" y="96"/>
                    </a:cubicBezTo>
                    <a:cubicBezTo>
                      <a:pt x="398" y="96"/>
                      <a:pt x="412" y="101"/>
                      <a:pt x="355" y="88"/>
                    </a:cubicBezTo>
                    <a:cubicBezTo>
                      <a:pt x="374" y="59"/>
                      <a:pt x="385" y="65"/>
                      <a:pt x="389" y="20"/>
                    </a:cubicBezTo>
                    <a:cubicBezTo>
                      <a:pt x="351" y="23"/>
                      <a:pt x="337" y="40"/>
                      <a:pt x="296" y="62"/>
                    </a:cubicBezTo>
                    <a:lnTo>
                      <a:pt x="279" y="71"/>
                    </a:lnTo>
                    <a:cubicBezTo>
                      <a:pt x="260" y="58"/>
                      <a:pt x="269" y="69"/>
                      <a:pt x="262" y="45"/>
                    </a:cubicBezTo>
                    <a:cubicBezTo>
                      <a:pt x="233" y="48"/>
                      <a:pt x="194" y="49"/>
                      <a:pt x="194" y="79"/>
                    </a:cubicBezTo>
                    <a:cubicBezTo>
                      <a:pt x="194" y="115"/>
                      <a:pt x="203" y="75"/>
                      <a:pt x="220" y="122"/>
                    </a:cubicBezTo>
                    <a:lnTo>
                      <a:pt x="101" y="62"/>
                    </a:lnTo>
                    <a:cubicBezTo>
                      <a:pt x="102" y="25"/>
                      <a:pt x="107" y="36"/>
                      <a:pt x="110" y="3"/>
                    </a:cubicBezTo>
                    <a:cubicBezTo>
                      <a:pt x="83" y="3"/>
                      <a:pt x="62" y="0"/>
                      <a:pt x="39" y="8"/>
                    </a:cubicBezTo>
                    <a:cubicBezTo>
                      <a:pt x="22" y="15"/>
                      <a:pt x="0" y="34"/>
                      <a:pt x="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7" name="Freeform 20">
                <a:extLst>
                  <a:ext uri="{FF2B5EF4-FFF2-40B4-BE49-F238E27FC236}">
                    <a16:creationId xmlns:a16="http://schemas.microsoft.com/office/drawing/2014/main" id="{8AAD7046-FD97-4D27-ABB3-DE40CBBF7DF4}"/>
                  </a:ext>
                </a:extLst>
              </p:cNvPr>
              <p:cNvSpPr>
                <a:spLocks noEditPoints="1"/>
              </p:cNvSpPr>
              <p:nvPr/>
            </p:nvSpPr>
            <p:spPr bwMode="auto">
              <a:xfrm>
                <a:off x="4837113" y="2320926"/>
                <a:ext cx="80963" cy="87313"/>
              </a:xfrm>
              <a:custGeom>
                <a:avLst/>
                <a:gdLst>
                  <a:gd name="T0" fmla="*/ 153 w 348"/>
                  <a:gd name="T1" fmla="*/ 178 h 373"/>
                  <a:gd name="T2" fmla="*/ 45 w 348"/>
                  <a:gd name="T3" fmla="*/ 212 h 373"/>
                  <a:gd name="T4" fmla="*/ 68 w 348"/>
                  <a:gd name="T5" fmla="*/ 169 h 373"/>
                  <a:gd name="T6" fmla="*/ 153 w 348"/>
                  <a:gd name="T7" fmla="*/ 178 h 373"/>
                  <a:gd name="T8" fmla="*/ 127 w 348"/>
                  <a:gd name="T9" fmla="*/ 356 h 373"/>
                  <a:gd name="T10" fmla="*/ 136 w 348"/>
                  <a:gd name="T11" fmla="*/ 364 h 373"/>
                  <a:gd name="T12" fmla="*/ 195 w 348"/>
                  <a:gd name="T13" fmla="*/ 373 h 373"/>
                  <a:gd name="T14" fmla="*/ 221 w 348"/>
                  <a:gd name="T15" fmla="*/ 186 h 373"/>
                  <a:gd name="T16" fmla="*/ 153 w 348"/>
                  <a:gd name="T17" fmla="*/ 178 h 373"/>
                  <a:gd name="T18" fmla="*/ 153 w 348"/>
                  <a:gd name="T19" fmla="*/ 144 h 373"/>
                  <a:gd name="T20" fmla="*/ 94 w 348"/>
                  <a:gd name="T21" fmla="*/ 126 h 373"/>
                  <a:gd name="T22" fmla="*/ 94 w 348"/>
                  <a:gd name="T23" fmla="*/ 102 h 373"/>
                  <a:gd name="T24" fmla="*/ 204 w 348"/>
                  <a:gd name="T25" fmla="*/ 135 h 373"/>
                  <a:gd name="T26" fmla="*/ 280 w 348"/>
                  <a:gd name="T27" fmla="*/ 212 h 373"/>
                  <a:gd name="T28" fmla="*/ 324 w 348"/>
                  <a:gd name="T29" fmla="*/ 172 h 373"/>
                  <a:gd name="T30" fmla="*/ 348 w 348"/>
                  <a:gd name="T31" fmla="*/ 102 h 373"/>
                  <a:gd name="T32" fmla="*/ 194 w 348"/>
                  <a:gd name="T33" fmla="*/ 52 h 373"/>
                  <a:gd name="T34" fmla="*/ 170 w 348"/>
                  <a:gd name="T35" fmla="*/ 0 h 373"/>
                  <a:gd name="T36" fmla="*/ 127 w 348"/>
                  <a:gd name="T37" fmla="*/ 0 h 373"/>
                  <a:gd name="T38" fmla="*/ 0 w 348"/>
                  <a:gd name="T39" fmla="*/ 229 h 373"/>
                  <a:gd name="T40" fmla="*/ 68 w 348"/>
                  <a:gd name="T41" fmla="*/ 305 h 373"/>
                  <a:gd name="T42" fmla="*/ 212 w 348"/>
                  <a:gd name="T43" fmla="*/ 246 h 373"/>
                  <a:gd name="T44" fmla="*/ 110 w 348"/>
                  <a:gd name="T45" fmla="*/ 305 h 373"/>
                  <a:gd name="T46" fmla="*/ 127 w 348"/>
                  <a:gd name="T47" fmla="*/ 356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8" h="373">
                    <a:moveTo>
                      <a:pt x="153" y="178"/>
                    </a:moveTo>
                    <a:cubicBezTo>
                      <a:pt x="137" y="192"/>
                      <a:pt x="55" y="260"/>
                      <a:pt x="45" y="212"/>
                    </a:cubicBezTo>
                    <a:cubicBezTo>
                      <a:pt x="41" y="191"/>
                      <a:pt x="56" y="188"/>
                      <a:pt x="68" y="169"/>
                    </a:cubicBezTo>
                    <a:cubicBezTo>
                      <a:pt x="113" y="169"/>
                      <a:pt x="118" y="170"/>
                      <a:pt x="153" y="178"/>
                    </a:cubicBezTo>
                    <a:close/>
                    <a:moveTo>
                      <a:pt x="127" y="356"/>
                    </a:moveTo>
                    <a:lnTo>
                      <a:pt x="136" y="364"/>
                    </a:lnTo>
                    <a:cubicBezTo>
                      <a:pt x="169" y="367"/>
                      <a:pt x="158" y="372"/>
                      <a:pt x="195" y="373"/>
                    </a:cubicBezTo>
                    <a:cubicBezTo>
                      <a:pt x="206" y="325"/>
                      <a:pt x="307" y="240"/>
                      <a:pt x="221" y="186"/>
                    </a:cubicBezTo>
                    <a:cubicBezTo>
                      <a:pt x="190" y="166"/>
                      <a:pt x="191" y="175"/>
                      <a:pt x="153" y="178"/>
                    </a:cubicBezTo>
                    <a:lnTo>
                      <a:pt x="153" y="144"/>
                    </a:lnTo>
                    <a:lnTo>
                      <a:pt x="94" y="126"/>
                    </a:lnTo>
                    <a:lnTo>
                      <a:pt x="94" y="102"/>
                    </a:lnTo>
                    <a:cubicBezTo>
                      <a:pt x="178" y="102"/>
                      <a:pt x="152" y="105"/>
                      <a:pt x="204" y="135"/>
                    </a:cubicBezTo>
                    <a:cubicBezTo>
                      <a:pt x="244" y="159"/>
                      <a:pt x="267" y="158"/>
                      <a:pt x="280" y="212"/>
                    </a:cubicBezTo>
                    <a:cubicBezTo>
                      <a:pt x="308" y="204"/>
                      <a:pt x="310" y="195"/>
                      <a:pt x="324" y="172"/>
                    </a:cubicBezTo>
                    <a:cubicBezTo>
                      <a:pt x="339" y="148"/>
                      <a:pt x="347" y="137"/>
                      <a:pt x="348" y="102"/>
                    </a:cubicBezTo>
                    <a:cubicBezTo>
                      <a:pt x="289" y="115"/>
                      <a:pt x="240" y="87"/>
                      <a:pt x="194" y="52"/>
                    </a:cubicBezTo>
                    <a:cubicBezTo>
                      <a:pt x="171" y="33"/>
                      <a:pt x="171" y="39"/>
                      <a:pt x="170" y="0"/>
                    </a:cubicBezTo>
                    <a:lnTo>
                      <a:pt x="127" y="0"/>
                    </a:lnTo>
                    <a:cubicBezTo>
                      <a:pt x="125" y="87"/>
                      <a:pt x="18" y="154"/>
                      <a:pt x="0" y="229"/>
                    </a:cubicBezTo>
                    <a:cubicBezTo>
                      <a:pt x="14" y="249"/>
                      <a:pt x="48" y="291"/>
                      <a:pt x="68" y="305"/>
                    </a:cubicBezTo>
                    <a:cubicBezTo>
                      <a:pt x="177" y="280"/>
                      <a:pt x="137" y="247"/>
                      <a:pt x="212" y="246"/>
                    </a:cubicBezTo>
                    <a:cubicBezTo>
                      <a:pt x="210" y="327"/>
                      <a:pt x="171" y="334"/>
                      <a:pt x="110" y="305"/>
                    </a:cubicBezTo>
                    <a:cubicBezTo>
                      <a:pt x="113" y="334"/>
                      <a:pt x="117" y="336"/>
                      <a:pt x="127" y="3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8" name="Freeform 21">
                <a:extLst>
                  <a:ext uri="{FF2B5EF4-FFF2-40B4-BE49-F238E27FC236}">
                    <a16:creationId xmlns:a16="http://schemas.microsoft.com/office/drawing/2014/main" id="{C99EC12B-5F6D-4586-9F5C-9AE3B2D86992}"/>
                  </a:ext>
                </a:extLst>
              </p:cNvPr>
              <p:cNvSpPr>
                <a:spLocks/>
              </p:cNvSpPr>
              <p:nvPr/>
            </p:nvSpPr>
            <p:spPr bwMode="auto">
              <a:xfrm>
                <a:off x="4656138" y="1728788"/>
                <a:ext cx="77788" cy="79375"/>
              </a:xfrm>
              <a:custGeom>
                <a:avLst/>
                <a:gdLst>
                  <a:gd name="T0" fmla="*/ 161 w 331"/>
                  <a:gd name="T1" fmla="*/ 127 h 339"/>
                  <a:gd name="T2" fmla="*/ 43 w 331"/>
                  <a:gd name="T3" fmla="*/ 144 h 339"/>
                  <a:gd name="T4" fmla="*/ 136 w 331"/>
                  <a:gd name="T5" fmla="*/ 186 h 339"/>
                  <a:gd name="T6" fmla="*/ 0 w 331"/>
                  <a:gd name="T7" fmla="*/ 279 h 339"/>
                  <a:gd name="T8" fmla="*/ 181 w 331"/>
                  <a:gd name="T9" fmla="*/ 231 h 339"/>
                  <a:gd name="T10" fmla="*/ 331 w 331"/>
                  <a:gd name="T11" fmla="*/ 186 h 339"/>
                  <a:gd name="T12" fmla="*/ 263 w 331"/>
                  <a:gd name="T13" fmla="*/ 127 h 339"/>
                  <a:gd name="T14" fmla="*/ 212 w 331"/>
                  <a:gd name="T15" fmla="*/ 0 h 339"/>
                  <a:gd name="T16" fmla="*/ 195 w 331"/>
                  <a:gd name="T17" fmla="*/ 67 h 339"/>
                  <a:gd name="T18" fmla="*/ 161 w 331"/>
                  <a:gd name="T19" fmla="*/ 127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1" h="339">
                    <a:moveTo>
                      <a:pt x="161" y="127"/>
                    </a:moveTo>
                    <a:cubicBezTo>
                      <a:pt x="68" y="127"/>
                      <a:pt x="43" y="51"/>
                      <a:pt x="43" y="144"/>
                    </a:cubicBezTo>
                    <a:cubicBezTo>
                      <a:pt x="43" y="189"/>
                      <a:pt x="91" y="186"/>
                      <a:pt x="136" y="186"/>
                    </a:cubicBezTo>
                    <a:cubicBezTo>
                      <a:pt x="73" y="280"/>
                      <a:pt x="0" y="206"/>
                      <a:pt x="0" y="279"/>
                    </a:cubicBezTo>
                    <a:cubicBezTo>
                      <a:pt x="0" y="321"/>
                      <a:pt x="93" y="339"/>
                      <a:pt x="181" y="231"/>
                    </a:cubicBezTo>
                    <a:cubicBezTo>
                      <a:pt x="233" y="167"/>
                      <a:pt x="252" y="186"/>
                      <a:pt x="331" y="186"/>
                    </a:cubicBezTo>
                    <a:cubicBezTo>
                      <a:pt x="320" y="140"/>
                      <a:pt x="319" y="128"/>
                      <a:pt x="263" y="127"/>
                    </a:cubicBezTo>
                    <a:cubicBezTo>
                      <a:pt x="264" y="75"/>
                      <a:pt x="301" y="20"/>
                      <a:pt x="212" y="0"/>
                    </a:cubicBezTo>
                    <a:cubicBezTo>
                      <a:pt x="210" y="29"/>
                      <a:pt x="202" y="41"/>
                      <a:pt x="195" y="67"/>
                    </a:cubicBezTo>
                    <a:cubicBezTo>
                      <a:pt x="188" y="96"/>
                      <a:pt x="192" y="127"/>
                      <a:pt x="161"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9" name="Freeform 22">
                <a:extLst>
                  <a:ext uri="{FF2B5EF4-FFF2-40B4-BE49-F238E27FC236}">
                    <a16:creationId xmlns:a16="http://schemas.microsoft.com/office/drawing/2014/main" id="{B07C32FC-1387-44EB-BD5F-8A34806DBC94}"/>
                  </a:ext>
                </a:extLst>
              </p:cNvPr>
              <p:cNvSpPr>
                <a:spLocks/>
              </p:cNvSpPr>
              <p:nvPr/>
            </p:nvSpPr>
            <p:spPr bwMode="auto">
              <a:xfrm>
                <a:off x="4362450" y="2473326"/>
                <a:ext cx="66675" cy="68263"/>
              </a:xfrm>
              <a:custGeom>
                <a:avLst/>
                <a:gdLst>
                  <a:gd name="T0" fmla="*/ 0 w 293"/>
                  <a:gd name="T1" fmla="*/ 203 h 296"/>
                  <a:gd name="T2" fmla="*/ 0 w 293"/>
                  <a:gd name="T3" fmla="*/ 237 h 296"/>
                  <a:gd name="T4" fmla="*/ 212 w 293"/>
                  <a:gd name="T5" fmla="*/ 296 h 296"/>
                  <a:gd name="T6" fmla="*/ 237 w 293"/>
                  <a:gd name="T7" fmla="*/ 237 h 296"/>
                  <a:gd name="T8" fmla="*/ 224 w 293"/>
                  <a:gd name="T9" fmla="*/ 219 h 296"/>
                  <a:gd name="T10" fmla="*/ 208 w 293"/>
                  <a:gd name="T11" fmla="*/ 223 h 296"/>
                  <a:gd name="T12" fmla="*/ 173 w 293"/>
                  <a:gd name="T13" fmla="*/ 242 h 296"/>
                  <a:gd name="T14" fmla="*/ 102 w 293"/>
                  <a:gd name="T15" fmla="*/ 229 h 296"/>
                  <a:gd name="T16" fmla="*/ 119 w 293"/>
                  <a:gd name="T17" fmla="*/ 169 h 296"/>
                  <a:gd name="T18" fmla="*/ 161 w 293"/>
                  <a:gd name="T19" fmla="*/ 220 h 296"/>
                  <a:gd name="T20" fmla="*/ 212 w 293"/>
                  <a:gd name="T21" fmla="*/ 119 h 296"/>
                  <a:gd name="T22" fmla="*/ 144 w 293"/>
                  <a:gd name="T23" fmla="*/ 136 h 296"/>
                  <a:gd name="T24" fmla="*/ 229 w 293"/>
                  <a:gd name="T25" fmla="*/ 161 h 296"/>
                  <a:gd name="T26" fmla="*/ 288 w 293"/>
                  <a:gd name="T27" fmla="*/ 85 h 296"/>
                  <a:gd name="T28" fmla="*/ 85 w 293"/>
                  <a:gd name="T29" fmla="*/ 0 h 296"/>
                  <a:gd name="T30" fmla="*/ 97 w 293"/>
                  <a:gd name="T31" fmla="*/ 58 h 296"/>
                  <a:gd name="T32" fmla="*/ 55 w 293"/>
                  <a:gd name="T33" fmla="*/ 173 h 296"/>
                  <a:gd name="T34" fmla="*/ 0 w 293"/>
                  <a:gd name="T35" fmla="*/ 20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3" h="296">
                    <a:moveTo>
                      <a:pt x="0" y="203"/>
                    </a:moveTo>
                    <a:lnTo>
                      <a:pt x="0" y="237"/>
                    </a:lnTo>
                    <a:cubicBezTo>
                      <a:pt x="83" y="244"/>
                      <a:pt x="103" y="296"/>
                      <a:pt x="212" y="296"/>
                    </a:cubicBezTo>
                    <a:cubicBezTo>
                      <a:pt x="220" y="263"/>
                      <a:pt x="231" y="258"/>
                      <a:pt x="237" y="237"/>
                    </a:cubicBezTo>
                    <a:cubicBezTo>
                      <a:pt x="240" y="227"/>
                      <a:pt x="250" y="215"/>
                      <a:pt x="224" y="219"/>
                    </a:cubicBezTo>
                    <a:cubicBezTo>
                      <a:pt x="217" y="220"/>
                      <a:pt x="214" y="220"/>
                      <a:pt x="208" y="223"/>
                    </a:cubicBezTo>
                    <a:cubicBezTo>
                      <a:pt x="192" y="229"/>
                      <a:pt x="188" y="234"/>
                      <a:pt x="173" y="242"/>
                    </a:cubicBezTo>
                    <a:cubicBezTo>
                      <a:pt x="135" y="263"/>
                      <a:pt x="135" y="251"/>
                      <a:pt x="102" y="229"/>
                    </a:cubicBezTo>
                    <a:cubicBezTo>
                      <a:pt x="109" y="197"/>
                      <a:pt x="116" y="205"/>
                      <a:pt x="119" y="169"/>
                    </a:cubicBezTo>
                    <a:cubicBezTo>
                      <a:pt x="167" y="170"/>
                      <a:pt x="161" y="173"/>
                      <a:pt x="161" y="220"/>
                    </a:cubicBezTo>
                    <a:cubicBezTo>
                      <a:pt x="191" y="201"/>
                      <a:pt x="208" y="163"/>
                      <a:pt x="212" y="119"/>
                    </a:cubicBezTo>
                    <a:cubicBezTo>
                      <a:pt x="195" y="127"/>
                      <a:pt x="166" y="131"/>
                      <a:pt x="144" y="136"/>
                    </a:cubicBezTo>
                    <a:cubicBezTo>
                      <a:pt x="152" y="42"/>
                      <a:pt x="229" y="60"/>
                      <a:pt x="229" y="161"/>
                    </a:cubicBezTo>
                    <a:cubicBezTo>
                      <a:pt x="293" y="156"/>
                      <a:pt x="266" y="132"/>
                      <a:pt x="288" y="85"/>
                    </a:cubicBezTo>
                    <a:cubicBezTo>
                      <a:pt x="186" y="31"/>
                      <a:pt x="142" y="28"/>
                      <a:pt x="85" y="0"/>
                    </a:cubicBezTo>
                    <a:cubicBezTo>
                      <a:pt x="88" y="29"/>
                      <a:pt x="98" y="39"/>
                      <a:pt x="97" y="58"/>
                    </a:cubicBezTo>
                    <a:lnTo>
                      <a:pt x="55" y="173"/>
                    </a:lnTo>
                    <a:cubicBezTo>
                      <a:pt x="39" y="206"/>
                      <a:pt x="44" y="203"/>
                      <a:pt x="0" y="2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0" name="Freeform 23">
                <a:extLst>
                  <a:ext uri="{FF2B5EF4-FFF2-40B4-BE49-F238E27FC236}">
                    <a16:creationId xmlns:a16="http://schemas.microsoft.com/office/drawing/2014/main" id="{E08DFCC3-A68C-47C5-BFBC-C2E40ACE51AD}"/>
                  </a:ext>
                </a:extLst>
              </p:cNvPr>
              <p:cNvSpPr>
                <a:spLocks noEditPoints="1"/>
              </p:cNvSpPr>
              <p:nvPr/>
            </p:nvSpPr>
            <p:spPr bwMode="auto">
              <a:xfrm>
                <a:off x="4141788" y="2263776"/>
                <a:ext cx="57150" cy="57150"/>
              </a:xfrm>
              <a:custGeom>
                <a:avLst/>
                <a:gdLst>
                  <a:gd name="T0" fmla="*/ 36 w 248"/>
                  <a:gd name="T1" fmla="*/ 186 h 245"/>
                  <a:gd name="T2" fmla="*/ 28 w 248"/>
                  <a:gd name="T3" fmla="*/ 152 h 245"/>
                  <a:gd name="T4" fmla="*/ 211 w 248"/>
                  <a:gd name="T5" fmla="*/ 106 h 245"/>
                  <a:gd name="T6" fmla="*/ 173 w 248"/>
                  <a:gd name="T7" fmla="*/ 154 h 245"/>
                  <a:gd name="T8" fmla="*/ 36 w 248"/>
                  <a:gd name="T9" fmla="*/ 186 h 245"/>
                  <a:gd name="T10" fmla="*/ 2 w 248"/>
                  <a:gd name="T11" fmla="*/ 101 h 245"/>
                  <a:gd name="T12" fmla="*/ 104 w 248"/>
                  <a:gd name="T13" fmla="*/ 245 h 245"/>
                  <a:gd name="T14" fmla="*/ 248 w 248"/>
                  <a:gd name="T15" fmla="*/ 110 h 245"/>
                  <a:gd name="T16" fmla="*/ 121 w 248"/>
                  <a:gd name="T17" fmla="*/ 0 h 245"/>
                  <a:gd name="T18" fmla="*/ 2 w 248"/>
                  <a:gd name="T19" fmla="*/ 10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5">
                    <a:moveTo>
                      <a:pt x="36" y="186"/>
                    </a:moveTo>
                    <a:cubicBezTo>
                      <a:pt x="31" y="163"/>
                      <a:pt x="28" y="170"/>
                      <a:pt x="28" y="152"/>
                    </a:cubicBezTo>
                    <a:cubicBezTo>
                      <a:pt x="28" y="83"/>
                      <a:pt x="227" y="25"/>
                      <a:pt x="211" y="106"/>
                    </a:cubicBezTo>
                    <a:cubicBezTo>
                      <a:pt x="208" y="123"/>
                      <a:pt x="185" y="145"/>
                      <a:pt x="173" y="154"/>
                    </a:cubicBezTo>
                    <a:cubicBezTo>
                      <a:pt x="134" y="183"/>
                      <a:pt x="102" y="186"/>
                      <a:pt x="36" y="186"/>
                    </a:cubicBezTo>
                    <a:close/>
                    <a:moveTo>
                      <a:pt x="2" y="101"/>
                    </a:moveTo>
                    <a:cubicBezTo>
                      <a:pt x="2" y="165"/>
                      <a:pt x="0" y="245"/>
                      <a:pt x="104" y="245"/>
                    </a:cubicBezTo>
                    <a:cubicBezTo>
                      <a:pt x="171" y="245"/>
                      <a:pt x="248" y="201"/>
                      <a:pt x="248" y="110"/>
                    </a:cubicBezTo>
                    <a:cubicBezTo>
                      <a:pt x="248" y="57"/>
                      <a:pt x="168" y="0"/>
                      <a:pt x="121" y="0"/>
                    </a:cubicBezTo>
                    <a:cubicBezTo>
                      <a:pt x="68" y="0"/>
                      <a:pt x="2" y="49"/>
                      <a:pt x="2"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1" name="Freeform 24">
                <a:extLst>
                  <a:ext uri="{FF2B5EF4-FFF2-40B4-BE49-F238E27FC236}">
                    <a16:creationId xmlns:a16="http://schemas.microsoft.com/office/drawing/2014/main" id="{83FDBC0B-5A5D-409B-85FD-73DFE3247EE3}"/>
                  </a:ext>
                </a:extLst>
              </p:cNvPr>
              <p:cNvSpPr>
                <a:spLocks/>
              </p:cNvSpPr>
              <p:nvPr/>
            </p:nvSpPr>
            <p:spPr bwMode="auto">
              <a:xfrm>
                <a:off x="4416425" y="2482851"/>
                <a:ext cx="52388" cy="73025"/>
              </a:xfrm>
              <a:custGeom>
                <a:avLst/>
                <a:gdLst>
                  <a:gd name="T0" fmla="*/ 33 w 220"/>
                  <a:gd name="T1" fmla="*/ 132 h 310"/>
                  <a:gd name="T2" fmla="*/ 128 w 220"/>
                  <a:gd name="T3" fmla="*/ 242 h 310"/>
                  <a:gd name="T4" fmla="*/ 50 w 220"/>
                  <a:gd name="T5" fmla="*/ 183 h 310"/>
                  <a:gd name="T6" fmla="*/ 16 w 220"/>
                  <a:gd name="T7" fmla="*/ 183 h 310"/>
                  <a:gd name="T8" fmla="*/ 0 w 220"/>
                  <a:gd name="T9" fmla="*/ 267 h 310"/>
                  <a:gd name="T10" fmla="*/ 110 w 220"/>
                  <a:gd name="T11" fmla="*/ 310 h 310"/>
                  <a:gd name="T12" fmla="*/ 194 w 220"/>
                  <a:gd name="T13" fmla="*/ 250 h 310"/>
                  <a:gd name="T14" fmla="*/ 127 w 220"/>
                  <a:gd name="T15" fmla="*/ 81 h 310"/>
                  <a:gd name="T16" fmla="*/ 177 w 220"/>
                  <a:gd name="T17" fmla="*/ 174 h 310"/>
                  <a:gd name="T18" fmla="*/ 211 w 220"/>
                  <a:gd name="T19" fmla="*/ 174 h 310"/>
                  <a:gd name="T20" fmla="*/ 220 w 220"/>
                  <a:gd name="T21" fmla="*/ 73 h 310"/>
                  <a:gd name="T22" fmla="*/ 66 w 220"/>
                  <a:gd name="T23" fmla="*/ 72 h 310"/>
                  <a:gd name="T24" fmla="*/ 33 w 220"/>
                  <a:gd name="T25" fmla="*/ 132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0" h="310">
                    <a:moveTo>
                      <a:pt x="33" y="132"/>
                    </a:moveTo>
                    <a:cubicBezTo>
                      <a:pt x="33" y="182"/>
                      <a:pt x="114" y="205"/>
                      <a:pt x="128" y="242"/>
                    </a:cubicBezTo>
                    <a:cubicBezTo>
                      <a:pt x="149" y="292"/>
                      <a:pt x="50" y="309"/>
                      <a:pt x="50" y="183"/>
                    </a:cubicBezTo>
                    <a:lnTo>
                      <a:pt x="16" y="183"/>
                    </a:lnTo>
                    <a:cubicBezTo>
                      <a:pt x="11" y="207"/>
                      <a:pt x="2" y="240"/>
                      <a:pt x="0" y="267"/>
                    </a:cubicBezTo>
                    <a:cubicBezTo>
                      <a:pt x="27" y="274"/>
                      <a:pt x="96" y="310"/>
                      <a:pt x="110" y="310"/>
                    </a:cubicBezTo>
                    <a:cubicBezTo>
                      <a:pt x="130" y="310"/>
                      <a:pt x="194" y="278"/>
                      <a:pt x="194" y="250"/>
                    </a:cubicBezTo>
                    <a:cubicBezTo>
                      <a:pt x="194" y="125"/>
                      <a:pt x="35" y="142"/>
                      <a:pt x="127" y="81"/>
                    </a:cubicBezTo>
                    <a:cubicBezTo>
                      <a:pt x="165" y="91"/>
                      <a:pt x="176" y="128"/>
                      <a:pt x="177" y="174"/>
                    </a:cubicBezTo>
                    <a:lnTo>
                      <a:pt x="211" y="174"/>
                    </a:lnTo>
                    <a:cubicBezTo>
                      <a:pt x="211" y="125"/>
                      <a:pt x="220" y="115"/>
                      <a:pt x="220" y="73"/>
                    </a:cubicBezTo>
                    <a:cubicBezTo>
                      <a:pt x="155" y="104"/>
                      <a:pt x="141" y="0"/>
                      <a:pt x="66" y="72"/>
                    </a:cubicBezTo>
                    <a:cubicBezTo>
                      <a:pt x="57" y="81"/>
                      <a:pt x="33" y="115"/>
                      <a:pt x="33" y="1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2" name="Freeform 25">
                <a:extLst>
                  <a:ext uri="{FF2B5EF4-FFF2-40B4-BE49-F238E27FC236}">
                    <a16:creationId xmlns:a16="http://schemas.microsoft.com/office/drawing/2014/main" id="{B04DDB34-3F42-4985-BA35-261AD9A982AF}"/>
                  </a:ext>
                </a:extLst>
              </p:cNvPr>
              <p:cNvSpPr>
                <a:spLocks/>
              </p:cNvSpPr>
              <p:nvPr/>
            </p:nvSpPr>
            <p:spPr bwMode="auto">
              <a:xfrm>
                <a:off x="4468813" y="2500313"/>
                <a:ext cx="58738" cy="63500"/>
              </a:xfrm>
              <a:custGeom>
                <a:avLst/>
                <a:gdLst>
                  <a:gd name="T0" fmla="*/ 6 w 252"/>
                  <a:gd name="T1" fmla="*/ 101 h 271"/>
                  <a:gd name="T2" fmla="*/ 99 w 252"/>
                  <a:gd name="T3" fmla="*/ 50 h 271"/>
                  <a:gd name="T4" fmla="*/ 74 w 252"/>
                  <a:gd name="T5" fmla="*/ 228 h 271"/>
                  <a:gd name="T6" fmla="*/ 40 w 252"/>
                  <a:gd name="T7" fmla="*/ 228 h 271"/>
                  <a:gd name="T8" fmla="*/ 40 w 252"/>
                  <a:gd name="T9" fmla="*/ 262 h 271"/>
                  <a:gd name="T10" fmla="*/ 175 w 252"/>
                  <a:gd name="T11" fmla="*/ 271 h 271"/>
                  <a:gd name="T12" fmla="*/ 160 w 252"/>
                  <a:gd name="T13" fmla="*/ 59 h 271"/>
                  <a:gd name="T14" fmla="*/ 209 w 252"/>
                  <a:gd name="T15" fmla="*/ 127 h 271"/>
                  <a:gd name="T16" fmla="*/ 243 w 252"/>
                  <a:gd name="T17" fmla="*/ 127 h 271"/>
                  <a:gd name="T18" fmla="*/ 252 w 252"/>
                  <a:gd name="T19" fmla="*/ 42 h 271"/>
                  <a:gd name="T20" fmla="*/ 23 w 252"/>
                  <a:gd name="T21" fmla="*/ 0 h 271"/>
                  <a:gd name="T22" fmla="*/ 6 w 252"/>
                  <a:gd name="T23" fmla="*/ 10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2" h="271">
                    <a:moveTo>
                      <a:pt x="6" y="101"/>
                    </a:moveTo>
                    <a:cubicBezTo>
                      <a:pt x="94" y="81"/>
                      <a:pt x="0" y="50"/>
                      <a:pt x="99" y="50"/>
                    </a:cubicBezTo>
                    <a:cubicBezTo>
                      <a:pt x="90" y="92"/>
                      <a:pt x="74" y="181"/>
                      <a:pt x="74" y="228"/>
                    </a:cubicBezTo>
                    <a:lnTo>
                      <a:pt x="40" y="228"/>
                    </a:lnTo>
                    <a:lnTo>
                      <a:pt x="40" y="262"/>
                    </a:lnTo>
                    <a:lnTo>
                      <a:pt x="175" y="271"/>
                    </a:lnTo>
                    <a:cubicBezTo>
                      <a:pt x="136" y="196"/>
                      <a:pt x="149" y="238"/>
                      <a:pt x="160" y="59"/>
                    </a:cubicBezTo>
                    <a:cubicBezTo>
                      <a:pt x="208" y="60"/>
                      <a:pt x="205" y="74"/>
                      <a:pt x="209" y="127"/>
                    </a:cubicBezTo>
                    <a:lnTo>
                      <a:pt x="243" y="127"/>
                    </a:lnTo>
                    <a:lnTo>
                      <a:pt x="252" y="42"/>
                    </a:lnTo>
                    <a:cubicBezTo>
                      <a:pt x="191" y="13"/>
                      <a:pt x="70" y="22"/>
                      <a:pt x="23" y="0"/>
                    </a:cubicBezTo>
                    <a:cubicBezTo>
                      <a:pt x="20" y="41"/>
                      <a:pt x="6" y="53"/>
                      <a:pt x="6"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3" name="Freeform 26">
                <a:extLst>
                  <a:ext uri="{FF2B5EF4-FFF2-40B4-BE49-F238E27FC236}">
                    <a16:creationId xmlns:a16="http://schemas.microsoft.com/office/drawing/2014/main" id="{C5BA27DC-25E9-4255-9292-F05F6879114F}"/>
                  </a:ext>
                </a:extLst>
              </p:cNvPr>
              <p:cNvSpPr>
                <a:spLocks/>
              </p:cNvSpPr>
              <p:nvPr/>
            </p:nvSpPr>
            <p:spPr bwMode="auto">
              <a:xfrm>
                <a:off x="4119563" y="2219326"/>
                <a:ext cx="63500" cy="47625"/>
              </a:xfrm>
              <a:custGeom>
                <a:avLst/>
                <a:gdLst>
                  <a:gd name="T0" fmla="*/ 93 w 271"/>
                  <a:gd name="T1" fmla="*/ 161 h 204"/>
                  <a:gd name="T2" fmla="*/ 34 w 271"/>
                  <a:gd name="T3" fmla="*/ 136 h 204"/>
                  <a:gd name="T4" fmla="*/ 93 w 271"/>
                  <a:gd name="T5" fmla="*/ 26 h 204"/>
                  <a:gd name="T6" fmla="*/ 0 w 271"/>
                  <a:gd name="T7" fmla="*/ 51 h 204"/>
                  <a:gd name="T8" fmla="*/ 68 w 271"/>
                  <a:gd name="T9" fmla="*/ 204 h 204"/>
                  <a:gd name="T10" fmla="*/ 119 w 271"/>
                  <a:gd name="T11" fmla="*/ 204 h 204"/>
                  <a:gd name="T12" fmla="*/ 169 w 271"/>
                  <a:gd name="T13" fmla="*/ 68 h 204"/>
                  <a:gd name="T14" fmla="*/ 202 w 271"/>
                  <a:gd name="T15" fmla="*/ 41 h 204"/>
                  <a:gd name="T16" fmla="*/ 186 w 271"/>
                  <a:gd name="T17" fmla="*/ 161 h 204"/>
                  <a:gd name="T18" fmla="*/ 271 w 271"/>
                  <a:gd name="T19" fmla="*/ 153 h 204"/>
                  <a:gd name="T20" fmla="*/ 251 w 271"/>
                  <a:gd name="T21" fmla="*/ 71 h 204"/>
                  <a:gd name="T22" fmla="*/ 220 w 271"/>
                  <a:gd name="T23" fmla="*/ 0 h 204"/>
                  <a:gd name="T24" fmla="*/ 127 w 271"/>
                  <a:gd name="T25" fmla="*/ 0 h 204"/>
                  <a:gd name="T26" fmla="*/ 105 w 271"/>
                  <a:gd name="T27" fmla="*/ 71 h 204"/>
                  <a:gd name="T28" fmla="*/ 93 w 271"/>
                  <a:gd name="T29" fmla="*/ 16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1" h="204">
                    <a:moveTo>
                      <a:pt x="93" y="161"/>
                    </a:moveTo>
                    <a:cubicBezTo>
                      <a:pt x="61" y="159"/>
                      <a:pt x="54" y="149"/>
                      <a:pt x="34" y="136"/>
                    </a:cubicBezTo>
                    <a:cubicBezTo>
                      <a:pt x="47" y="82"/>
                      <a:pt x="67" y="65"/>
                      <a:pt x="93" y="26"/>
                    </a:cubicBezTo>
                    <a:cubicBezTo>
                      <a:pt x="69" y="26"/>
                      <a:pt x="0" y="31"/>
                      <a:pt x="0" y="51"/>
                    </a:cubicBezTo>
                    <a:cubicBezTo>
                      <a:pt x="0" y="94"/>
                      <a:pt x="32" y="204"/>
                      <a:pt x="68" y="204"/>
                    </a:cubicBezTo>
                    <a:lnTo>
                      <a:pt x="119" y="204"/>
                    </a:lnTo>
                    <a:cubicBezTo>
                      <a:pt x="134" y="204"/>
                      <a:pt x="191" y="161"/>
                      <a:pt x="169" y="68"/>
                    </a:cubicBezTo>
                    <a:lnTo>
                      <a:pt x="202" y="41"/>
                    </a:lnTo>
                    <a:cubicBezTo>
                      <a:pt x="248" y="109"/>
                      <a:pt x="219" y="100"/>
                      <a:pt x="186" y="161"/>
                    </a:cubicBezTo>
                    <a:cubicBezTo>
                      <a:pt x="231" y="161"/>
                      <a:pt x="238" y="156"/>
                      <a:pt x="271" y="153"/>
                    </a:cubicBezTo>
                    <a:cubicBezTo>
                      <a:pt x="260" y="130"/>
                      <a:pt x="260" y="100"/>
                      <a:pt x="251" y="71"/>
                    </a:cubicBezTo>
                    <a:cubicBezTo>
                      <a:pt x="239" y="31"/>
                      <a:pt x="229" y="38"/>
                      <a:pt x="220" y="0"/>
                    </a:cubicBezTo>
                    <a:lnTo>
                      <a:pt x="127" y="0"/>
                    </a:lnTo>
                    <a:cubicBezTo>
                      <a:pt x="121" y="28"/>
                      <a:pt x="112" y="36"/>
                      <a:pt x="105" y="71"/>
                    </a:cubicBezTo>
                    <a:cubicBezTo>
                      <a:pt x="99" y="102"/>
                      <a:pt x="93" y="132"/>
                      <a:pt x="93" y="1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4" name="Freeform 27">
                <a:extLst>
                  <a:ext uri="{FF2B5EF4-FFF2-40B4-BE49-F238E27FC236}">
                    <a16:creationId xmlns:a16="http://schemas.microsoft.com/office/drawing/2014/main" id="{5325F8E3-5B7D-44FD-9B05-EAA6A17D7696}"/>
                  </a:ext>
                </a:extLst>
              </p:cNvPr>
              <p:cNvSpPr>
                <a:spLocks/>
              </p:cNvSpPr>
              <p:nvPr/>
            </p:nvSpPr>
            <p:spPr bwMode="auto">
              <a:xfrm>
                <a:off x="4875213" y="2268538"/>
                <a:ext cx="66675" cy="61913"/>
              </a:xfrm>
              <a:custGeom>
                <a:avLst/>
                <a:gdLst>
                  <a:gd name="T0" fmla="*/ 0 w 288"/>
                  <a:gd name="T1" fmla="*/ 212 h 262"/>
                  <a:gd name="T2" fmla="*/ 85 w 288"/>
                  <a:gd name="T3" fmla="*/ 229 h 262"/>
                  <a:gd name="T4" fmla="*/ 60 w 288"/>
                  <a:gd name="T5" fmla="*/ 144 h 262"/>
                  <a:gd name="T6" fmla="*/ 212 w 288"/>
                  <a:gd name="T7" fmla="*/ 262 h 262"/>
                  <a:gd name="T8" fmla="*/ 246 w 288"/>
                  <a:gd name="T9" fmla="*/ 262 h 262"/>
                  <a:gd name="T10" fmla="*/ 288 w 288"/>
                  <a:gd name="T11" fmla="*/ 135 h 262"/>
                  <a:gd name="T12" fmla="*/ 246 w 288"/>
                  <a:gd name="T13" fmla="*/ 144 h 262"/>
                  <a:gd name="T14" fmla="*/ 85 w 288"/>
                  <a:gd name="T15" fmla="*/ 85 h 262"/>
                  <a:gd name="T16" fmla="*/ 178 w 288"/>
                  <a:gd name="T17" fmla="*/ 25 h 262"/>
                  <a:gd name="T18" fmla="*/ 85 w 288"/>
                  <a:gd name="T19" fmla="*/ 0 h 262"/>
                  <a:gd name="T20" fmla="*/ 0 w 288"/>
                  <a:gd name="T21" fmla="*/ 21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8" h="262">
                    <a:moveTo>
                      <a:pt x="0" y="212"/>
                    </a:moveTo>
                    <a:cubicBezTo>
                      <a:pt x="40" y="215"/>
                      <a:pt x="41" y="228"/>
                      <a:pt x="85" y="229"/>
                    </a:cubicBezTo>
                    <a:cubicBezTo>
                      <a:pt x="70" y="200"/>
                      <a:pt x="60" y="189"/>
                      <a:pt x="60" y="144"/>
                    </a:cubicBezTo>
                    <a:cubicBezTo>
                      <a:pt x="215" y="226"/>
                      <a:pt x="232" y="177"/>
                      <a:pt x="212" y="262"/>
                    </a:cubicBezTo>
                    <a:lnTo>
                      <a:pt x="246" y="262"/>
                    </a:lnTo>
                    <a:cubicBezTo>
                      <a:pt x="251" y="203"/>
                      <a:pt x="284" y="187"/>
                      <a:pt x="288" y="135"/>
                    </a:cubicBezTo>
                    <a:cubicBezTo>
                      <a:pt x="255" y="138"/>
                      <a:pt x="268" y="144"/>
                      <a:pt x="246" y="144"/>
                    </a:cubicBezTo>
                    <a:cubicBezTo>
                      <a:pt x="200" y="144"/>
                      <a:pt x="140" y="97"/>
                      <a:pt x="85" y="85"/>
                    </a:cubicBezTo>
                    <a:cubicBezTo>
                      <a:pt x="129" y="19"/>
                      <a:pt x="136" y="104"/>
                      <a:pt x="178" y="25"/>
                    </a:cubicBezTo>
                    <a:cubicBezTo>
                      <a:pt x="142" y="22"/>
                      <a:pt x="119" y="8"/>
                      <a:pt x="85" y="0"/>
                    </a:cubicBezTo>
                    <a:cubicBezTo>
                      <a:pt x="69" y="33"/>
                      <a:pt x="3" y="184"/>
                      <a:pt x="0"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5" name="Freeform 28">
                <a:extLst>
                  <a:ext uri="{FF2B5EF4-FFF2-40B4-BE49-F238E27FC236}">
                    <a16:creationId xmlns:a16="http://schemas.microsoft.com/office/drawing/2014/main" id="{5D7BC43C-03C7-4CF6-9BAC-7874D64C3157}"/>
                  </a:ext>
                </a:extLst>
              </p:cNvPr>
              <p:cNvSpPr>
                <a:spLocks/>
              </p:cNvSpPr>
              <p:nvPr/>
            </p:nvSpPr>
            <p:spPr bwMode="auto">
              <a:xfrm>
                <a:off x="4840288" y="1944688"/>
                <a:ext cx="66675" cy="44450"/>
              </a:xfrm>
              <a:custGeom>
                <a:avLst/>
                <a:gdLst>
                  <a:gd name="T0" fmla="*/ 82 w 291"/>
                  <a:gd name="T1" fmla="*/ 43 h 187"/>
                  <a:gd name="T2" fmla="*/ 115 w 291"/>
                  <a:gd name="T3" fmla="*/ 102 h 187"/>
                  <a:gd name="T4" fmla="*/ 56 w 291"/>
                  <a:gd name="T5" fmla="*/ 102 h 187"/>
                  <a:gd name="T6" fmla="*/ 22 w 291"/>
                  <a:gd name="T7" fmla="*/ 34 h 187"/>
                  <a:gd name="T8" fmla="*/ 90 w 291"/>
                  <a:gd name="T9" fmla="*/ 161 h 187"/>
                  <a:gd name="T10" fmla="*/ 170 w 291"/>
                  <a:gd name="T11" fmla="*/ 157 h 187"/>
                  <a:gd name="T12" fmla="*/ 234 w 291"/>
                  <a:gd name="T13" fmla="*/ 187 h 187"/>
                  <a:gd name="T14" fmla="*/ 251 w 291"/>
                  <a:gd name="T15" fmla="*/ 144 h 187"/>
                  <a:gd name="T16" fmla="*/ 209 w 291"/>
                  <a:gd name="T17" fmla="*/ 102 h 187"/>
                  <a:gd name="T18" fmla="*/ 257 w 291"/>
                  <a:gd name="T19" fmla="*/ 55 h 187"/>
                  <a:gd name="T20" fmla="*/ 166 w 291"/>
                  <a:gd name="T21" fmla="*/ 0 h 187"/>
                  <a:gd name="T22" fmla="*/ 192 w 291"/>
                  <a:gd name="T23" fmla="*/ 60 h 187"/>
                  <a:gd name="T24" fmla="*/ 149 w 291"/>
                  <a:gd name="T25" fmla="*/ 68 h 187"/>
                  <a:gd name="T26" fmla="*/ 90 w 291"/>
                  <a:gd name="T27" fmla="*/ 0 h 187"/>
                  <a:gd name="T28" fmla="*/ 82 w 291"/>
                  <a:gd name="T29" fmla="*/ 4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1" h="187">
                    <a:moveTo>
                      <a:pt x="82" y="43"/>
                    </a:moveTo>
                    <a:cubicBezTo>
                      <a:pt x="82" y="68"/>
                      <a:pt x="104" y="85"/>
                      <a:pt x="115" y="102"/>
                    </a:cubicBezTo>
                    <a:lnTo>
                      <a:pt x="56" y="102"/>
                    </a:lnTo>
                    <a:cubicBezTo>
                      <a:pt x="56" y="59"/>
                      <a:pt x="56" y="43"/>
                      <a:pt x="22" y="34"/>
                    </a:cubicBezTo>
                    <a:cubicBezTo>
                      <a:pt x="0" y="80"/>
                      <a:pt x="40" y="161"/>
                      <a:pt x="90" y="161"/>
                    </a:cubicBezTo>
                    <a:cubicBezTo>
                      <a:pt x="128" y="161"/>
                      <a:pt x="144" y="148"/>
                      <a:pt x="170" y="157"/>
                    </a:cubicBezTo>
                    <a:cubicBezTo>
                      <a:pt x="198" y="168"/>
                      <a:pt x="183" y="182"/>
                      <a:pt x="234" y="187"/>
                    </a:cubicBezTo>
                    <a:cubicBezTo>
                      <a:pt x="243" y="169"/>
                      <a:pt x="246" y="167"/>
                      <a:pt x="251" y="144"/>
                    </a:cubicBezTo>
                    <a:cubicBezTo>
                      <a:pt x="220" y="103"/>
                      <a:pt x="223" y="155"/>
                      <a:pt x="209" y="102"/>
                    </a:cubicBezTo>
                    <a:cubicBezTo>
                      <a:pt x="268" y="102"/>
                      <a:pt x="291" y="103"/>
                      <a:pt x="257" y="55"/>
                    </a:cubicBezTo>
                    <a:cubicBezTo>
                      <a:pt x="232" y="20"/>
                      <a:pt x="211" y="11"/>
                      <a:pt x="166" y="0"/>
                    </a:cubicBezTo>
                    <a:cubicBezTo>
                      <a:pt x="175" y="38"/>
                      <a:pt x="183" y="28"/>
                      <a:pt x="192" y="60"/>
                    </a:cubicBezTo>
                    <a:cubicBezTo>
                      <a:pt x="158" y="60"/>
                      <a:pt x="172" y="57"/>
                      <a:pt x="149" y="68"/>
                    </a:cubicBezTo>
                    <a:cubicBezTo>
                      <a:pt x="141" y="32"/>
                      <a:pt x="131" y="4"/>
                      <a:pt x="90" y="0"/>
                    </a:cubicBezTo>
                    <a:cubicBezTo>
                      <a:pt x="87" y="34"/>
                      <a:pt x="82" y="21"/>
                      <a:pt x="82"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6" name="Freeform 29">
                <a:extLst>
                  <a:ext uri="{FF2B5EF4-FFF2-40B4-BE49-F238E27FC236}">
                    <a16:creationId xmlns:a16="http://schemas.microsoft.com/office/drawing/2014/main" id="{2C3DC84D-A954-443C-BEC2-CCF64CB680A6}"/>
                  </a:ext>
                </a:extLst>
              </p:cNvPr>
              <p:cNvSpPr>
                <a:spLocks/>
              </p:cNvSpPr>
              <p:nvPr/>
            </p:nvSpPr>
            <p:spPr bwMode="auto">
              <a:xfrm>
                <a:off x="4900613" y="2216151"/>
                <a:ext cx="61913" cy="57150"/>
              </a:xfrm>
              <a:custGeom>
                <a:avLst/>
                <a:gdLst>
                  <a:gd name="T0" fmla="*/ 34 w 271"/>
                  <a:gd name="T1" fmla="*/ 102 h 246"/>
                  <a:gd name="T2" fmla="*/ 93 w 271"/>
                  <a:gd name="T3" fmla="*/ 85 h 246"/>
                  <a:gd name="T4" fmla="*/ 110 w 271"/>
                  <a:gd name="T5" fmla="*/ 127 h 246"/>
                  <a:gd name="T6" fmla="*/ 26 w 271"/>
                  <a:gd name="T7" fmla="*/ 110 h 246"/>
                  <a:gd name="T8" fmla="*/ 0 w 271"/>
                  <a:gd name="T9" fmla="*/ 221 h 246"/>
                  <a:gd name="T10" fmla="*/ 212 w 271"/>
                  <a:gd name="T11" fmla="*/ 246 h 246"/>
                  <a:gd name="T12" fmla="*/ 246 w 271"/>
                  <a:gd name="T13" fmla="*/ 246 h 246"/>
                  <a:gd name="T14" fmla="*/ 271 w 271"/>
                  <a:gd name="T15" fmla="*/ 110 h 246"/>
                  <a:gd name="T16" fmla="*/ 121 w 271"/>
                  <a:gd name="T17" fmla="*/ 83 h 246"/>
                  <a:gd name="T18" fmla="*/ 51 w 271"/>
                  <a:gd name="T19" fmla="*/ 0 h 246"/>
                  <a:gd name="T20" fmla="*/ 34 w 271"/>
                  <a:gd name="T21" fmla="*/ 102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246">
                    <a:moveTo>
                      <a:pt x="34" y="102"/>
                    </a:moveTo>
                    <a:cubicBezTo>
                      <a:pt x="57" y="90"/>
                      <a:pt x="59" y="86"/>
                      <a:pt x="93" y="85"/>
                    </a:cubicBezTo>
                    <a:cubicBezTo>
                      <a:pt x="102" y="116"/>
                      <a:pt x="102" y="96"/>
                      <a:pt x="110" y="127"/>
                    </a:cubicBezTo>
                    <a:cubicBezTo>
                      <a:pt x="37" y="134"/>
                      <a:pt x="92" y="155"/>
                      <a:pt x="26" y="110"/>
                    </a:cubicBezTo>
                    <a:cubicBezTo>
                      <a:pt x="8" y="144"/>
                      <a:pt x="0" y="169"/>
                      <a:pt x="0" y="221"/>
                    </a:cubicBezTo>
                    <a:cubicBezTo>
                      <a:pt x="95" y="213"/>
                      <a:pt x="185" y="129"/>
                      <a:pt x="212" y="246"/>
                    </a:cubicBezTo>
                    <a:lnTo>
                      <a:pt x="246" y="246"/>
                    </a:lnTo>
                    <a:cubicBezTo>
                      <a:pt x="246" y="188"/>
                      <a:pt x="270" y="167"/>
                      <a:pt x="271" y="110"/>
                    </a:cubicBezTo>
                    <a:cubicBezTo>
                      <a:pt x="215" y="140"/>
                      <a:pt x="204" y="160"/>
                      <a:pt x="121" y="83"/>
                    </a:cubicBezTo>
                    <a:cubicBezTo>
                      <a:pt x="56" y="24"/>
                      <a:pt x="114" y="6"/>
                      <a:pt x="51" y="0"/>
                    </a:cubicBezTo>
                    <a:cubicBezTo>
                      <a:pt x="48" y="37"/>
                      <a:pt x="35" y="63"/>
                      <a:pt x="34"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7" name="Freeform 30">
                <a:extLst>
                  <a:ext uri="{FF2B5EF4-FFF2-40B4-BE49-F238E27FC236}">
                    <a16:creationId xmlns:a16="http://schemas.microsoft.com/office/drawing/2014/main" id="{ACA7E44C-DAF4-4889-8063-B3C4672CF19A}"/>
                  </a:ext>
                </a:extLst>
              </p:cNvPr>
              <p:cNvSpPr>
                <a:spLocks/>
              </p:cNvSpPr>
              <p:nvPr/>
            </p:nvSpPr>
            <p:spPr bwMode="auto">
              <a:xfrm>
                <a:off x="4700588" y="1784351"/>
                <a:ext cx="17463" cy="30163"/>
              </a:xfrm>
              <a:custGeom>
                <a:avLst/>
                <a:gdLst>
                  <a:gd name="T0" fmla="*/ 0 w 76"/>
                  <a:gd name="T1" fmla="*/ 52 h 129"/>
                  <a:gd name="T2" fmla="*/ 59 w 76"/>
                  <a:gd name="T3" fmla="*/ 129 h 129"/>
                  <a:gd name="T4" fmla="*/ 76 w 76"/>
                  <a:gd name="T5" fmla="*/ 95 h 129"/>
                  <a:gd name="T6" fmla="*/ 0 w 76"/>
                  <a:gd name="T7" fmla="*/ 52 h 129"/>
                </a:gdLst>
                <a:ahLst/>
                <a:cxnLst>
                  <a:cxn ang="0">
                    <a:pos x="T0" y="T1"/>
                  </a:cxn>
                  <a:cxn ang="0">
                    <a:pos x="T2" y="T3"/>
                  </a:cxn>
                  <a:cxn ang="0">
                    <a:pos x="T4" y="T5"/>
                  </a:cxn>
                  <a:cxn ang="0">
                    <a:pos x="T6" y="T7"/>
                  </a:cxn>
                </a:cxnLst>
                <a:rect l="0" t="0" r="r" b="b"/>
                <a:pathLst>
                  <a:path w="76" h="129">
                    <a:moveTo>
                      <a:pt x="0" y="52"/>
                    </a:moveTo>
                    <a:cubicBezTo>
                      <a:pt x="0" y="115"/>
                      <a:pt x="19" y="109"/>
                      <a:pt x="59" y="129"/>
                    </a:cubicBezTo>
                    <a:cubicBezTo>
                      <a:pt x="61" y="125"/>
                      <a:pt x="76" y="96"/>
                      <a:pt x="76" y="95"/>
                    </a:cubicBezTo>
                    <a:cubicBezTo>
                      <a:pt x="76" y="57"/>
                      <a:pt x="0" y="0"/>
                      <a:pt x="0"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8" name="Freeform 31">
                <a:extLst>
                  <a:ext uri="{FF2B5EF4-FFF2-40B4-BE49-F238E27FC236}">
                    <a16:creationId xmlns:a16="http://schemas.microsoft.com/office/drawing/2014/main" id="{D97025CC-DFA8-4716-B9FF-45D279A85540}"/>
                  </a:ext>
                </a:extLst>
              </p:cNvPr>
              <p:cNvSpPr>
                <a:spLocks/>
              </p:cNvSpPr>
              <p:nvPr/>
            </p:nvSpPr>
            <p:spPr bwMode="auto">
              <a:xfrm>
                <a:off x="4854575" y="2428876"/>
                <a:ext cx="3175" cy="1588"/>
              </a:xfrm>
              <a:custGeom>
                <a:avLst/>
                <a:gdLst>
                  <a:gd name="T0" fmla="*/ 0 w 8"/>
                  <a:gd name="T1" fmla="*/ 10 h 10"/>
                  <a:gd name="T2" fmla="*/ 8 w 8"/>
                  <a:gd name="T3" fmla="*/ 10 h 10"/>
                  <a:gd name="T4" fmla="*/ 1 w 8"/>
                  <a:gd name="T5" fmla="*/ 0 h 10"/>
                  <a:gd name="T6" fmla="*/ 0 w 8"/>
                  <a:gd name="T7" fmla="*/ 10 h 10"/>
                </a:gdLst>
                <a:ahLst/>
                <a:cxnLst>
                  <a:cxn ang="0">
                    <a:pos x="T0" y="T1"/>
                  </a:cxn>
                  <a:cxn ang="0">
                    <a:pos x="T2" y="T3"/>
                  </a:cxn>
                  <a:cxn ang="0">
                    <a:pos x="T4" y="T5"/>
                  </a:cxn>
                  <a:cxn ang="0">
                    <a:pos x="T6" y="T7"/>
                  </a:cxn>
                </a:cxnLst>
                <a:rect l="0" t="0" r="r" b="b"/>
                <a:pathLst>
                  <a:path w="8" h="10">
                    <a:moveTo>
                      <a:pt x="0" y="10"/>
                    </a:moveTo>
                    <a:lnTo>
                      <a:pt x="8" y="10"/>
                    </a:lnTo>
                    <a:lnTo>
                      <a:pt x="1" y="0"/>
                    </a:lnTo>
                    <a:lnTo>
                      <a:pt x="0"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9" name="Freeform 38">
                <a:extLst>
                  <a:ext uri="{FF2B5EF4-FFF2-40B4-BE49-F238E27FC236}">
                    <a16:creationId xmlns:a16="http://schemas.microsoft.com/office/drawing/2014/main" id="{6C559478-2A77-47A0-A29E-8BD42431C653}"/>
                  </a:ext>
                </a:extLst>
              </p:cNvPr>
              <p:cNvSpPr>
                <a:spLocks/>
              </p:cNvSpPr>
              <p:nvPr/>
            </p:nvSpPr>
            <p:spPr bwMode="auto">
              <a:xfrm>
                <a:off x="4529138" y="2244726"/>
                <a:ext cx="14288" cy="31750"/>
              </a:xfrm>
              <a:custGeom>
                <a:avLst/>
                <a:gdLst>
                  <a:gd name="T0" fmla="*/ 6 w 58"/>
                  <a:gd name="T1" fmla="*/ 7 h 134"/>
                  <a:gd name="T2" fmla="*/ 57 w 58"/>
                  <a:gd name="T3" fmla="*/ 134 h 134"/>
                  <a:gd name="T4" fmla="*/ 43 w 58"/>
                  <a:gd name="T5" fmla="*/ 0 h 134"/>
                  <a:gd name="T6" fmla="*/ 6 w 58"/>
                  <a:gd name="T7" fmla="*/ 7 h 134"/>
                </a:gdLst>
                <a:ahLst/>
                <a:cxnLst>
                  <a:cxn ang="0">
                    <a:pos x="T0" y="T1"/>
                  </a:cxn>
                  <a:cxn ang="0">
                    <a:pos x="T2" y="T3"/>
                  </a:cxn>
                  <a:cxn ang="0">
                    <a:pos x="T4" y="T5"/>
                  </a:cxn>
                  <a:cxn ang="0">
                    <a:pos x="T6" y="T7"/>
                  </a:cxn>
                </a:cxnLst>
                <a:rect l="0" t="0" r="r" b="b"/>
                <a:pathLst>
                  <a:path w="58" h="134">
                    <a:moveTo>
                      <a:pt x="6" y="7"/>
                    </a:moveTo>
                    <a:cubicBezTo>
                      <a:pt x="2" y="72"/>
                      <a:pt x="0" y="116"/>
                      <a:pt x="57" y="134"/>
                    </a:cubicBezTo>
                    <a:cubicBezTo>
                      <a:pt x="58" y="85"/>
                      <a:pt x="57" y="40"/>
                      <a:pt x="43" y="0"/>
                    </a:cubicBezTo>
                    <a:lnTo>
                      <a:pt x="6"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grpSp>
      <p:grpSp>
        <p:nvGrpSpPr>
          <p:cNvPr id="58" name="组合 57">
            <a:extLst>
              <a:ext uri="{FF2B5EF4-FFF2-40B4-BE49-F238E27FC236}">
                <a16:creationId xmlns:a16="http://schemas.microsoft.com/office/drawing/2014/main" id="{A02F87D5-4191-4DAC-BD90-DC9E51006551}"/>
              </a:ext>
            </a:extLst>
          </p:cNvPr>
          <p:cNvGrpSpPr/>
          <p:nvPr userDrawn="1"/>
        </p:nvGrpSpPr>
        <p:grpSpPr>
          <a:xfrm>
            <a:off x="0" y="226669"/>
            <a:ext cx="542919" cy="571561"/>
            <a:chOff x="0" y="226669"/>
            <a:chExt cx="542919" cy="617541"/>
          </a:xfrm>
          <a:solidFill>
            <a:schemeClr val="accent1"/>
          </a:solidFill>
        </p:grpSpPr>
        <p:sp>
          <p:nvSpPr>
            <p:cNvPr id="59" name="矩形 58">
              <a:extLst>
                <a:ext uri="{FF2B5EF4-FFF2-40B4-BE49-F238E27FC236}">
                  <a16:creationId xmlns:a16="http://schemas.microsoft.com/office/drawing/2014/main" id="{7286B299-9B1B-4EE8-BA80-BE270A38C0A9}"/>
                </a:ext>
              </a:extLst>
            </p:cNvPr>
            <p:cNvSpPr/>
            <p:nvPr userDrawn="1"/>
          </p:nvSpPr>
          <p:spPr>
            <a:xfrm>
              <a:off x="397776" y="226669"/>
              <a:ext cx="145143" cy="61754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a:extLst>
                <a:ext uri="{FF2B5EF4-FFF2-40B4-BE49-F238E27FC236}">
                  <a16:creationId xmlns:a16="http://schemas.microsoft.com/office/drawing/2014/main" id="{FBC040F2-A6E1-471D-8352-0106E65543C8}"/>
                </a:ext>
              </a:extLst>
            </p:cNvPr>
            <p:cNvSpPr/>
            <p:nvPr userDrawn="1"/>
          </p:nvSpPr>
          <p:spPr>
            <a:xfrm>
              <a:off x="0" y="226669"/>
              <a:ext cx="324630" cy="61754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a:extLst>
              <a:ext uri="{FF2B5EF4-FFF2-40B4-BE49-F238E27FC236}">
                <a16:creationId xmlns:a16="http://schemas.microsoft.com/office/drawing/2014/main" id="{EE0ADBB8-00E0-4B4B-B8D3-199F80814211}"/>
              </a:ext>
            </a:extLst>
          </p:cNvPr>
          <p:cNvSpPr/>
          <p:nvPr userDrawn="1"/>
        </p:nvSpPr>
        <p:spPr>
          <a:xfrm>
            <a:off x="2120900" y="-10439991"/>
            <a:ext cx="6454010" cy="6878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a:extLst>
              <a:ext uri="{FF2B5EF4-FFF2-40B4-BE49-F238E27FC236}">
                <a16:creationId xmlns:a16="http://schemas.microsoft.com/office/drawing/2014/main" id="{5A1F0F24-DDA6-4ECE-8C08-DDD11E9E3E90}"/>
              </a:ext>
            </a:extLst>
          </p:cNvPr>
          <p:cNvSpPr/>
          <p:nvPr userDrawn="1"/>
        </p:nvSpPr>
        <p:spPr>
          <a:xfrm>
            <a:off x="2120900" y="16839609"/>
            <a:ext cx="6454010" cy="6878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7" name="组合 66">
            <a:extLst>
              <a:ext uri="{FF2B5EF4-FFF2-40B4-BE49-F238E27FC236}">
                <a16:creationId xmlns:a16="http://schemas.microsoft.com/office/drawing/2014/main" id="{8C225DBC-FA83-45B8-A122-673A656A28D1}"/>
              </a:ext>
            </a:extLst>
          </p:cNvPr>
          <p:cNvGrpSpPr/>
          <p:nvPr userDrawn="1"/>
        </p:nvGrpSpPr>
        <p:grpSpPr>
          <a:xfrm>
            <a:off x="3445670" y="6203946"/>
            <a:ext cx="5463856" cy="452499"/>
            <a:chOff x="3445670" y="6203946"/>
            <a:chExt cx="5463856" cy="452499"/>
          </a:xfrm>
        </p:grpSpPr>
        <p:grpSp>
          <p:nvGrpSpPr>
            <p:cNvPr id="68" name="组合 67">
              <a:extLst>
                <a:ext uri="{FF2B5EF4-FFF2-40B4-BE49-F238E27FC236}">
                  <a16:creationId xmlns:a16="http://schemas.microsoft.com/office/drawing/2014/main" id="{E48AB6A9-F5AC-422A-BD0C-A7351E1A5BF1}"/>
                </a:ext>
              </a:extLst>
            </p:cNvPr>
            <p:cNvGrpSpPr/>
            <p:nvPr userDrawn="1"/>
          </p:nvGrpSpPr>
          <p:grpSpPr>
            <a:xfrm>
              <a:off x="3445670" y="6403109"/>
              <a:ext cx="5463856" cy="0"/>
              <a:chOff x="3445670" y="6403109"/>
              <a:chExt cx="5463856" cy="0"/>
            </a:xfrm>
          </p:grpSpPr>
          <p:cxnSp>
            <p:nvCxnSpPr>
              <p:cNvPr id="72" name="直接连接符 71">
                <a:extLst>
                  <a:ext uri="{FF2B5EF4-FFF2-40B4-BE49-F238E27FC236}">
                    <a16:creationId xmlns:a16="http://schemas.microsoft.com/office/drawing/2014/main" id="{BDC8F6B0-68B0-4764-B069-2B158720AB31}"/>
                  </a:ext>
                </a:extLst>
              </p:cNvPr>
              <p:cNvCxnSpPr>
                <a:cxnSpLocks/>
              </p:cNvCxnSpPr>
              <p:nvPr userDrawn="1"/>
            </p:nvCxnSpPr>
            <p:spPr>
              <a:xfrm flipH="1">
                <a:off x="3445670" y="6403109"/>
                <a:ext cx="180975" cy="0"/>
              </a:xfrm>
              <a:prstGeom prst="line">
                <a:avLst/>
              </a:prstGeom>
              <a:ln w="12700">
                <a:solidFill>
                  <a:schemeClr val="accent1">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C9EB33CB-1605-45CD-B5C3-F846275468B9}"/>
                  </a:ext>
                </a:extLst>
              </p:cNvPr>
              <p:cNvCxnSpPr>
                <a:cxnSpLocks/>
              </p:cNvCxnSpPr>
              <p:nvPr userDrawn="1"/>
            </p:nvCxnSpPr>
            <p:spPr>
              <a:xfrm flipH="1">
                <a:off x="8728551" y="6403109"/>
                <a:ext cx="180975" cy="0"/>
              </a:xfrm>
              <a:prstGeom prst="line">
                <a:avLst/>
              </a:prstGeom>
              <a:ln w="12700">
                <a:solidFill>
                  <a:schemeClr val="accent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69" name="组合 68">
              <a:extLst>
                <a:ext uri="{FF2B5EF4-FFF2-40B4-BE49-F238E27FC236}">
                  <a16:creationId xmlns:a16="http://schemas.microsoft.com/office/drawing/2014/main" id="{BC57DB0F-DF77-46B4-8E23-AA4AE448F6F2}"/>
                </a:ext>
              </a:extLst>
            </p:cNvPr>
            <p:cNvGrpSpPr/>
            <p:nvPr userDrawn="1"/>
          </p:nvGrpSpPr>
          <p:grpSpPr>
            <a:xfrm>
              <a:off x="3773486" y="6203946"/>
              <a:ext cx="4766946" cy="452499"/>
              <a:chOff x="3721016" y="5441926"/>
              <a:chExt cx="5306957" cy="503759"/>
            </a:xfrm>
          </p:grpSpPr>
          <p:pic>
            <p:nvPicPr>
              <p:cNvPr id="70" name="图片 69">
                <a:extLst>
                  <a:ext uri="{FF2B5EF4-FFF2-40B4-BE49-F238E27FC236}">
                    <a16:creationId xmlns:a16="http://schemas.microsoft.com/office/drawing/2014/main" id="{60D0730C-19A4-45C8-929F-87D0BDFDA92E}"/>
                  </a:ext>
                </a:extLst>
              </p:cNvPr>
              <p:cNvPicPr>
                <a:picLocks noChangeAspect="1"/>
              </p:cNvPicPr>
              <p:nvPr/>
            </p:nvPicPr>
            <p:blipFill>
              <a:blip r:embed="rId7">
                <a:alphaModFix amt="25000"/>
                <a:extLst>
                  <a:ext uri="{28A0092B-C50C-407E-A947-70E740481C1C}">
                    <a14:useLocalDpi xmlns:a14="http://schemas.microsoft.com/office/drawing/2010/main" val="0"/>
                  </a:ext>
                </a:extLst>
              </a:blip>
              <a:stretch>
                <a:fillRect/>
              </a:stretch>
            </p:blipFill>
            <p:spPr>
              <a:xfrm>
                <a:off x="3721016" y="5441926"/>
                <a:ext cx="2459915" cy="503759"/>
              </a:xfrm>
              <a:prstGeom prst="rect">
                <a:avLst/>
              </a:prstGeom>
            </p:spPr>
          </p:pic>
          <p:pic>
            <p:nvPicPr>
              <p:cNvPr id="71" name="图片 70">
                <a:extLst>
                  <a:ext uri="{FF2B5EF4-FFF2-40B4-BE49-F238E27FC236}">
                    <a16:creationId xmlns:a16="http://schemas.microsoft.com/office/drawing/2014/main" id="{6A9C935F-3CFC-4FF2-8333-BC64D300C3D6}"/>
                  </a:ext>
                </a:extLst>
              </p:cNvPr>
              <p:cNvPicPr>
                <a:picLocks noChangeAspect="1"/>
              </p:cNvPicPr>
              <p:nvPr/>
            </p:nvPicPr>
            <p:blipFill>
              <a:blip r:embed="rId8">
                <a:alphaModFix amt="30000"/>
                <a:extLst>
                  <a:ext uri="{28A0092B-C50C-407E-A947-70E740481C1C}">
                    <a14:useLocalDpi xmlns:a14="http://schemas.microsoft.com/office/drawing/2010/main" val="0"/>
                  </a:ext>
                </a:extLst>
              </a:blip>
              <a:stretch>
                <a:fillRect/>
              </a:stretch>
            </p:blipFill>
            <p:spPr>
              <a:xfrm>
                <a:off x="6302928" y="5518467"/>
                <a:ext cx="2725045" cy="350676"/>
              </a:xfrm>
              <a:prstGeom prst="rect">
                <a:avLst/>
              </a:prstGeom>
            </p:spPr>
          </p:pic>
        </p:grpSp>
      </p:grpSp>
    </p:spTree>
    <p:extLst>
      <p:ext uri="{BB962C8B-B14F-4D97-AF65-F5344CB8AC3E}">
        <p14:creationId xmlns:p14="http://schemas.microsoft.com/office/powerpoint/2010/main" val="1751147043"/>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Lst>
  <p:txStyles>
    <p:titleStyle>
      <a:lvl1pPr algn="l" defTabSz="914400" rtl="0" eaLnBrk="1" latinLnBrk="0" hangingPunct="1">
        <a:lnSpc>
          <a:spcPct val="90000"/>
        </a:lnSpc>
        <a:spcBef>
          <a:spcPct val="0"/>
        </a:spcBef>
        <a:buNone/>
        <a:defRPr sz="3200" kern="1200">
          <a:solidFill>
            <a:schemeClr val="accent1"/>
          </a:solidFill>
          <a:latin typeface="+mj-ea"/>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平行四边形 6">
            <a:extLst>
              <a:ext uri="{FF2B5EF4-FFF2-40B4-BE49-F238E27FC236}">
                <a16:creationId xmlns:a16="http://schemas.microsoft.com/office/drawing/2014/main" id="{A92E9BDF-27AE-42DE-9D6F-6981D54FC05D}"/>
              </a:ext>
            </a:extLst>
          </p:cNvPr>
          <p:cNvSpPr/>
          <p:nvPr userDrawn="1"/>
        </p:nvSpPr>
        <p:spPr>
          <a:xfrm>
            <a:off x="10338087" y="246277"/>
            <a:ext cx="2057016" cy="532344"/>
          </a:xfrm>
          <a:prstGeom prst="parallelogram">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标题占位符 1">
            <a:extLst>
              <a:ext uri="{FF2B5EF4-FFF2-40B4-BE49-F238E27FC236}">
                <a16:creationId xmlns:a16="http://schemas.microsoft.com/office/drawing/2014/main" id="{8B6217D5-3A9A-43D1-BDC8-1ECAD1204424}"/>
              </a:ext>
            </a:extLst>
          </p:cNvPr>
          <p:cNvSpPr>
            <a:spLocks noGrp="1"/>
          </p:cNvSpPr>
          <p:nvPr>
            <p:ph type="title"/>
          </p:nvPr>
        </p:nvSpPr>
        <p:spPr>
          <a:xfrm>
            <a:off x="660400" y="191529"/>
            <a:ext cx="9679880" cy="687820"/>
          </a:xfrm>
          <a:prstGeom prst="rect">
            <a:avLst/>
          </a:prstGeom>
        </p:spPr>
        <p:txBody>
          <a:bodyPr vert="horz" lIns="72000" tIns="45720" rIns="91440" bIns="45720" rtlCol="0" anchor="ctr">
            <a:normAutofit/>
          </a:bodyPr>
          <a:lstStyle/>
          <a:p>
            <a:r>
              <a:rPr lang="zh-CN" altLang="en-US" dirty="0"/>
              <a:t>单击此处编辑母版标题样式</a:t>
            </a:r>
          </a:p>
        </p:txBody>
      </p:sp>
      <p:sp>
        <p:nvSpPr>
          <p:cNvPr id="9" name="文本占位符 2">
            <a:extLst>
              <a:ext uri="{FF2B5EF4-FFF2-40B4-BE49-F238E27FC236}">
                <a16:creationId xmlns:a16="http://schemas.microsoft.com/office/drawing/2014/main" id="{CEF0071C-60E9-4791-B157-CA6E0B1C8842}"/>
              </a:ext>
            </a:extLst>
          </p:cNvPr>
          <p:cNvSpPr>
            <a:spLocks noGrp="1"/>
          </p:cNvSpPr>
          <p:nvPr>
            <p:ph type="body" idx="1"/>
          </p:nvPr>
        </p:nvSpPr>
        <p:spPr>
          <a:xfrm>
            <a:off x="663074" y="1130300"/>
            <a:ext cx="10855825" cy="5003800"/>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10" name="日期占位符 3">
            <a:extLst>
              <a:ext uri="{FF2B5EF4-FFF2-40B4-BE49-F238E27FC236}">
                <a16:creationId xmlns:a16="http://schemas.microsoft.com/office/drawing/2014/main" id="{87499A26-B404-454F-85EB-096455B1BF3C}"/>
              </a:ext>
            </a:extLst>
          </p:cNvPr>
          <p:cNvSpPr>
            <a:spLocks noGrp="1"/>
          </p:cNvSpPr>
          <p:nvPr>
            <p:ph type="dt" sz="half" idx="2"/>
          </p:nvPr>
        </p:nvSpPr>
        <p:spPr>
          <a:xfrm>
            <a:off x="660400" y="6235700"/>
            <a:ext cx="29210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CF6A66-06AB-406A-8E76-6AC987CF60A9}" type="datetimeFigureOut">
              <a:rPr lang="zh-CN" altLang="en-US" smtClean="0"/>
              <a:t>2024/11/8</a:t>
            </a:fld>
            <a:endParaRPr lang="zh-CN" altLang="en-US"/>
          </a:p>
        </p:txBody>
      </p:sp>
      <p:sp>
        <p:nvSpPr>
          <p:cNvPr id="11" name="页脚占位符 4">
            <a:extLst>
              <a:ext uri="{FF2B5EF4-FFF2-40B4-BE49-F238E27FC236}">
                <a16:creationId xmlns:a16="http://schemas.microsoft.com/office/drawing/2014/main" id="{82451EE8-0698-4C32-B578-89DA36F13446}"/>
              </a:ext>
            </a:extLst>
          </p:cNvPr>
          <p:cNvSpPr>
            <a:spLocks noGrp="1"/>
          </p:cNvSpPr>
          <p:nvPr>
            <p:ph type="ftr" sz="quarter" idx="3"/>
          </p:nvPr>
        </p:nvSpPr>
        <p:spPr>
          <a:xfrm>
            <a:off x="4038600" y="6269159"/>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dirty="0"/>
          </a:p>
        </p:txBody>
      </p:sp>
      <p:sp>
        <p:nvSpPr>
          <p:cNvPr id="12" name="灯片编号占位符 5">
            <a:extLst>
              <a:ext uri="{FF2B5EF4-FFF2-40B4-BE49-F238E27FC236}">
                <a16:creationId xmlns:a16="http://schemas.microsoft.com/office/drawing/2014/main" id="{E168D98D-605D-4FB3-9CF9-F7EFD0B9EBE6}"/>
              </a:ext>
            </a:extLst>
          </p:cNvPr>
          <p:cNvSpPr>
            <a:spLocks noGrp="1"/>
          </p:cNvSpPr>
          <p:nvPr>
            <p:ph type="sldNum" sz="quarter" idx="4"/>
          </p:nvPr>
        </p:nvSpPr>
        <p:spPr>
          <a:xfrm>
            <a:off x="8610599" y="6247634"/>
            <a:ext cx="2906125"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882B55-B6B2-497F-8568-5D2D4C04CE38}" type="slidenum">
              <a:rPr lang="zh-CN" altLang="en-US" smtClean="0"/>
              <a:t>‹#›</a:t>
            </a:fld>
            <a:endParaRPr lang="zh-CN" altLang="en-US"/>
          </a:p>
        </p:txBody>
      </p:sp>
      <p:grpSp>
        <p:nvGrpSpPr>
          <p:cNvPr id="13" name="组合 12">
            <a:extLst>
              <a:ext uri="{FF2B5EF4-FFF2-40B4-BE49-F238E27FC236}">
                <a16:creationId xmlns:a16="http://schemas.microsoft.com/office/drawing/2014/main" id="{8469949A-C8F7-4E7F-9A05-093DF717C565}"/>
              </a:ext>
            </a:extLst>
          </p:cNvPr>
          <p:cNvGrpSpPr/>
          <p:nvPr userDrawn="1"/>
        </p:nvGrpSpPr>
        <p:grpSpPr>
          <a:xfrm>
            <a:off x="10594643" y="344809"/>
            <a:ext cx="1468924" cy="335280"/>
            <a:chOff x="335077" y="270942"/>
            <a:chExt cx="1827552" cy="417136"/>
          </a:xfrm>
          <a:solidFill>
            <a:schemeClr val="bg1"/>
          </a:solidFill>
        </p:grpSpPr>
        <p:grpSp>
          <p:nvGrpSpPr>
            <p:cNvPr id="14" name="组合 13">
              <a:extLst>
                <a:ext uri="{FF2B5EF4-FFF2-40B4-BE49-F238E27FC236}">
                  <a16:creationId xmlns:a16="http://schemas.microsoft.com/office/drawing/2014/main" id="{FFE18A45-46FB-4629-AD60-B9901B54FC78}"/>
                </a:ext>
              </a:extLst>
            </p:cNvPr>
            <p:cNvGrpSpPr/>
            <p:nvPr/>
          </p:nvGrpSpPr>
          <p:grpSpPr>
            <a:xfrm>
              <a:off x="831799" y="288037"/>
              <a:ext cx="1330830" cy="363588"/>
              <a:chOff x="5402262" y="5211762"/>
              <a:chExt cx="3059113" cy="835761"/>
            </a:xfrm>
            <a:grpFill/>
          </p:grpSpPr>
          <p:sp>
            <p:nvSpPr>
              <p:cNvPr id="44" name="Freeform 32">
                <a:extLst>
                  <a:ext uri="{FF2B5EF4-FFF2-40B4-BE49-F238E27FC236}">
                    <a16:creationId xmlns:a16="http://schemas.microsoft.com/office/drawing/2014/main" id="{AFAEE278-0AB4-4231-BD03-3826598674C3}"/>
                  </a:ext>
                </a:extLst>
              </p:cNvPr>
              <p:cNvSpPr>
                <a:spLocks noEditPoints="1"/>
              </p:cNvSpPr>
              <p:nvPr/>
            </p:nvSpPr>
            <p:spPr bwMode="auto">
              <a:xfrm>
                <a:off x="5402262" y="5347186"/>
                <a:ext cx="814480" cy="570716"/>
              </a:xfrm>
              <a:custGeom>
                <a:avLst/>
                <a:gdLst>
                  <a:gd name="T0" fmla="*/ 1607 w 2875"/>
                  <a:gd name="T1" fmla="*/ 1769 h 2008"/>
                  <a:gd name="T2" fmla="*/ 1683 w 2875"/>
                  <a:gd name="T3" fmla="*/ 1769 h 2008"/>
                  <a:gd name="T4" fmla="*/ 1494 w 2875"/>
                  <a:gd name="T5" fmla="*/ 1579 h 2008"/>
                  <a:gd name="T6" fmla="*/ 1223 w 2875"/>
                  <a:gd name="T7" fmla="*/ 1628 h 2008"/>
                  <a:gd name="T8" fmla="*/ 1178 w 2875"/>
                  <a:gd name="T9" fmla="*/ 1615 h 2008"/>
                  <a:gd name="T10" fmla="*/ 1065 w 2875"/>
                  <a:gd name="T11" fmla="*/ 1371 h 2008"/>
                  <a:gd name="T12" fmla="*/ 1454 w 2875"/>
                  <a:gd name="T13" fmla="*/ 1219 h 2008"/>
                  <a:gd name="T14" fmla="*/ 1537 w 2875"/>
                  <a:gd name="T15" fmla="*/ 1242 h 2008"/>
                  <a:gd name="T16" fmla="*/ 1480 w 2875"/>
                  <a:gd name="T17" fmla="*/ 1524 h 2008"/>
                  <a:gd name="T18" fmla="*/ 1734 w 2875"/>
                  <a:gd name="T19" fmla="*/ 1515 h 2008"/>
                  <a:gd name="T20" fmla="*/ 1824 w 2875"/>
                  <a:gd name="T21" fmla="*/ 1300 h 2008"/>
                  <a:gd name="T22" fmla="*/ 2079 w 2875"/>
                  <a:gd name="T23" fmla="*/ 946 h 2008"/>
                  <a:gd name="T24" fmla="*/ 2340 w 2875"/>
                  <a:gd name="T25" fmla="*/ 1258 h 2008"/>
                  <a:gd name="T26" fmla="*/ 2055 w 2875"/>
                  <a:gd name="T27" fmla="*/ 1396 h 2008"/>
                  <a:gd name="T28" fmla="*/ 1497 w 2875"/>
                  <a:gd name="T29" fmla="*/ 643 h 2008"/>
                  <a:gd name="T30" fmla="*/ 1494 w 2875"/>
                  <a:gd name="T31" fmla="*/ 722 h 2008"/>
                  <a:gd name="T32" fmla="*/ 1336 w 2875"/>
                  <a:gd name="T33" fmla="*/ 279 h 2008"/>
                  <a:gd name="T34" fmla="*/ 844 w 2875"/>
                  <a:gd name="T35" fmla="*/ 337 h 2008"/>
                  <a:gd name="T36" fmla="*/ 752 w 2875"/>
                  <a:gd name="T37" fmla="*/ 499 h 2008"/>
                  <a:gd name="T38" fmla="*/ 1074 w 2875"/>
                  <a:gd name="T39" fmla="*/ 559 h 2008"/>
                  <a:gd name="T40" fmla="*/ 1074 w 2875"/>
                  <a:gd name="T41" fmla="*/ 855 h 2008"/>
                  <a:gd name="T42" fmla="*/ 625 w 2875"/>
                  <a:gd name="T43" fmla="*/ 1219 h 2008"/>
                  <a:gd name="T44" fmla="*/ 447 w 2875"/>
                  <a:gd name="T45" fmla="*/ 1058 h 2008"/>
                  <a:gd name="T46" fmla="*/ 532 w 2875"/>
                  <a:gd name="T47" fmla="*/ 830 h 2008"/>
                  <a:gd name="T48" fmla="*/ 107 w 2875"/>
                  <a:gd name="T49" fmla="*/ 1057 h 2008"/>
                  <a:gd name="T50" fmla="*/ 455 w 2875"/>
                  <a:gd name="T51" fmla="*/ 1786 h 2008"/>
                  <a:gd name="T52" fmla="*/ 665 w 2875"/>
                  <a:gd name="T53" fmla="*/ 1941 h 2008"/>
                  <a:gd name="T54" fmla="*/ 988 w 2875"/>
                  <a:gd name="T55" fmla="*/ 1988 h 2008"/>
                  <a:gd name="T56" fmla="*/ 1124 w 2875"/>
                  <a:gd name="T57" fmla="*/ 1963 h 2008"/>
                  <a:gd name="T58" fmla="*/ 1162 w 2875"/>
                  <a:gd name="T59" fmla="*/ 1951 h 2008"/>
                  <a:gd name="T60" fmla="*/ 1404 w 2875"/>
                  <a:gd name="T61" fmla="*/ 1914 h 2008"/>
                  <a:gd name="T62" fmla="*/ 1672 w 2875"/>
                  <a:gd name="T63" fmla="*/ 1902 h 2008"/>
                  <a:gd name="T64" fmla="*/ 2014 w 2875"/>
                  <a:gd name="T65" fmla="*/ 1888 h 2008"/>
                  <a:gd name="T66" fmla="*/ 1987 w 2875"/>
                  <a:gd name="T67" fmla="*/ 1668 h 2008"/>
                  <a:gd name="T68" fmla="*/ 1986 w 2875"/>
                  <a:gd name="T69" fmla="*/ 1607 h 2008"/>
                  <a:gd name="T70" fmla="*/ 2307 w 2875"/>
                  <a:gd name="T71" fmla="*/ 1488 h 2008"/>
                  <a:gd name="T72" fmla="*/ 2774 w 2875"/>
                  <a:gd name="T73" fmla="*/ 1000 h 2008"/>
                  <a:gd name="T74" fmla="*/ 2594 w 2875"/>
                  <a:gd name="T75" fmla="*/ 833 h 2008"/>
                  <a:gd name="T76" fmla="*/ 2394 w 2875"/>
                  <a:gd name="T77" fmla="*/ 728 h 2008"/>
                  <a:gd name="T78" fmla="*/ 2038 w 2875"/>
                  <a:gd name="T79" fmla="*/ 737 h 2008"/>
                  <a:gd name="T80" fmla="*/ 2116 w 2875"/>
                  <a:gd name="T81" fmla="*/ 560 h 2008"/>
                  <a:gd name="T82" fmla="*/ 2380 w 2875"/>
                  <a:gd name="T83" fmla="*/ 358 h 2008"/>
                  <a:gd name="T84" fmla="*/ 2359 w 2875"/>
                  <a:gd name="T85" fmla="*/ 103 h 2008"/>
                  <a:gd name="T86" fmla="*/ 1756 w 2875"/>
                  <a:gd name="T87" fmla="*/ 166 h 2008"/>
                  <a:gd name="T88" fmla="*/ 1403 w 2875"/>
                  <a:gd name="T89" fmla="*/ 290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5" h="2008">
                    <a:moveTo>
                      <a:pt x="1683" y="1769"/>
                    </a:moveTo>
                    <a:lnTo>
                      <a:pt x="1607" y="1769"/>
                    </a:lnTo>
                    <a:cubicBezTo>
                      <a:pt x="1613" y="1747"/>
                      <a:pt x="1619" y="1739"/>
                      <a:pt x="1642" y="1737"/>
                    </a:cubicBezTo>
                    <a:cubicBezTo>
                      <a:pt x="1670" y="1735"/>
                      <a:pt x="1673" y="1751"/>
                      <a:pt x="1683" y="1769"/>
                    </a:cubicBezTo>
                    <a:close/>
                    <a:moveTo>
                      <a:pt x="1480" y="1524"/>
                    </a:moveTo>
                    <a:cubicBezTo>
                      <a:pt x="1480" y="1558"/>
                      <a:pt x="1482" y="1552"/>
                      <a:pt x="1494" y="1579"/>
                    </a:cubicBezTo>
                    <a:cubicBezTo>
                      <a:pt x="1507" y="1611"/>
                      <a:pt x="1537" y="1644"/>
                      <a:pt x="1426" y="1656"/>
                    </a:cubicBezTo>
                    <a:cubicBezTo>
                      <a:pt x="1391" y="1660"/>
                      <a:pt x="1255" y="1641"/>
                      <a:pt x="1223" y="1628"/>
                    </a:cubicBezTo>
                    <a:cubicBezTo>
                      <a:pt x="1221" y="1627"/>
                      <a:pt x="1219" y="1626"/>
                      <a:pt x="1218" y="1626"/>
                    </a:cubicBezTo>
                    <a:lnTo>
                      <a:pt x="1178" y="1615"/>
                    </a:lnTo>
                    <a:cubicBezTo>
                      <a:pt x="1146" y="1606"/>
                      <a:pt x="939" y="1503"/>
                      <a:pt x="985" y="1419"/>
                    </a:cubicBezTo>
                    <a:cubicBezTo>
                      <a:pt x="1003" y="1386"/>
                      <a:pt x="1023" y="1375"/>
                      <a:pt x="1065" y="1371"/>
                    </a:cubicBezTo>
                    <a:cubicBezTo>
                      <a:pt x="1070" y="1389"/>
                      <a:pt x="1133" y="1549"/>
                      <a:pt x="1209" y="1549"/>
                    </a:cubicBezTo>
                    <a:cubicBezTo>
                      <a:pt x="1343" y="1549"/>
                      <a:pt x="1431" y="1255"/>
                      <a:pt x="1454" y="1219"/>
                    </a:cubicBezTo>
                    <a:cubicBezTo>
                      <a:pt x="1478" y="1182"/>
                      <a:pt x="1506" y="1136"/>
                      <a:pt x="1565" y="1134"/>
                    </a:cubicBezTo>
                    <a:cubicBezTo>
                      <a:pt x="1565" y="1223"/>
                      <a:pt x="1557" y="1194"/>
                      <a:pt x="1537" y="1242"/>
                    </a:cubicBezTo>
                    <a:lnTo>
                      <a:pt x="1514" y="1329"/>
                    </a:lnTo>
                    <a:cubicBezTo>
                      <a:pt x="1506" y="1444"/>
                      <a:pt x="1480" y="1483"/>
                      <a:pt x="1480" y="1524"/>
                    </a:cubicBezTo>
                    <a:close/>
                    <a:moveTo>
                      <a:pt x="1768" y="1541"/>
                    </a:moveTo>
                    <a:cubicBezTo>
                      <a:pt x="1760" y="1510"/>
                      <a:pt x="1767" y="1518"/>
                      <a:pt x="1734" y="1515"/>
                    </a:cubicBezTo>
                    <a:cubicBezTo>
                      <a:pt x="1736" y="1450"/>
                      <a:pt x="1756" y="1449"/>
                      <a:pt x="1779" y="1408"/>
                    </a:cubicBezTo>
                    <a:cubicBezTo>
                      <a:pt x="1800" y="1371"/>
                      <a:pt x="1800" y="1336"/>
                      <a:pt x="1824" y="1300"/>
                    </a:cubicBezTo>
                    <a:cubicBezTo>
                      <a:pt x="1910" y="1168"/>
                      <a:pt x="1857" y="1222"/>
                      <a:pt x="1920" y="1092"/>
                    </a:cubicBezTo>
                    <a:cubicBezTo>
                      <a:pt x="1959" y="1013"/>
                      <a:pt x="1998" y="965"/>
                      <a:pt x="2079" y="946"/>
                    </a:cubicBezTo>
                    <a:cubicBezTo>
                      <a:pt x="2213" y="915"/>
                      <a:pt x="2535" y="852"/>
                      <a:pt x="2582" y="1031"/>
                    </a:cubicBezTo>
                    <a:cubicBezTo>
                      <a:pt x="2615" y="1155"/>
                      <a:pt x="2436" y="1229"/>
                      <a:pt x="2340" y="1258"/>
                    </a:cubicBezTo>
                    <a:cubicBezTo>
                      <a:pt x="2296" y="1271"/>
                      <a:pt x="2250" y="1314"/>
                      <a:pt x="2203" y="1333"/>
                    </a:cubicBezTo>
                    <a:cubicBezTo>
                      <a:pt x="2136" y="1360"/>
                      <a:pt x="2187" y="1351"/>
                      <a:pt x="2055" y="1396"/>
                    </a:cubicBezTo>
                    <a:cubicBezTo>
                      <a:pt x="1823" y="1474"/>
                      <a:pt x="1945" y="1422"/>
                      <a:pt x="1768" y="1541"/>
                    </a:cubicBezTo>
                    <a:close/>
                    <a:moveTo>
                      <a:pt x="1497" y="643"/>
                    </a:moveTo>
                    <a:cubicBezTo>
                      <a:pt x="1581" y="643"/>
                      <a:pt x="1701" y="635"/>
                      <a:pt x="1654" y="800"/>
                    </a:cubicBezTo>
                    <a:cubicBezTo>
                      <a:pt x="1625" y="904"/>
                      <a:pt x="1529" y="865"/>
                      <a:pt x="1494" y="722"/>
                    </a:cubicBezTo>
                    <a:cubicBezTo>
                      <a:pt x="1486" y="686"/>
                      <a:pt x="1496" y="684"/>
                      <a:pt x="1497" y="643"/>
                    </a:cubicBezTo>
                    <a:close/>
                    <a:moveTo>
                      <a:pt x="1336" y="279"/>
                    </a:moveTo>
                    <a:cubicBezTo>
                      <a:pt x="1171" y="279"/>
                      <a:pt x="1108" y="288"/>
                      <a:pt x="955" y="296"/>
                    </a:cubicBezTo>
                    <a:cubicBezTo>
                      <a:pt x="904" y="299"/>
                      <a:pt x="875" y="313"/>
                      <a:pt x="844" y="337"/>
                    </a:cubicBezTo>
                    <a:cubicBezTo>
                      <a:pt x="821" y="355"/>
                      <a:pt x="779" y="391"/>
                      <a:pt x="752" y="398"/>
                    </a:cubicBezTo>
                    <a:lnTo>
                      <a:pt x="752" y="499"/>
                    </a:lnTo>
                    <a:lnTo>
                      <a:pt x="870" y="508"/>
                    </a:lnTo>
                    <a:cubicBezTo>
                      <a:pt x="933" y="511"/>
                      <a:pt x="1023" y="527"/>
                      <a:pt x="1074" y="559"/>
                    </a:cubicBezTo>
                    <a:cubicBezTo>
                      <a:pt x="1093" y="571"/>
                      <a:pt x="1124" y="606"/>
                      <a:pt x="1124" y="635"/>
                    </a:cubicBezTo>
                    <a:cubicBezTo>
                      <a:pt x="1124" y="663"/>
                      <a:pt x="1073" y="719"/>
                      <a:pt x="1074" y="855"/>
                    </a:cubicBezTo>
                    <a:cubicBezTo>
                      <a:pt x="1074" y="992"/>
                      <a:pt x="1087" y="994"/>
                      <a:pt x="992" y="1044"/>
                    </a:cubicBezTo>
                    <a:cubicBezTo>
                      <a:pt x="916" y="1084"/>
                      <a:pt x="685" y="1219"/>
                      <a:pt x="625" y="1219"/>
                    </a:cubicBezTo>
                    <a:cubicBezTo>
                      <a:pt x="550" y="1219"/>
                      <a:pt x="606" y="1220"/>
                      <a:pt x="526" y="1141"/>
                    </a:cubicBezTo>
                    <a:cubicBezTo>
                      <a:pt x="497" y="1113"/>
                      <a:pt x="468" y="1090"/>
                      <a:pt x="447" y="1058"/>
                    </a:cubicBezTo>
                    <a:cubicBezTo>
                      <a:pt x="497" y="954"/>
                      <a:pt x="540" y="981"/>
                      <a:pt x="540" y="906"/>
                    </a:cubicBezTo>
                    <a:cubicBezTo>
                      <a:pt x="540" y="863"/>
                      <a:pt x="533" y="868"/>
                      <a:pt x="532" y="830"/>
                    </a:cubicBezTo>
                    <a:cubicBezTo>
                      <a:pt x="337" y="830"/>
                      <a:pt x="355" y="820"/>
                      <a:pt x="184" y="956"/>
                    </a:cubicBezTo>
                    <a:lnTo>
                      <a:pt x="107" y="1057"/>
                    </a:lnTo>
                    <a:cubicBezTo>
                      <a:pt x="0" y="1252"/>
                      <a:pt x="145" y="1411"/>
                      <a:pt x="268" y="1576"/>
                    </a:cubicBezTo>
                    <a:cubicBezTo>
                      <a:pt x="303" y="1623"/>
                      <a:pt x="418" y="1759"/>
                      <a:pt x="455" y="1786"/>
                    </a:cubicBezTo>
                    <a:cubicBezTo>
                      <a:pt x="495" y="1816"/>
                      <a:pt x="529" y="1843"/>
                      <a:pt x="571" y="1875"/>
                    </a:cubicBezTo>
                    <a:lnTo>
                      <a:pt x="665" y="1941"/>
                    </a:lnTo>
                    <a:cubicBezTo>
                      <a:pt x="709" y="1971"/>
                      <a:pt x="734" y="1969"/>
                      <a:pt x="764" y="1978"/>
                    </a:cubicBezTo>
                    <a:cubicBezTo>
                      <a:pt x="843" y="2001"/>
                      <a:pt x="879" y="2008"/>
                      <a:pt x="988" y="1988"/>
                    </a:cubicBezTo>
                    <a:cubicBezTo>
                      <a:pt x="1024" y="1981"/>
                      <a:pt x="997" y="1977"/>
                      <a:pt x="1040" y="1973"/>
                    </a:cubicBezTo>
                    <a:cubicBezTo>
                      <a:pt x="1087" y="1968"/>
                      <a:pt x="1074" y="1982"/>
                      <a:pt x="1124" y="1963"/>
                    </a:cubicBezTo>
                    <a:cubicBezTo>
                      <a:pt x="1126" y="1962"/>
                      <a:pt x="1124" y="1962"/>
                      <a:pt x="1142" y="1956"/>
                    </a:cubicBezTo>
                    <a:cubicBezTo>
                      <a:pt x="1143" y="1956"/>
                      <a:pt x="1162" y="1951"/>
                      <a:pt x="1162" y="1951"/>
                    </a:cubicBezTo>
                    <a:lnTo>
                      <a:pt x="1263" y="1925"/>
                    </a:lnTo>
                    <a:cubicBezTo>
                      <a:pt x="1339" y="1903"/>
                      <a:pt x="1309" y="1915"/>
                      <a:pt x="1404" y="1914"/>
                    </a:cubicBezTo>
                    <a:cubicBezTo>
                      <a:pt x="1448" y="1913"/>
                      <a:pt x="1451" y="1907"/>
                      <a:pt x="1489" y="1905"/>
                    </a:cubicBezTo>
                    <a:cubicBezTo>
                      <a:pt x="1549" y="1902"/>
                      <a:pt x="1613" y="1911"/>
                      <a:pt x="1672" y="1902"/>
                    </a:cubicBezTo>
                    <a:cubicBezTo>
                      <a:pt x="1839" y="1874"/>
                      <a:pt x="1760" y="1874"/>
                      <a:pt x="1921" y="1887"/>
                    </a:cubicBezTo>
                    <a:cubicBezTo>
                      <a:pt x="1951" y="1890"/>
                      <a:pt x="1984" y="1886"/>
                      <a:pt x="2014" y="1888"/>
                    </a:cubicBezTo>
                    <a:cubicBezTo>
                      <a:pt x="2181" y="1897"/>
                      <a:pt x="2334" y="1970"/>
                      <a:pt x="2267" y="1685"/>
                    </a:cubicBezTo>
                    <a:cubicBezTo>
                      <a:pt x="2134" y="1685"/>
                      <a:pt x="2220" y="1648"/>
                      <a:pt x="1987" y="1668"/>
                    </a:cubicBezTo>
                    <a:cubicBezTo>
                      <a:pt x="1935" y="1672"/>
                      <a:pt x="1932" y="1663"/>
                      <a:pt x="1912" y="1634"/>
                    </a:cubicBezTo>
                    <a:cubicBezTo>
                      <a:pt x="1948" y="1617"/>
                      <a:pt x="1934" y="1639"/>
                      <a:pt x="1986" y="1607"/>
                    </a:cubicBezTo>
                    <a:cubicBezTo>
                      <a:pt x="1992" y="1603"/>
                      <a:pt x="2001" y="1598"/>
                      <a:pt x="2008" y="1594"/>
                    </a:cubicBezTo>
                    <a:cubicBezTo>
                      <a:pt x="2048" y="1573"/>
                      <a:pt x="2216" y="1527"/>
                      <a:pt x="2307" y="1488"/>
                    </a:cubicBezTo>
                    <a:cubicBezTo>
                      <a:pt x="2384" y="1455"/>
                      <a:pt x="2600" y="1349"/>
                      <a:pt x="2659" y="1289"/>
                    </a:cubicBezTo>
                    <a:cubicBezTo>
                      <a:pt x="2716" y="1230"/>
                      <a:pt x="2875" y="1156"/>
                      <a:pt x="2774" y="1000"/>
                    </a:cubicBezTo>
                    <a:cubicBezTo>
                      <a:pt x="2730" y="932"/>
                      <a:pt x="2781" y="926"/>
                      <a:pt x="2667" y="895"/>
                    </a:cubicBezTo>
                    <a:cubicBezTo>
                      <a:pt x="2627" y="884"/>
                      <a:pt x="2620" y="864"/>
                      <a:pt x="2594" y="833"/>
                    </a:cubicBezTo>
                    <a:cubicBezTo>
                      <a:pt x="2566" y="798"/>
                      <a:pt x="2540" y="805"/>
                      <a:pt x="2512" y="780"/>
                    </a:cubicBezTo>
                    <a:cubicBezTo>
                      <a:pt x="2467" y="742"/>
                      <a:pt x="2503" y="728"/>
                      <a:pt x="2394" y="728"/>
                    </a:cubicBezTo>
                    <a:cubicBezTo>
                      <a:pt x="2319" y="728"/>
                      <a:pt x="2223" y="729"/>
                      <a:pt x="2153" y="740"/>
                    </a:cubicBezTo>
                    <a:cubicBezTo>
                      <a:pt x="2117" y="745"/>
                      <a:pt x="2066" y="751"/>
                      <a:pt x="2038" y="737"/>
                    </a:cubicBezTo>
                    <a:cubicBezTo>
                      <a:pt x="2015" y="725"/>
                      <a:pt x="1988" y="682"/>
                      <a:pt x="1988" y="635"/>
                    </a:cubicBezTo>
                    <a:cubicBezTo>
                      <a:pt x="1988" y="602"/>
                      <a:pt x="2089" y="571"/>
                      <a:pt x="2116" y="560"/>
                    </a:cubicBezTo>
                    <a:cubicBezTo>
                      <a:pt x="2173" y="537"/>
                      <a:pt x="2210" y="519"/>
                      <a:pt x="2259" y="491"/>
                    </a:cubicBezTo>
                    <a:cubicBezTo>
                      <a:pt x="2310" y="460"/>
                      <a:pt x="2356" y="413"/>
                      <a:pt x="2380" y="358"/>
                    </a:cubicBezTo>
                    <a:lnTo>
                      <a:pt x="2394" y="321"/>
                    </a:lnTo>
                    <a:cubicBezTo>
                      <a:pt x="2428" y="246"/>
                      <a:pt x="2439" y="184"/>
                      <a:pt x="2359" y="103"/>
                    </a:cubicBezTo>
                    <a:cubicBezTo>
                      <a:pt x="2257" y="0"/>
                      <a:pt x="2097" y="47"/>
                      <a:pt x="1968" y="90"/>
                    </a:cubicBezTo>
                    <a:cubicBezTo>
                      <a:pt x="1881" y="119"/>
                      <a:pt x="1887" y="128"/>
                      <a:pt x="1756" y="166"/>
                    </a:cubicBezTo>
                    <a:cubicBezTo>
                      <a:pt x="1626" y="205"/>
                      <a:pt x="1575" y="246"/>
                      <a:pt x="1452" y="294"/>
                    </a:cubicBezTo>
                    <a:cubicBezTo>
                      <a:pt x="1422" y="306"/>
                      <a:pt x="1436" y="301"/>
                      <a:pt x="1403" y="290"/>
                    </a:cubicBezTo>
                    <a:cubicBezTo>
                      <a:pt x="1377" y="282"/>
                      <a:pt x="1367" y="279"/>
                      <a:pt x="1336" y="2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5" name="Freeform 33">
                <a:extLst>
                  <a:ext uri="{FF2B5EF4-FFF2-40B4-BE49-F238E27FC236}">
                    <a16:creationId xmlns:a16="http://schemas.microsoft.com/office/drawing/2014/main" id="{8CDAD641-0545-49E5-A068-53308FE08EEE}"/>
                  </a:ext>
                </a:extLst>
              </p:cNvPr>
              <p:cNvSpPr>
                <a:spLocks noEditPoints="1"/>
              </p:cNvSpPr>
              <p:nvPr/>
            </p:nvSpPr>
            <p:spPr bwMode="auto">
              <a:xfrm>
                <a:off x="6270909" y="5256259"/>
                <a:ext cx="650035" cy="791264"/>
              </a:xfrm>
              <a:custGeom>
                <a:avLst/>
                <a:gdLst>
                  <a:gd name="T0" fmla="*/ 943 w 2302"/>
                  <a:gd name="T1" fmla="*/ 2093 h 2775"/>
                  <a:gd name="T2" fmla="*/ 935 w 2302"/>
                  <a:gd name="T3" fmla="*/ 1957 h 2775"/>
                  <a:gd name="T4" fmla="*/ 1214 w 2302"/>
                  <a:gd name="T5" fmla="*/ 1898 h 2775"/>
                  <a:gd name="T6" fmla="*/ 1250 w 2302"/>
                  <a:gd name="T7" fmla="*/ 1993 h 2775"/>
                  <a:gd name="T8" fmla="*/ 923 w 2302"/>
                  <a:gd name="T9" fmla="*/ 1327 h 2775"/>
                  <a:gd name="T10" fmla="*/ 1019 w 2302"/>
                  <a:gd name="T11" fmla="*/ 1246 h 2775"/>
                  <a:gd name="T12" fmla="*/ 1517 w 2302"/>
                  <a:gd name="T13" fmla="*/ 1067 h 2775"/>
                  <a:gd name="T14" fmla="*/ 2022 w 2302"/>
                  <a:gd name="T15" fmla="*/ 1529 h 2775"/>
                  <a:gd name="T16" fmla="*/ 1975 w 2302"/>
                  <a:gd name="T17" fmla="*/ 1651 h 2775"/>
                  <a:gd name="T18" fmla="*/ 1638 w 2302"/>
                  <a:gd name="T19" fmla="*/ 2178 h 2775"/>
                  <a:gd name="T20" fmla="*/ 1392 w 2302"/>
                  <a:gd name="T21" fmla="*/ 1830 h 2775"/>
                  <a:gd name="T22" fmla="*/ 1392 w 2302"/>
                  <a:gd name="T23" fmla="*/ 1551 h 2775"/>
                  <a:gd name="T24" fmla="*/ 1534 w 2302"/>
                  <a:gd name="T25" fmla="*/ 1282 h 2775"/>
                  <a:gd name="T26" fmla="*/ 1211 w 2302"/>
                  <a:gd name="T27" fmla="*/ 1293 h 2775"/>
                  <a:gd name="T28" fmla="*/ 893 w 2302"/>
                  <a:gd name="T29" fmla="*/ 1466 h 2775"/>
                  <a:gd name="T30" fmla="*/ 1488 w 2302"/>
                  <a:gd name="T31" fmla="*/ 301 h 2775"/>
                  <a:gd name="T32" fmla="*/ 1307 w 2302"/>
                  <a:gd name="T33" fmla="*/ 391 h 2775"/>
                  <a:gd name="T34" fmla="*/ 1198 w 2302"/>
                  <a:gd name="T35" fmla="*/ 53 h 2775"/>
                  <a:gd name="T36" fmla="*/ 1169 w 2302"/>
                  <a:gd name="T37" fmla="*/ 75 h 2775"/>
                  <a:gd name="T38" fmla="*/ 989 w 2302"/>
                  <a:gd name="T39" fmla="*/ 420 h 2775"/>
                  <a:gd name="T40" fmla="*/ 571 w 2302"/>
                  <a:gd name="T41" fmla="*/ 603 h 2775"/>
                  <a:gd name="T42" fmla="*/ 696 w 2302"/>
                  <a:gd name="T43" fmla="*/ 800 h 2775"/>
                  <a:gd name="T44" fmla="*/ 901 w 2302"/>
                  <a:gd name="T45" fmla="*/ 1043 h 2775"/>
                  <a:gd name="T46" fmla="*/ 359 w 2302"/>
                  <a:gd name="T47" fmla="*/ 1111 h 2775"/>
                  <a:gd name="T48" fmla="*/ 80 w 2302"/>
                  <a:gd name="T49" fmla="*/ 1381 h 2775"/>
                  <a:gd name="T50" fmla="*/ 26 w 2302"/>
                  <a:gd name="T51" fmla="*/ 1834 h 2775"/>
                  <a:gd name="T52" fmla="*/ 317 w 2302"/>
                  <a:gd name="T53" fmla="*/ 2203 h 2775"/>
                  <a:gd name="T54" fmla="*/ 545 w 2302"/>
                  <a:gd name="T55" fmla="*/ 1839 h 2775"/>
                  <a:gd name="T56" fmla="*/ 684 w 2302"/>
                  <a:gd name="T57" fmla="*/ 1452 h 2775"/>
                  <a:gd name="T58" fmla="*/ 740 w 2302"/>
                  <a:gd name="T59" fmla="*/ 1754 h 2775"/>
                  <a:gd name="T60" fmla="*/ 930 w 2302"/>
                  <a:gd name="T61" fmla="*/ 1656 h 2775"/>
                  <a:gd name="T62" fmla="*/ 1265 w 2302"/>
                  <a:gd name="T63" fmla="*/ 1458 h 2775"/>
                  <a:gd name="T64" fmla="*/ 1049 w 2302"/>
                  <a:gd name="T65" fmla="*/ 1665 h 2775"/>
                  <a:gd name="T66" fmla="*/ 918 w 2302"/>
                  <a:gd name="T67" fmla="*/ 1746 h 2775"/>
                  <a:gd name="T68" fmla="*/ 579 w 2302"/>
                  <a:gd name="T69" fmla="*/ 1898 h 2775"/>
                  <a:gd name="T70" fmla="*/ 664 w 2302"/>
                  <a:gd name="T71" fmla="*/ 2237 h 2775"/>
                  <a:gd name="T72" fmla="*/ 848 w 2302"/>
                  <a:gd name="T73" fmla="*/ 2374 h 2775"/>
                  <a:gd name="T74" fmla="*/ 893 w 2302"/>
                  <a:gd name="T75" fmla="*/ 2677 h 2775"/>
                  <a:gd name="T76" fmla="*/ 1183 w 2302"/>
                  <a:gd name="T77" fmla="*/ 2604 h 2775"/>
                  <a:gd name="T78" fmla="*/ 1612 w 2302"/>
                  <a:gd name="T79" fmla="*/ 2482 h 2775"/>
                  <a:gd name="T80" fmla="*/ 2056 w 2302"/>
                  <a:gd name="T81" fmla="*/ 1894 h 2775"/>
                  <a:gd name="T82" fmla="*/ 2175 w 2302"/>
                  <a:gd name="T83" fmla="*/ 1529 h 2775"/>
                  <a:gd name="T84" fmla="*/ 2227 w 2302"/>
                  <a:gd name="T85" fmla="*/ 1277 h 2775"/>
                  <a:gd name="T86" fmla="*/ 2024 w 2302"/>
                  <a:gd name="T87" fmla="*/ 945 h 2775"/>
                  <a:gd name="T88" fmla="*/ 1731 w 2302"/>
                  <a:gd name="T89" fmla="*/ 899 h 2775"/>
                  <a:gd name="T90" fmla="*/ 1282 w 2302"/>
                  <a:gd name="T91" fmla="*/ 933 h 2775"/>
                  <a:gd name="T92" fmla="*/ 1553 w 2302"/>
                  <a:gd name="T93" fmla="*/ 636 h 2775"/>
                  <a:gd name="T94" fmla="*/ 1683 w 2302"/>
                  <a:gd name="T95" fmla="*/ 563 h 2775"/>
                  <a:gd name="T96" fmla="*/ 1633 w 2302"/>
                  <a:gd name="T97" fmla="*/ 40 h 2775"/>
                  <a:gd name="T98" fmla="*/ 1502 w 2302"/>
                  <a:gd name="T99" fmla="*/ 78 h 2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02" h="2775">
                    <a:moveTo>
                      <a:pt x="935" y="1957"/>
                    </a:moveTo>
                    <a:cubicBezTo>
                      <a:pt x="1034" y="2024"/>
                      <a:pt x="961" y="2093"/>
                      <a:pt x="943" y="2093"/>
                    </a:cubicBezTo>
                    <a:cubicBezTo>
                      <a:pt x="884" y="2093"/>
                      <a:pt x="897" y="2096"/>
                      <a:pt x="876" y="2067"/>
                    </a:cubicBezTo>
                    <a:cubicBezTo>
                      <a:pt x="838" y="2013"/>
                      <a:pt x="877" y="1971"/>
                      <a:pt x="935" y="1957"/>
                    </a:cubicBezTo>
                    <a:close/>
                    <a:moveTo>
                      <a:pt x="1250" y="1993"/>
                    </a:moveTo>
                    <a:cubicBezTo>
                      <a:pt x="1158" y="1970"/>
                      <a:pt x="1189" y="1946"/>
                      <a:pt x="1214" y="1898"/>
                    </a:cubicBezTo>
                    <a:cubicBezTo>
                      <a:pt x="1252" y="1907"/>
                      <a:pt x="1272" y="1930"/>
                      <a:pt x="1290" y="1957"/>
                    </a:cubicBezTo>
                    <a:lnTo>
                      <a:pt x="1250" y="1993"/>
                    </a:lnTo>
                    <a:close/>
                    <a:moveTo>
                      <a:pt x="893" y="1466"/>
                    </a:moveTo>
                    <a:lnTo>
                      <a:pt x="923" y="1327"/>
                    </a:lnTo>
                    <a:cubicBezTo>
                      <a:pt x="931" y="1299"/>
                      <a:pt x="934" y="1330"/>
                      <a:pt x="935" y="1280"/>
                    </a:cubicBezTo>
                    <a:cubicBezTo>
                      <a:pt x="998" y="1280"/>
                      <a:pt x="970" y="1269"/>
                      <a:pt x="1019" y="1246"/>
                    </a:cubicBezTo>
                    <a:cubicBezTo>
                      <a:pt x="1040" y="1236"/>
                      <a:pt x="1067" y="1229"/>
                      <a:pt x="1088" y="1222"/>
                    </a:cubicBezTo>
                    <a:cubicBezTo>
                      <a:pt x="1209" y="1179"/>
                      <a:pt x="1402" y="1081"/>
                      <a:pt x="1517" y="1067"/>
                    </a:cubicBezTo>
                    <a:cubicBezTo>
                      <a:pt x="1653" y="1050"/>
                      <a:pt x="1887" y="1045"/>
                      <a:pt x="2002" y="1127"/>
                    </a:cubicBezTo>
                    <a:cubicBezTo>
                      <a:pt x="2130" y="1220"/>
                      <a:pt x="2068" y="1347"/>
                      <a:pt x="2022" y="1529"/>
                    </a:cubicBezTo>
                    <a:cubicBezTo>
                      <a:pt x="2015" y="1556"/>
                      <a:pt x="2011" y="1575"/>
                      <a:pt x="2003" y="1595"/>
                    </a:cubicBezTo>
                    <a:cubicBezTo>
                      <a:pt x="1991" y="1626"/>
                      <a:pt x="1985" y="1625"/>
                      <a:pt x="1975" y="1651"/>
                    </a:cubicBezTo>
                    <a:cubicBezTo>
                      <a:pt x="1964" y="1681"/>
                      <a:pt x="1962" y="1716"/>
                      <a:pt x="1934" y="1788"/>
                    </a:cubicBezTo>
                    <a:cubicBezTo>
                      <a:pt x="1898" y="1880"/>
                      <a:pt x="1725" y="2178"/>
                      <a:pt x="1638" y="2178"/>
                    </a:cubicBezTo>
                    <a:cubicBezTo>
                      <a:pt x="1506" y="2178"/>
                      <a:pt x="1485" y="2185"/>
                      <a:pt x="1417" y="2084"/>
                    </a:cubicBezTo>
                    <a:cubicBezTo>
                      <a:pt x="1527" y="2011"/>
                      <a:pt x="1551" y="1867"/>
                      <a:pt x="1392" y="1830"/>
                    </a:cubicBezTo>
                    <a:cubicBezTo>
                      <a:pt x="1414" y="1735"/>
                      <a:pt x="1468" y="1850"/>
                      <a:pt x="1468" y="1678"/>
                    </a:cubicBezTo>
                    <a:cubicBezTo>
                      <a:pt x="1468" y="1651"/>
                      <a:pt x="1408" y="1618"/>
                      <a:pt x="1392" y="1551"/>
                    </a:cubicBezTo>
                    <a:cubicBezTo>
                      <a:pt x="1465" y="1502"/>
                      <a:pt x="1467" y="1491"/>
                      <a:pt x="1556" y="1444"/>
                    </a:cubicBezTo>
                    <a:cubicBezTo>
                      <a:pt x="1666" y="1385"/>
                      <a:pt x="1571" y="1315"/>
                      <a:pt x="1534" y="1282"/>
                    </a:cubicBezTo>
                    <a:cubicBezTo>
                      <a:pt x="1448" y="1206"/>
                      <a:pt x="1434" y="1221"/>
                      <a:pt x="1299" y="1221"/>
                    </a:cubicBezTo>
                    <a:cubicBezTo>
                      <a:pt x="1270" y="1221"/>
                      <a:pt x="1236" y="1276"/>
                      <a:pt x="1211" y="1293"/>
                    </a:cubicBezTo>
                    <a:cubicBezTo>
                      <a:pt x="1158" y="1330"/>
                      <a:pt x="1104" y="1349"/>
                      <a:pt x="1011" y="1416"/>
                    </a:cubicBezTo>
                    <a:cubicBezTo>
                      <a:pt x="978" y="1439"/>
                      <a:pt x="944" y="1462"/>
                      <a:pt x="893" y="1466"/>
                    </a:cubicBezTo>
                    <a:close/>
                    <a:moveTo>
                      <a:pt x="1502" y="78"/>
                    </a:moveTo>
                    <a:cubicBezTo>
                      <a:pt x="1502" y="179"/>
                      <a:pt x="1543" y="206"/>
                      <a:pt x="1488" y="301"/>
                    </a:cubicBezTo>
                    <a:cubicBezTo>
                      <a:pt x="1474" y="325"/>
                      <a:pt x="1462" y="338"/>
                      <a:pt x="1439" y="354"/>
                    </a:cubicBezTo>
                    <a:cubicBezTo>
                      <a:pt x="1395" y="384"/>
                      <a:pt x="1363" y="418"/>
                      <a:pt x="1307" y="391"/>
                    </a:cubicBezTo>
                    <a:cubicBezTo>
                      <a:pt x="1327" y="306"/>
                      <a:pt x="1350" y="200"/>
                      <a:pt x="1350" y="112"/>
                    </a:cubicBezTo>
                    <a:cubicBezTo>
                      <a:pt x="1350" y="14"/>
                      <a:pt x="1261" y="17"/>
                      <a:pt x="1198" y="53"/>
                    </a:cubicBezTo>
                    <a:lnTo>
                      <a:pt x="1187" y="59"/>
                    </a:lnTo>
                    <a:cubicBezTo>
                      <a:pt x="1173" y="69"/>
                      <a:pt x="1180" y="62"/>
                      <a:pt x="1169" y="75"/>
                    </a:cubicBezTo>
                    <a:cubicBezTo>
                      <a:pt x="1162" y="85"/>
                      <a:pt x="1164" y="85"/>
                      <a:pt x="1157" y="97"/>
                    </a:cubicBezTo>
                    <a:lnTo>
                      <a:pt x="989" y="420"/>
                    </a:lnTo>
                    <a:cubicBezTo>
                      <a:pt x="932" y="571"/>
                      <a:pt x="876" y="450"/>
                      <a:pt x="698" y="450"/>
                    </a:cubicBezTo>
                    <a:cubicBezTo>
                      <a:pt x="577" y="450"/>
                      <a:pt x="571" y="457"/>
                      <a:pt x="571" y="603"/>
                    </a:cubicBezTo>
                    <a:cubicBezTo>
                      <a:pt x="571" y="613"/>
                      <a:pt x="618" y="689"/>
                      <a:pt x="627" y="707"/>
                    </a:cubicBezTo>
                    <a:cubicBezTo>
                      <a:pt x="647" y="743"/>
                      <a:pt x="668" y="772"/>
                      <a:pt x="696" y="800"/>
                    </a:cubicBezTo>
                    <a:cubicBezTo>
                      <a:pt x="749" y="853"/>
                      <a:pt x="825" y="898"/>
                      <a:pt x="901" y="916"/>
                    </a:cubicBezTo>
                    <a:lnTo>
                      <a:pt x="901" y="1043"/>
                    </a:lnTo>
                    <a:cubicBezTo>
                      <a:pt x="825" y="1083"/>
                      <a:pt x="633" y="1238"/>
                      <a:pt x="571" y="1238"/>
                    </a:cubicBezTo>
                    <a:cubicBezTo>
                      <a:pt x="497" y="1238"/>
                      <a:pt x="453" y="1111"/>
                      <a:pt x="359" y="1111"/>
                    </a:cubicBezTo>
                    <a:cubicBezTo>
                      <a:pt x="257" y="1111"/>
                      <a:pt x="166" y="1245"/>
                      <a:pt x="115" y="1307"/>
                    </a:cubicBezTo>
                    <a:cubicBezTo>
                      <a:pt x="90" y="1338"/>
                      <a:pt x="95" y="1346"/>
                      <a:pt x="80" y="1381"/>
                    </a:cubicBezTo>
                    <a:cubicBezTo>
                      <a:pt x="35" y="1484"/>
                      <a:pt x="49" y="1554"/>
                      <a:pt x="25" y="1658"/>
                    </a:cubicBezTo>
                    <a:cubicBezTo>
                      <a:pt x="3" y="1755"/>
                      <a:pt x="0" y="1733"/>
                      <a:pt x="26" y="1834"/>
                    </a:cubicBezTo>
                    <a:cubicBezTo>
                      <a:pt x="49" y="1925"/>
                      <a:pt x="47" y="1918"/>
                      <a:pt x="89" y="1991"/>
                    </a:cubicBezTo>
                    <a:cubicBezTo>
                      <a:pt x="124" y="2053"/>
                      <a:pt x="229" y="2203"/>
                      <a:pt x="317" y="2203"/>
                    </a:cubicBezTo>
                    <a:cubicBezTo>
                      <a:pt x="436" y="2203"/>
                      <a:pt x="477" y="2208"/>
                      <a:pt x="507" y="2088"/>
                    </a:cubicBezTo>
                    <a:cubicBezTo>
                      <a:pt x="526" y="2011"/>
                      <a:pt x="545" y="1926"/>
                      <a:pt x="545" y="1839"/>
                    </a:cubicBezTo>
                    <a:cubicBezTo>
                      <a:pt x="545" y="1720"/>
                      <a:pt x="477" y="1710"/>
                      <a:pt x="551" y="1599"/>
                    </a:cubicBezTo>
                    <a:lnTo>
                      <a:pt x="684" y="1452"/>
                    </a:lnTo>
                    <a:cubicBezTo>
                      <a:pt x="784" y="1375"/>
                      <a:pt x="689" y="1568"/>
                      <a:pt x="689" y="1653"/>
                    </a:cubicBezTo>
                    <a:cubicBezTo>
                      <a:pt x="689" y="1702"/>
                      <a:pt x="727" y="1706"/>
                      <a:pt x="740" y="1754"/>
                    </a:cubicBezTo>
                    <a:lnTo>
                      <a:pt x="850" y="1754"/>
                    </a:lnTo>
                    <a:cubicBezTo>
                      <a:pt x="880" y="1709"/>
                      <a:pt x="883" y="1692"/>
                      <a:pt x="930" y="1656"/>
                    </a:cubicBezTo>
                    <a:cubicBezTo>
                      <a:pt x="1000" y="1602"/>
                      <a:pt x="1081" y="1572"/>
                      <a:pt x="1150" y="1521"/>
                    </a:cubicBezTo>
                    <a:cubicBezTo>
                      <a:pt x="1181" y="1498"/>
                      <a:pt x="1226" y="1467"/>
                      <a:pt x="1265" y="1458"/>
                    </a:cubicBezTo>
                    <a:cubicBezTo>
                      <a:pt x="1214" y="1554"/>
                      <a:pt x="1214" y="1572"/>
                      <a:pt x="1122" y="1628"/>
                    </a:cubicBezTo>
                    <a:lnTo>
                      <a:pt x="1049" y="1665"/>
                    </a:lnTo>
                    <a:cubicBezTo>
                      <a:pt x="1027" y="1678"/>
                      <a:pt x="1014" y="1691"/>
                      <a:pt x="988" y="1706"/>
                    </a:cubicBezTo>
                    <a:cubicBezTo>
                      <a:pt x="962" y="1722"/>
                      <a:pt x="943" y="1732"/>
                      <a:pt x="918" y="1746"/>
                    </a:cubicBezTo>
                    <a:cubicBezTo>
                      <a:pt x="744" y="1848"/>
                      <a:pt x="769" y="1780"/>
                      <a:pt x="658" y="1798"/>
                    </a:cubicBezTo>
                    <a:cubicBezTo>
                      <a:pt x="583" y="1810"/>
                      <a:pt x="579" y="1836"/>
                      <a:pt x="579" y="1898"/>
                    </a:cubicBezTo>
                    <a:cubicBezTo>
                      <a:pt x="579" y="1928"/>
                      <a:pt x="671" y="1995"/>
                      <a:pt x="692" y="2023"/>
                    </a:cubicBezTo>
                    <a:cubicBezTo>
                      <a:pt x="718" y="2059"/>
                      <a:pt x="664" y="2123"/>
                      <a:pt x="664" y="2237"/>
                    </a:cubicBezTo>
                    <a:cubicBezTo>
                      <a:pt x="664" y="2262"/>
                      <a:pt x="739" y="2337"/>
                      <a:pt x="762" y="2350"/>
                    </a:cubicBezTo>
                    <a:cubicBezTo>
                      <a:pt x="795" y="2368"/>
                      <a:pt x="812" y="2364"/>
                      <a:pt x="848" y="2374"/>
                    </a:cubicBezTo>
                    <a:cubicBezTo>
                      <a:pt x="895" y="2387"/>
                      <a:pt x="877" y="2404"/>
                      <a:pt x="918" y="2415"/>
                    </a:cubicBezTo>
                    <a:cubicBezTo>
                      <a:pt x="918" y="2482"/>
                      <a:pt x="893" y="2510"/>
                      <a:pt x="893" y="2677"/>
                    </a:cubicBezTo>
                    <a:cubicBezTo>
                      <a:pt x="893" y="2707"/>
                      <a:pt x="963" y="2775"/>
                      <a:pt x="1103" y="2684"/>
                    </a:cubicBezTo>
                    <a:cubicBezTo>
                      <a:pt x="1126" y="2669"/>
                      <a:pt x="1171" y="2629"/>
                      <a:pt x="1183" y="2604"/>
                    </a:cubicBezTo>
                    <a:cubicBezTo>
                      <a:pt x="1212" y="2540"/>
                      <a:pt x="1174" y="2425"/>
                      <a:pt x="1207" y="2339"/>
                    </a:cubicBezTo>
                    <a:cubicBezTo>
                      <a:pt x="1276" y="2153"/>
                      <a:pt x="1454" y="2482"/>
                      <a:pt x="1612" y="2482"/>
                    </a:cubicBezTo>
                    <a:cubicBezTo>
                      <a:pt x="1720" y="2482"/>
                      <a:pt x="1833" y="2340"/>
                      <a:pt x="1877" y="2265"/>
                    </a:cubicBezTo>
                    <a:cubicBezTo>
                      <a:pt x="1929" y="2179"/>
                      <a:pt x="2023" y="1992"/>
                      <a:pt x="2056" y="1894"/>
                    </a:cubicBezTo>
                    <a:cubicBezTo>
                      <a:pt x="2086" y="1807"/>
                      <a:pt x="2115" y="1781"/>
                      <a:pt x="2149" y="1630"/>
                    </a:cubicBezTo>
                    <a:lnTo>
                      <a:pt x="2175" y="1529"/>
                    </a:lnTo>
                    <a:cubicBezTo>
                      <a:pt x="2179" y="1510"/>
                      <a:pt x="2184" y="1501"/>
                      <a:pt x="2189" y="1484"/>
                    </a:cubicBezTo>
                    <a:cubicBezTo>
                      <a:pt x="2208" y="1426"/>
                      <a:pt x="2202" y="1341"/>
                      <a:pt x="2227" y="1277"/>
                    </a:cubicBezTo>
                    <a:cubicBezTo>
                      <a:pt x="2260" y="1189"/>
                      <a:pt x="2302" y="1157"/>
                      <a:pt x="2199" y="1058"/>
                    </a:cubicBezTo>
                    <a:cubicBezTo>
                      <a:pt x="2177" y="1036"/>
                      <a:pt x="2048" y="950"/>
                      <a:pt x="2024" y="945"/>
                    </a:cubicBezTo>
                    <a:cubicBezTo>
                      <a:pt x="1993" y="938"/>
                      <a:pt x="1965" y="939"/>
                      <a:pt x="1934" y="932"/>
                    </a:cubicBezTo>
                    <a:cubicBezTo>
                      <a:pt x="1873" y="919"/>
                      <a:pt x="1805" y="899"/>
                      <a:pt x="1731" y="899"/>
                    </a:cubicBezTo>
                    <a:cubicBezTo>
                      <a:pt x="1626" y="899"/>
                      <a:pt x="1547" y="941"/>
                      <a:pt x="1358" y="941"/>
                    </a:cubicBezTo>
                    <a:cubicBezTo>
                      <a:pt x="1316" y="941"/>
                      <a:pt x="1320" y="934"/>
                      <a:pt x="1282" y="933"/>
                    </a:cubicBezTo>
                    <a:cubicBezTo>
                      <a:pt x="1282" y="859"/>
                      <a:pt x="1262" y="813"/>
                      <a:pt x="1351" y="757"/>
                    </a:cubicBezTo>
                    <a:lnTo>
                      <a:pt x="1553" y="636"/>
                    </a:lnTo>
                    <a:cubicBezTo>
                      <a:pt x="1593" y="610"/>
                      <a:pt x="1589" y="605"/>
                      <a:pt x="1637" y="586"/>
                    </a:cubicBezTo>
                    <a:cubicBezTo>
                      <a:pt x="1650" y="580"/>
                      <a:pt x="1668" y="571"/>
                      <a:pt x="1683" y="563"/>
                    </a:cubicBezTo>
                    <a:cubicBezTo>
                      <a:pt x="1786" y="506"/>
                      <a:pt x="1790" y="441"/>
                      <a:pt x="1790" y="332"/>
                    </a:cubicBezTo>
                    <a:cubicBezTo>
                      <a:pt x="1790" y="213"/>
                      <a:pt x="1724" y="96"/>
                      <a:pt x="1633" y="40"/>
                    </a:cubicBezTo>
                    <a:lnTo>
                      <a:pt x="1617" y="30"/>
                    </a:lnTo>
                    <a:cubicBezTo>
                      <a:pt x="1567" y="0"/>
                      <a:pt x="1502" y="18"/>
                      <a:pt x="1502"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nvGrpSpPr>
              <p:cNvPr id="46" name="组合 45">
                <a:extLst>
                  <a:ext uri="{FF2B5EF4-FFF2-40B4-BE49-F238E27FC236}">
                    <a16:creationId xmlns:a16="http://schemas.microsoft.com/office/drawing/2014/main" id="{1ED99250-C18B-4E1E-9D20-B3D755F47FD7}"/>
                  </a:ext>
                </a:extLst>
              </p:cNvPr>
              <p:cNvGrpSpPr/>
              <p:nvPr/>
            </p:nvGrpSpPr>
            <p:grpSpPr>
              <a:xfrm>
                <a:off x="7683654" y="5211762"/>
                <a:ext cx="777721" cy="795133"/>
                <a:chOff x="8128154" y="5211762"/>
                <a:chExt cx="777721" cy="795133"/>
              </a:xfrm>
              <a:grpFill/>
            </p:grpSpPr>
            <p:sp>
              <p:nvSpPr>
                <p:cNvPr id="50" name="Freeform 34">
                  <a:extLst>
                    <a:ext uri="{FF2B5EF4-FFF2-40B4-BE49-F238E27FC236}">
                      <a16:creationId xmlns:a16="http://schemas.microsoft.com/office/drawing/2014/main" id="{04AFAB2D-C0AB-4483-9D1C-92828FDD8EB9}"/>
                    </a:ext>
                  </a:extLst>
                </p:cNvPr>
                <p:cNvSpPr>
                  <a:spLocks noEditPoints="1"/>
                </p:cNvSpPr>
                <p:nvPr/>
              </p:nvSpPr>
              <p:spPr bwMode="auto">
                <a:xfrm>
                  <a:off x="8128154" y="5211762"/>
                  <a:ext cx="777721" cy="644232"/>
                </a:xfrm>
                <a:custGeom>
                  <a:avLst/>
                  <a:gdLst>
                    <a:gd name="T0" fmla="*/ 1651 w 2752"/>
                    <a:gd name="T1" fmla="*/ 1193 h 2259"/>
                    <a:gd name="T2" fmla="*/ 1795 w 2752"/>
                    <a:gd name="T3" fmla="*/ 939 h 2259"/>
                    <a:gd name="T4" fmla="*/ 1758 w 2752"/>
                    <a:gd name="T5" fmla="*/ 1045 h 2259"/>
                    <a:gd name="T6" fmla="*/ 1728 w 2752"/>
                    <a:gd name="T7" fmla="*/ 1184 h 2259"/>
                    <a:gd name="T8" fmla="*/ 2752 w 2752"/>
                    <a:gd name="T9" fmla="*/ 1370 h 2259"/>
                    <a:gd name="T10" fmla="*/ 2252 w 2752"/>
                    <a:gd name="T11" fmla="*/ 1498 h 2259"/>
                    <a:gd name="T12" fmla="*/ 1965 w 2752"/>
                    <a:gd name="T13" fmla="*/ 1396 h 2259"/>
                    <a:gd name="T14" fmla="*/ 2405 w 2752"/>
                    <a:gd name="T15" fmla="*/ 1303 h 2259"/>
                    <a:gd name="T16" fmla="*/ 1880 w 2752"/>
                    <a:gd name="T17" fmla="*/ 1286 h 2259"/>
                    <a:gd name="T18" fmla="*/ 1753 w 2752"/>
                    <a:gd name="T19" fmla="*/ 1430 h 2259"/>
                    <a:gd name="T20" fmla="*/ 1448 w 2752"/>
                    <a:gd name="T21" fmla="*/ 1429 h 2259"/>
                    <a:gd name="T22" fmla="*/ 1169 w 2752"/>
                    <a:gd name="T23" fmla="*/ 1480 h 2259"/>
                    <a:gd name="T24" fmla="*/ 911 w 2752"/>
                    <a:gd name="T25" fmla="*/ 1646 h 2259"/>
                    <a:gd name="T26" fmla="*/ 780 w 2752"/>
                    <a:gd name="T27" fmla="*/ 1726 h 2259"/>
                    <a:gd name="T28" fmla="*/ 518 w 2752"/>
                    <a:gd name="T29" fmla="*/ 1998 h 2259"/>
                    <a:gd name="T30" fmla="*/ 263 w 2752"/>
                    <a:gd name="T31" fmla="*/ 2259 h 2259"/>
                    <a:gd name="T32" fmla="*/ 0 w 2752"/>
                    <a:gd name="T33" fmla="*/ 2031 h 2259"/>
                    <a:gd name="T34" fmla="*/ 81 w 2752"/>
                    <a:gd name="T35" fmla="*/ 1781 h 2259"/>
                    <a:gd name="T36" fmla="*/ 314 w 2752"/>
                    <a:gd name="T37" fmla="*/ 1599 h 2259"/>
                    <a:gd name="T38" fmla="*/ 544 w 2752"/>
                    <a:gd name="T39" fmla="*/ 1685 h 2259"/>
                    <a:gd name="T40" fmla="*/ 763 w 2752"/>
                    <a:gd name="T41" fmla="*/ 1548 h 2259"/>
                    <a:gd name="T42" fmla="*/ 931 w 2752"/>
                    <a:gd name="T43" fmla="*/ 1480 h 2259"/>
                    <a:gd name="T44" fmla="*/ 1135 w 2752"/>
                    <a:gd name="T45" fmla="*/ 1447 h 2259"/>
                    <a:gd name="T46" fmla="*/ 1262 w 2752"/>
                    <a:gd name="T47" fmla="*/ 1396 h 2259"/>
                    <a:gd name="T48" fmla="*/ 1381 w 2752"/>
                    <a:gd name="T49" fmla="*/ 1345 h 2259"/>
                    <a:gd name="T50" fmla="*/ 1482 w 2752"/>
                    <a:gd name="T51" fmla="*/ 1133 h 2259"/>
                    <a:gd name="T52" fmla="*/ 1423 w 2752"/>
                    <a:gd name="T53" fmla="*/ 1226 h 2259"/>
                    <a:gd name="T54" fmla="*/ 1326 w 2752"/>
                    <a:gd name="T55" fmla="*/ 1151 h 2259"/>
                    <a:gd name="T56" fmla="*/ 1351 w 2752"/>
                    <a:gd name="T57" fmla="*/ 866 h 2259"/>
                    <a:gd name="T58" fmla="*/ 1541 w 2752"/>
                    <a:gd name="T59" fmla="*/ 845 h 2259"/>
                    <a:gd name="T60" fmla="*/ 1635 w 2752"/>
                    <a:gd name="T61" fmla="*/ 727 h 2259"/>
                    <a:gd name="T62" fmla="*/ 1582 w 2752"/>
                    <a:gd name="T63" fmla="*/ 538 h 2259"/>
                    <a:gd name="T64" fmla="*/ 1406 w 2752"/>
                    <a:gd name="T65" fmla="*/ 685 h 2259"/>
                    <a:gd name="T66" fmla="*/ 1262 w 2752"/>
                    <a:gd name="T67" fmla="*/ 1134 h 2259"/>
                    <a:gd name="T68" fmla="*/ 1177 w 2752"/>
                    <a:gd name="T69" fmla="*/ 1311 h 2259"/>
                    <a:gd name="T70" fmla="*/ 1135 w 2752"/>
                    <a:gd name="T71" fmla="*/ 1133 h 2259"/>
                    <a:gd name="T72" fmla="*/ 1008 w 2752"/>
                    <a:gd name="T73" fmla="*/ 1387 h 2259"/>
                    <a:gd name="T74" fmla="*/ 788 w 2752"/>
                    <a:gd name="T75" fmla="*/ 1218 h 2259"/>
                    <a:gd name="T76" fmla="*/ 915 w 2752"/>
                    <a:gd name="T77" fmla="*/ 888 h 2259"/>
                    <a:gd name="T78" fmla="*/ 1101 w 2752"/>
                    <a:gd name="T79" fmla="*/ 659 h 2259"/>
                    <a:gd name="T80" fmla="*/ 1067 w 2752"/>
                    <a:gd name="T81" fmla="*/ 337 h 2259"/>
                    <a:gd name="T82" fmla="*/ 1389 w 2752"/>
                    <a:gd name="T83" fmla="*/ 617 h 2259"/>
                    <a:gd name="T84" fmla="*/ 1618 w 2752"/>
                    <a:gd name="T85" fmla="*/ 337 h 2259"/>
                    <a:gd name="T86" fmla="*/ 1767 w 2752"/>
                    <a:gd name="T87" fmla="*/ 21 h 2259"/>
                    <a:gd name="T88" fmla="*/ 1814 w 2752"/>
                    <a:gd name="T89" fmla="*/ 331 h 2259"/>
                    <a:gd name="T90" fmla="*/ 1849 w 2752"/>
                    <a:gd name="T91" fmla="*/ 552 h 2259"/>
                    <a:gd name="T92" fmla="*/ 1990 w 2752"/>
                    <a:gd name="T93" fmla="*/ 329 h 2259"/>
                    <a:gd name="T94" fmla="*/ 2192 w 2752"/>
                    <a:gd name="T95" fmla="*/ 211 h 2259"/>
                    <a:gd name="T96" fmla="*/ 2021 w 2752"/>
                    <a:gd name="T97" fmla="*/ 783 h 2259"/>
                    <a:gd name="T98" fmla="*/ 1922 w 2752"/>
                    <a:gd name="T99" fmla="*/ 1057 h 2259"/>
                    <a:gd name="T100" fmla="*/ 2372 w 2752"/>
                    <a:gd name="T101" fmla="*/ 1115 h 2259"/>
                    <a:gd name="T102" fmla="*/ 2491 w 2752"/>
                    <a:gd name="T103" fmla="*/ 1152 h 2259"/>
                    <a:gd name="T104" fmla="*/ 2615 w 2752"/>
                    <a:gd name="T105" fmla="*/ 1178 h 2259"/>
                    <a:gd name="T106" fmla="*/ 2752 w 2752"/>
                    <a:gd name="T107" fmla="*/ 1349 h 2259"/>
                    <a:gd name="T108" fmla="*/ 1592 w 2752"/>
                    <a:gd name="T109" fmla="*/ 1049 h 2259"/>
                    <a:gd name="T110" fmla="*/ 1540 w 2752"/>
                    <a:gd name="T111" fmla="*/ 954 h 2259"/>
                    <a:gd name="T112" fmla="*/ 1609 w 2752"/>
                    <a:gd name="T113" fmla="*/ 922 h 2259"/>
                    <a:gd name="T114" fmla="*/ 1863 w 2752"/>
                    <a:gd name="T115" fmla="*/ 820 h 2259"/>
                    <a:gd name="T116" fmla="*/ 1838 w 2752"/>
                    <a:gd name="T117" fmla="*/ 693 h 2259"/>
                    <a:gd name="T118" fmla="*/ 1863 w 2752"/>
                    <a:gd name="T119" fmla="*/ 820 h 2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52" h="2259">
                      <a:moveTo>
                        <a:pt x="1728" y="1184"/>
                      </a:moveTo>
                      <a:cubicBezTo>
                        <a:pt x="1690" y="1184"/>
                        <a:pt x="1678" y="1180"/>
                        <a:pt x="1651" y="1193"/>
                      </a:cubicBezTo>
                      <a:cubicBezTo>
                        <a:pt x="1651" y="1141"/>
                        <a:pt x="1646" y="1151"/>
                        <a:pt x="1674" y="1122"/>
                      </a:cubicBezTo>
                      <a:cubicBezTo>
                        <a:pt x="1794" y="1002"/>
                        <a:pt x="1745" y="952"/>
                        <a:pt x="1795" y="939"/>
                      </a:cubicBezTo>
                      <a:cubicBezTo>
                        <a:pt x="1796" y="972"/>
                        <a:pt x="1809" y="981"/>
                        <a:pt x="1799" y="1002"/>
                      </a:cubicBezTo>
                      <a:cubicBezTo>
                        <a:pt x="1788" y="1025"/>
                        <a:pt x="1773" y="1009"/>
                        <a:pt x="1758" y="1045"/>
                      </a:cubicBezTo>
                      <a:cubicBezTo>
                        <a:pt x="1747" y="1073"/>
                        <a:pt x="1756" y="1095"/>
                        <a:pt x="1753" y="1125"/>
                      </a:cubicBezTo>
                      <a:cubicBezTo>
                        <a:pt x="1748" y="1177"/>
                        <a:pt x="1740" y="1139"/>
                        <a:pt x="1728" y="1184"/>
                      </a:cubicBezTo>
                      <a:close/>
                      <a:moveTo>
                        <a:pt x="2752" y="1349"/>
                      </a:moveTo>
                      <a:lnTo>
                        <a:pt x="2752" y="1370"/>
                      </a:lnTo>
                      <a:cubicBezTo>
                        <a:pt x="2749" y="1398"/>
                        <a:pt x="2729" y="1424"/>
                        <a:pt x="2686" y="1448"/>
                      </a:cubicBezTo>
                      <a:cubicBezTo>
                        <a:pt x="2529" y="1535"/>
                        <a:pt x="2421" y="1512"/>
                        <a:pt x="2252" y="1498"/>
                      </a:cubicBezTo>
                      <a:cubicBezTo>
                        <a:pt x="2153" y="1489"/>
                        <a:pt x="2076" y="1534"/>
                        <a:pt x="1965" y="1480"/>
                      </a:cubicBezTo>
                      <a:lnTo>
                        <a:pt x="1965" y="1396"/>
                      </a:lnTo>
                      <a:cubicBezTo>
                        <a:pt x="2044" y="1389"/>
                        <a:pt x="2121" y="1370"/>
                        <a:pt x="2210" y="1370"/>
                      </a:cubicBezTo>
                      <a:cubicBezTo>
                        <a:pt x="2286" y="1371"/>
                        <a:pt x="2369" y="1371"/>
                        <a:pt x="2405" y="1303"/>
                      </a:cubicBezTo>
                      <a:cubicBezTo>
                        <a:pt x="2343" y="1210"/>
                        <a:pt x="2133" y="1231"/>
                        <a:pt x="2029" y="1248"/>
                      </a:cubicBezTo>
                      <a:cubicBezTo>
                        <a:pt x="1977" y="1256"/>
                        <a:pt x="1916" y="1283"/>
                        <a:pt x="1880" y="1286"/>
                      </a:cubicBezTo>
                      <a:cubicBezTo>
                        <a:pt x="1874" y="1364"/>
                        <a:pt x="1860" y="1372"/>
                        <a:pt x="1829" y="1430"/>
                      </a:cubicBezTo>
                      <a:lnTo>
                        <a:pt x="1753" y="1430"/>
                      </a:lnTo>
                      <a:cubicBezTo>
                        <a:pt x="1740" y="1380"/>
                        <a:pt x="1634" y="1350"/>
                        <a:pt x="1561" y="1398"/>
                      </a:cubicBezTo>
                      <a:cubicBezTo>
                        <a:pt x="1532" y="1417"/>
                        <a:pt x="1512" y="1410"/>
                        <a:pt x="1448" y="1429"/>
                      </a:cubicBezTo>
                      <a:cubicBezTo>
                        <a:pt x="1402" y="1442"/>
                        <a:pt x="1359" y="1438"/>
                        <a:pt x="1313" y="1438"/>
                      </a:cubicBezTo>
                      <a:cubicBezTo>
                        <a:pt x="1298" y="1495"/>
                        <a:pt x="1239" y="1480"/>
                        <a:pt x="1169" y="1480"/>
                      </a:cubicBezTo>
                      <a:cubicBezTo>
                        <a:pt x="1150" y="1562"/>
                        <a:pt x="1109" y="1526"/>
                        <a:pt x="1042" y="1565"/>
                      </a:cubicBezTo>
                      <a:cubicBezTo>
                        <a:pt x="998" y="1591"/>
                        <a:pt x="957" y="1618"/>
                        <a:pt x="911" y="1646"/>
                      </a:cubicBezTo>
                      <a:cubicBezTo>
                        <a:pt x="885" y="1662"/>
                        <a:pt x="869" y="1671"/>
                        <a:pt x="842" y="1687"/>
                      </a:cubicBezTo>
                      <a:cubicBezTo>
                        <a:pt x="817" y="1703"/>
                        <a:pt x="805" y="1713"/>
                        <a:pt x="780" y="1726"/>
                      </a:cubicBezTo>
                      <a:cubicBezTo>
                        <a:pt x="727" y="1753"/>
                        <a:pt x="696" y="1770"/>
                        <a:pt x="648" y="1807"/>
                      </a:cubicBezTo>
                      <a:cubicBezTo>
                        <a:pt x="586" y="1854"/>
                        <a:pt x="564" y="1937"/>
                        <a:pt x="518" y="1998"/>
                      </a:cubicBezTo>
                      <a:cubicBezTo>
                        <a:pt x="463" y="2072"/>
                        <a:pt x="490" y="2060"/>
                        <a:pt x="464" y="2105"/>
                      </a:cubicBezTo>
                      <a:cubicBezTo>
                        <a:pt x="418" y="2185"/>
                        <a:pt x="374" y="2259"/>
                        <a:pt x="263" y="2259"/>
                      </a:cubicBezTo>
                      <a:cubicBezTo>
                        <a:pt x="171" y="2259"/>
                        <a:pt x="130" y="2237"/>
                        <a:pt x="90" y="2170"/>
                      </a:cubicBezTo>
                      <a:cubicBezTo>
                        <a:pt x="66" y="2129"/>
                        <a:pt x="0" y="2071"/>
                        <a:pt x="0" y="2031"/>
                      </a:cubicBezTo>
                      <a:cubicBezTo>
                        <a:pt x="0" y="1981"/>
                        <a:pt x="7" y="1918"/>
                        <a:pt x="23" y="1876"/>
                      </a:cubicBezTo>
                      <a:cubicBezTo>
                        <a:pt x="37" y="1839"/>
                        <a:pt x="61" y="1811"/>
                        <a:pt x="81" y="1781"/>
                      </a:cubicBezTo>
                      <a:lnTo>
                        <a:pt x="195" y="1599"/>
                      </a:lnTo>
                      <a:lnTo>
                        <a:pt x="314" y="1599"/>
                      </a:lnTo>
                      <a:cubicBezTo>
                        <a:pt x="320" y="1622"/>
                        <a:pt x="344" y="1660"/>
                        <a:pt x="359" y="1680"/>
                      </a:cubicBezTo>
                      <a:cubicBezTo>
                        <a:pt x="404" y="1740"/>
                        <a:pt x="493" y="1742"/>
                        <a:pt x="544" y="1685"/>
                      </a:cubicBezTo>
                      <a:cubicBezTo>
                        <a:pt x="568" y="1658"/>
                        <a:pt x="563" y="1644"/>
                        <a:pt x="607" y="1629"/>
                      </a:cubicBezTo>
                      <a:cubicBezTo>
                        <a:pt x="666" y="1610"/>
                        <a:pt x="710" y="1576"/>
                        <a:pt x="763" y="1548"/>
                      </a:cubicBezTo>
                      <a:cubicBezTo>
                        <a:pt x="795" y="1531"/>
                        <a:pt x="820" y="1536"/>
                        <a:pt x="853" y="1520"/>
                      </a:cubicBezTo>
                      <a:cubicBezTo>
                        <a:pt x="886" y="1505"/>
                        <a:pt x="890" y="1491"/>
                        <a:pt x="931" y="1480"/>
                      </a:cubicBezTo>
                      <a:cubicBezTo>
                        <a:pt x="951" y="1474"/>
                        <a:pt x="958" y="1475"/>
                        <a:pt x="983" y="1472"/>
                      </a:cubicBezTo>
                      <a:cubicBezTo>
                        <a:pt x="1057" y="1464"/>
                        <a:pt x="1021" y="1447"/>
                        <a:pt x="1135" y="1447"/>
                      </a:cubicBezTo>
                      <a:cubicBezTo>
                        <a:pt x="1137" y="1418"/>
                        <a:pt x="1141" y="1416"/>
                        <a:pt x="1152" y="1396"/>
                      </a:cubicBezTo>
                      <a:lnTo>
                        <a:pt x="1262" y="1396"/>
                      </a:lnTo>
                      <a:cubicBezTo>
                        <a:pt x="1264" y="1367"/>
                        <a:pt x="1268" y="1365"/>
                        <a:pt x="1279" y="1345"/>
                      </a:cubicBezTo>
                      <a:lnTo>
                        <a:pt x="1381" y="1345"/>
                      </a:lnTo>
                      <a:cubicBezTo>
                        <a:pt x="1414" y="1282"/>
                        <a:pt x="1429" y="1260"/>
                        <a:pt x="1524" y="1260"/>
                      </a:cubicBezTo>
                      <a:cubicBezTo>
                        <a:pt x="1498" y="1210"/>
                        <a:pt x="1496" y="1195"/>
                        <a:pt x="1482" y="1133"/>
                      </a:cubicBezTo>
                      <a:lnTo>
                        <a:pt x="1423" y="1133"/>
                      </a:lnTo>
                      <a:lnTo>
                        <a:pt x="1423" y="1226"/>
                      </a:lnTo>
                      <a:lnTo>
                        <a:pt x="1338" y="1226"/>
                      </a:lnTo>
                      <a:cubicBezTo>
                        <a:pt x="1336" y="1201"/>
                        <a:pt x="1324" y="1169"/>
                        <a:pt x="1326" y="1151"/>
                      </a:cubicBezTo>
                      <a:cubicBezTo>
                        <a:pt x="1333" y="1083"/>
                        <a:pt x="1345" y="1194"/>
                        <a:pt x="1346" y="913"/>
                      </a:cubicBezTo>
                      <a:cubicBezTo>
                        <a:pt x="1346" y="892"/>
                        <a:pt x="1345" y="885"/>
                        <a:pt x="1351" y="866"/>
                      </a:cubicBezTo>
                      <a:lnTo>
                        <a:pt x="1364" y="838"/>
                      </a:lnTo>
                      <a:cubicBezTo>
                        <a:pt x="1414" y="762"/>
                        <a:pt x="1489" y="841"/>
                        <a:pt x="1541" y="845"/>
                      </a:cubicBezTo>
                      <a:cubicBezTo>
                        <a:pt x="1543" y="795"/>
                        <a:pt x="1565" y="773"/>
                        <a:pt x="1575" y="727"/>
                      </a:cubicBezTo>
                      <a:lnTo>
                        <a:pt x="1635" y="727"/>
                      </a:lnTo>
                      <a:lnTo>
                        <a:pt x="1636" y="618"/>
                      </a:lnTo>
                      <a:cubicBezTo>
                        <a:pt x="1642" y="566"/>
                        <a:pt x="1666" y="484"/>
                        <a:pt x="1582" y="538"/>
                      </a:cubicBezTo>
                      <a:cubicBezTo>
                        <a:pt x="1512" y="584"/>
                        <a:pt x="1495" y="651"/>
                        <a:pt x="1406" y="651"/>
                      </a:cubicBezTo>
                      <a:lnTo>
                        <a:pt x="1406" y="685"/>
                      </a:lnTo>
                      <a:cubicBezTo>
                        <a:pt x="1406" y="754"/>
                        <a:pt x="1270" y="828"/>
                        <a:pt x="1262" y="939"/>
                      </a:cubicBezTo>
                      <a:cubicBezTo>
                        <a:pt x="1258" y="1000"/>
                        <a:pt x="1264" y="1071"/>
                        <a:pt x="1262" y="1134"/>
                      </a:cubicBezTo>
                      <a:cubicBezTo>
                        <a:pt x="1261" y="1186"/>
                        <a:pt x="1246" y="1261"/>
                        <a:pt x="1245" y="1311"/>
                      </a:cubicBezTo>
                      <a:lnTo>
                        <a:pt x="1177" y="1311"/>
                      </a:lnTo>
                      <a:cubicBezTo>
                        <a:pt x="1169" y="1274"/>
                        <a:pt x="1159" y="1265"/>
                        <a:pt x="1152" y="1227"/>
                      </a:cubicBezTo>
                      <a:cubicBezTo>
                        <a:pt x="1146" y="1194"/>
                        <a:pt x="1142" y="1164"/>
                        <a:pt x="1135" y="1133"/>
                      </a:cubicBezTo>
                      <a:cubicBezTo>
                        <a:pt x="1097" y="1154"/>
                        <a:pt x="1106" y="1143"/>
                        <a:pt x="1089" y="1189"/>
                      </a:cubicBezTo>
                      <a:cubicBezTo>
                        <a:pt x="1064" y="1254"/>
                        <a:pt x="1023" y="1321"/>
                        <a:pt x="1008" y="1387"/>
                      </a:cubicBezTo>
                      <a:cubicBezTo>
                        <a:pt x="946" y="1387"/>
                        <a:pt x="897" y="1393"/>
                        <a:pt x="857" y="1344"/>
                      </a:cubicBezTo>
                      <a:cubicBezTo>
                        <a:pt x="838" y="1321"/>
                        <a:pt x="788" y="1254"/>
                        <a:pt x="788" y="1218"/>
                      </a:cubicBezTo>
                      <a:cubicBezTo>
                        <a:pt x="788" y="1082"/>
                        <a:pt x="852" y="1144"/>
                        <a:pt x="863" y="1039"/>
                      </a:cubicBezTo>
                      <a:cubicBezTo>
                        <a:pt x="870" y="984"/>
                        <a:pt x="855" y="888"/>
                        <a:pt x="915" y="888"/>
                      </a:cubicBezTo>
                      <a:cubicBezTo>
                        <a:pt x="970" y="888"/>
                        <a:pt x="998" y="911"/>
                        <a:pt x="1042" y="922"/>
                      </a:cubicBezTo>
                      <a:cubicBezTo>
                        <a:pt x="1151" y="849"/>
                        <a:pt x="1110" y="799"/>
                        <a:pt x="1101" y="659"/>
                      </a:cubicBezTo>
                      <a:cubicBezTo>
                        <a:pt x="1098" y="606"/>
                        <a:pt x="1089" y="550"/>
                        <a:pt x="1084" y="498"/>
                      </a:cubicBezTo>
                      <a:cubicBezTo>
                        <a:pt x="1080" y="449"/>
                        <a:pt x="1068" y="383"/>
                        <a:pt x="1067" y="337"/>
                      </a:cubicBezTo>
                      <a:cubicBezTo>
                        <a:pt x="1105" y="317"/>
                        <a:pt x="1264" y="143"/>
                        <a:pt x="1313" y="430"/>
                      </a:cubicBezTo>
                      <a:cubicBezTo>
                        <a:pt x="1326" y="509"/>
                        <a:pt x="1307" y="615"/>
                        <a:pt x="1389" y="617"/>
                      </a:cubicBezTo>
                      <a:cubicBezTo>
                        <a:pt x="1394" y="555"/>
                        <a:pt x="1433" y="500"/>
                        <a:pt x="1499" y="498"/>
                      </a:cubicBezTo>
                      <a:cubicBezTo>
                        <a:pt x="1516" y="426"/>
                        <a:pt x="1540" y="356"/>
                        <a:pt x="1618" y="337"/>
                      </a:cubicBezTo>
                      <a:cubicBezTo>
                        <a:pt x="1618" y="193"/>
                        <a:pt x="1655" y="196"/>
                        <a:pt x="1722" y="111"/>
                      </a:cubicBezTo>
                      <a:cubicBezTo>
                        <a:pt x="1750" y="75"/>
                        <a:pt x="1714" y="35"/>
                        <a:pt x="1767" y="21"/>
                      </a:cubicBezTo>
                      <a:cubicBezTo>
                        <a:pt x="1843" y="0"/>
                        <a:pt x="1885" y="50"/>
                        <a:pt x="1948" y="83"/>
                      </a:cubicBezTo>
                      <a:cubicBezTo>
                        <a:pt x="1944" y="240"/>
                        <a:pt x="1908" y="245"/>
                        <a:pt x="1814" y="331"/>
                      </a:cubicBezTo>
                      <a:cubicBezTo>
                        <a:pt x="1697" y="439"/>
                        <a:pt x="1770" y="464"/>
                        <a:pt x="1770" y="617"/>
                      </a:cubicBezTo>
                      <a:lnTo>
                        <a:pt x="1849" y="552"/>
                      </a:lnTo>
                      <a:cubicBezTo>
                        <a:pt x="1878" y="516"/>
                        <a:pt x="1907" y="498"/>
                        <a:pt x="1956" y="498"/>
                      </a:cubicBezTo>
                      <a:cubicBezTo>
                        <a:pt x="1956" y="393"/>
                        <a:pt x="1944" y="418"/>
                        <a:pt x="1990" y="329"/>
                      </a:cubicBezTo>
                      <a:cubicBezTo>
                        <a:pt x="2025" y="262"/>
                        <a:pt x="2031" y="206"/>
                        <a:pt x="2123" y="190"/>
                      </a:cubicBezTo>
                      <a:cubicBezTo>
                        <a:pt x="2162" y="183"/>
                        <a:pt x="2171" y="190"/>
                        <a:pt x="2192" y="211"/>
                      </a:cubicBezTo>
                      <a:cubicBezTo>
                        <a:pt x="2251" y="271"/>
                        <a:pt x="2325" y="422"/>
                        <a:pt x="2216" y="479"/>
                      </a:cubicBezTo>
                      <a:cubicBezTo>
                        <a:pt x="1964" y="611"/>
                        <a:pt x="2076" y="697"/>
                        <a:pt x="2021" y="783"/>
                      </a:cubicBezTo>
                      <a:cubicBezTo>
                        <a:pt x="1988" y="835"/>
                        <a:pt x="1988" y="782"/>
                        <a:pt x="1981" y="870"/>
                      </a:cubicBezTo>
                      <a:cubicBezTo>
                        <a:pt x="1975" y="942"/>
                        <a:pt x="1922" y="981"/>
                        <a:pt x="1922" y="1057"/>
                      </a:cubicBezTo>
                      <a:cubicBezTo>
                        <a:pt x="1922" y="1133"/>
                        <a:pt x="2037" y="1099"/>
                        <a:pt x="2109" y="1099"/>
                      </a:cubicBezTo>
                      <a:cubicBezTo>
                        <a:pt x="2195" y="1099"/>
                        <a:pt x="2292" y="1102"/>
                        <a:pt x="2372" y="1115"/>
                      </a:cubicBezTo>
                      <a:cubicBezTo>
                        <a:pt x="2401" y="1120"/>
                        <a:pt x="2417" y="1121"/>
                        <a:pt x="2441" y="1131"/>
                      </a:cubicBezTo>
                      <a:cubicBezTo>
                        <a:pt x="2459" y="1138"/>
                        <a:pt x="2474" y="1150"/>
                        <a:pt x="2491" y="1152"/>
                      </a:cubicBezTo>
                      <a:cubicBezTo>
                        <a:pt x="2518" y="1156"/>
                        <a:pt x="2511" y="1144"/>
                        <a:pt x="2555" y="1161"/>
                      </a:cubicBezTo>
                      <a:cubicBezTo>
                        <a:pt x="2583" y="1171"/>
                        <a:pt x="2583" y="1170"/>
                        <a:pt x="2615" y="1178"/>
                      </a:cubicBezTo>
                      <a:cubicBezTo>
                        <a:pt x="2657" y="1189"/>
                        <a:pt x="2675" y="1211"/>
                        <a:pt x="2700" y="1244"/>
                      </a:cubicBezTo>
                      <a:cubicBezTo>
                        <a:pt x="2728" y="1281"/>
                        <a:pt x="2748" y="1317"/>
                        <a:pt x="2752" y="1349"/>
                      </a:cubicBezTo>
                      <a:close/>
                      <a:moveTo>
                        <a:pt x="1592" y="998"/>
                      </a:moveTo>
                      <a:lnTo>
                        <a:pt x="1592" y="1049"/>
                      </a:lnTo>
                      <a:cubicBezTo>
                        <a:pt x="1548" y="1048"/>
                        <a:pt x="1508" y="1033"/>
                        <a:pt x="1508" y="989"/>
                      </a:cubicBezTo>
                      <a:cubicBezTo>
                        <a:pt x="1508" y="962"/>
                        <a:pt x="1526" y="969"/>
                        <a:pt x="1540" y="954"/>
                      </a:cubicBezTo>
                      <a:cubicBezTo>
                        <a:pt x="1554" y="939"/>
                        <a:pt x="1552" y="932"/>
                        <a:pt x="1558" y="905"/>
                      </a:cubicBezTo>
                      <a:cubicBezTo>
                        <a:pt x="1575" y="913"/>
                        <a:pt x="1589" y="917"/>
                        <a:pt x="1609" y="922"/>
                      </a:cubicBezTo>
                      <a:cubicBezTo>
                        <a:pt x="1602" y="952"/>
                        <a:pt x="1592" y="961"/>
                        <a:pt x="1592" y="998"/>
                      </a:cubicBezTo>
                      <a:close/>
                      <a:moveTo>
                        <a:pt x="1863" y="820"/>
                      </a:moveTo>
                      <a:cubicBezTo>
                        <a:pt x="1814" y="820"/>
                        <a:pt x="1798" y="815"/>
                        <a:pt x="1762" y="812"/>
                      </a:cubicBezTo>
                      <a:cubicBezTo>
                        <a:pt x="1764" y="719"/>
                        <a:pt x="1836" y="782"/>
                        <a:pt x="1838" y="693"/>
                      </a:cubicBezTo>
                      <a:cubicBezTo>
                        <a:pt x="1854" y="701"/>
                        <a:pt x="1883" y="708"/>
                        <a:pt x="1905" y="710"/>
                      </a:cubicBezTo>
                      <a:cubicBezTo>
                        <a:pt x="1902" y="756"/>
                        <a:pt x="1874" y="775"/>
                        <a:pt x="1863" y="8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51" name="Freeform 36">
                  <a:extLst>
                    <a:ext uri="{FF2B5EF4-FFF2-40B4-BE49-F238E27FC236}">
                      <a16:creationId xmlns:a16="http://schemas.microsoft.com/office/drawing/2014/main" id="{869F8F68-69F0-4B07-AB6E-C5F50C189CFF}"/>
                    </a:ext>
                  </a:extLst>
                </p:cNvPr>
                <p:cNvSpPr>
                  <a:spLocks/>
                </p:cNvSpPr>
                <p:nvPr/>
              </p:nvSpPr>
              <p:spPr bwMode="auto">
                <a:xfrm>
                  <a:off x="8364179" y="5627708"/>
                  <a:ext cx="381123" cy="379187"/>
                </a:xfrm>
                <a:custGeom>
                  <a:avLst/>
                  <a:gdLst>
                    <a:gd name="T0" fmla="*/ 224 w 1353"/>
                    <a:gd name="T1" fmla="*/ 424 h 1330"/>
                    <a:gd name="T2" fmla="*/ 406 w 1353"/>
                    <a:gd name="T3" fmla="*/ 335 h 1330"/>
                    <a:gd name="T4" fmla="*/ 491 w 1353"/>
                    <a:gd name="T5" fmla="*/ 285 h 1330"/>
                    <a:gd name="T6" fmla="*/ 656 w 1353"/>
                    <a:gd name="T7" fmla="*/ 254 h 1330"/>
                    <a:gd name="T8" fmla="*/ 552 w 1353"/>
                    <a:gd name="T9" fmla="*/ 320 h 1330"/>
                    <a:gd name="T10" fmla="*/ 497 w 1353"/>
                    <a:gd name="T11" fmla="*/ 383 h 1330"/>
                    <a:gd name="T12" fmla="*/ 496 w 1353"/>
                    <a:gd name="T13" fmla="*/ 542 h 1330"/>
                    <a:gd name="T14" fmla="*/ 313 w 1353"/>
                    <a:gd name="T15" fmla="*/ 597 h 1330"/>
                    <a:gd name="T16" fmla="*/ 97 w 1353"/>
                    <a:gd name="T17" fmla="*/ 551 h 1330"/>
                    <a:gd name="T18" fmla="*/ 78 w 1353"/>
                    <a:gd name="T19" fmla="*/ 747 h 1330"/>
                    <a:gd name="T20" fmla="*/ 266 w 1353"/>
                    <a:gd name="T21" fmla="*/ 898 h 1330"/>
                    <a:gd name="T22" fmla="*/ 586 w 1353"/>
                    <a:gd name="T23" fmla="*/ 860 h 1330"/>
                    <a:gd name="T24" fmla="*/ 527 w 1353"/>
                    <a:gd name="T25" fmla="*/ 1006 h 1330"/>
                    <a:gd name="T26" fmla="*/ 269 w 1353"/>
                    <a:gd name="T27" fmla="*/ 1133 h 1330"/>
                    <a:gd name="T28" fmla="*/ 4 w 1353"/>
                    <a:gd name="T29" fmla="*/ 1127 h 1330"/>
                    <a:gd name="T30" fmla="*/ 92 w 1353"/>
                    <a:gd name="T31" fmla="*/ 1216 h 1330"/>
                    <a:gd name="T32" fmla="*/ 162 w 1353"/>
                    <a:gd name="T33" fmla="*/ 1239 h 1330"/>
                    <a:gd name="T34" fmla="*/ 191 w 1353"/>
                    <a:gd name="T35" fmla="*/ 1253 h 1330"/>
                    <a:gd name="T36" fmla="*/ 272 w 1353"/>
                    <a:gd name="T37" fmla="*/ 1273 h 1330"/>
                    <a:gd name="T38" fmla="*/ 373 w 1353"/>
                    <a:gd name="T39" fmla="*/ 1298 h 1330"/>
                    <a:gd name="T40" fmla="*/ 588 w 1353"/>
                    <a:gd name="T41" fmla="*/ 1330 h 1330"/>
                    <a:gd name="T42" fmla="*/ 701 w 1353"/>
                    <a:gd name="T43" fmla="*/ 1282 h 1330"/>
                    <a:gd name="T44" fmla="*/ 771 w 1353"/>
                    <a:gd name="T45" fmla="*/ 1175 h 1330"/>
                    <a:gd name="T46" fmla="*/ 848 w 1353"/>
                    <a:gd name="T47" fmla="*/ 980 h 1330"/>
                    <a:gd name="T48" fmla="*/ 867 w 1353"/>
                    <a:gd name="T49" fmla="*/ 906 h 1330"/>
                    <a:gd name="T50" fmla="*/ 1104 w 1353"/>
                    <a:gd name="T51" fmla="*/ 635 h 1330"/>
                    <a:gd name="T52" fmla="*/ 1236 w 1353"/>
                    <a:gd name="T53" fmla="*/ 650 h 1330"/>
                    <a:gd name="T54" fmla="*/ 1301 w 1353"/>
                    <a:gd name="T55" fmla="*/ 464 h 1330"/>
                    <a:gd name="T56" fmla="*/ 1045 w 1353"/>
                    <a:gd name="T57" fmla="*/ 348 h 1330"/>
                    <a:gd name="T58" fmla="*/ 801 w 1353"/>
                    <a:gd name="T59" fmla="*/ 426 h 1330"/>
                    <a:gd name="T60" fmla="*/ 789 w 1353"/>
                    <a:gd name="T61" fmla="*/ 328 h 1330"/>
                    <a:gd name="T62" fmla="*/ 865 w 1353"/>
                    <a:gd name="T63" fmla="*/ 278 h 1330"/>
                    <a:gd name="T64" fmla="*/ 928 w 1353"/>
                    <a:gd name="T65" fmla="*/ 222 h 1330"/>
                    <a:gd name="T66" fmla="*/ 910 w 1353"/>
                    <a:gd name="T67" fmla="*/ 51 h 1330"/>
                    <a:gd name="T68" fmla="*/ 791 w 1353"/>
                    <a:gd name="T69" fmla="*/ 0 h 1330"/>
                    <a:gd name="T70" fmla="*/ 537 w 1353"/>
                    <a:gd name="T71" fmla="*/ 51 h 1330"/>
                    <a:gd name="T72" fmla="*/ 290 w 1353"/>
                    <a:gd name="T73" fmla="*/ 177 h 1330"/>
                    <a:gd name="T74" fmla="*/ 192 w 1353"/>
                    <a:gd name="T75" fmla="*/ 332 h 1330"/>
                    <a:gd name="T76" fmla="*/ 224 w 1353"/>
                    <a:gd name="T77" fmla="*/ 424 h 1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53" h="1330">
                      <a:moveTo>
                        <a:pt x="224" y="424"/>
                      </a:moveTo>
                      <a:cubicBezTo>
                        <a:pt x="314" y="416"/>
                        <a:pt x="324" y="385"/>
                        <a:pt x="406" y="335"/>
                      </a:cubicBezTo>
                      <a:cubicBezTo>
                        <a:pt x="438" y="317"/>
                        <a:pt x="459" y="304"/>
                        <a:pt x="491" y="285"/>
                      </a:cubicBezTo>
                      <a:cubicBezTo>
                        <a:pt x="588" y="225"/>
                        <a:pt x="614" y="254"/>
                        <a:pt x="656" y="254"/>
                      </a:cubicBezTo>
                      <a:cubicBezTo>
                        <a:pt x="654" y="323"/>
                        <a:pt x="646" y="286"/>
                        <a:pt x="552" y="320"/>
                      </a:cubicBezTo>
                      <a:cubicBezTo>
                        <a:pt x="516" y="333"/>
                        <a:pt x="506" y="337"/>
                        <a:pt x="497" y="383"/>
                      </a:cubicBezTo>
                      <a:cubicBezTo>
                        <a:pt x="480" y="466"/>
                        <a:pt x="485" y="467"/>
                        <a:pt x="496" y="542"/>
                      </a:cubicBezTo>
                      <a:cubicBezTo>
                        <a:pt x="428" y="558"/>
                        <a:pt x="395" y="589"/>
                        <a:pt x="313" y="597"/>
                      </a:cubicBezTo>
                      <a:cubicBezTo>
                        <a:pt x="220" y="605"/>
                        <a:pt x="234" y="551"/>
                        <a:pt x="97" y="551"/>
                      </a:cubicBezTo>
                      <a:cubicBezTo>
                        <a:pt x="10" y="551"/>
                        <a:pt x="0" y="649"/>
                        <a:pt x="78" y="747"/>
                      </a:cubicBezTo>
                      <a:cubicBezTo>
                        <a:pt x="103" y="778"/>
                        <a:pt x="226" y="898"/>
                        <a:pt x="266" y="898"/>
                      </a:cubicBezTo>
                      <a:cubicBezTo>
                        <a:pt x="408" y="898"/>
                        <a:pt x="597" y="749"/>
                        <a:pt x="586" y="860"/>
                      </a:cubicBezTo>
                      <a:cubicBezTo>
                        <a:pt x="575" y="968"/>
                        <a:pt x="564" y="969"/>
                        <a:pt x="527" y="1006"/>
                      </a:cubicBezTo>
                      <a:cubicBezTo>
                        <a:pt x="470" y="1062"/>
                        <a:pt x="381" y="1175"/>
                        <a:pt x="269" y="1133"/>
                      </a:cubicBezTo>
                      <a:cubicBezTo>
                        <a:pt x="243" y="1123"/>
                        <a:pt x="4" y="963"/>
                        <a:pt x="4" y="1127"/>
                      </a:cubicBezTo>
                      <a:cubicBezTo>
                        <a:pt x="4" y="1179"/>
                        <a:pt x="51" y="1201"/>
                        <a:pt x="92" y="1216"/>
                      </a:cubicBezTo>
                      <a:cubicBezTo>
                        <a:pt x="120" y="1227"/>
                        <a:pt x="136" y="1227"/>
                        <a:pt x="162" y="1239"/>
                      </a:cubicBezTo>
                      <a:lnTo>
                        <a:pt x="191" y="1253"/>
                      </a:lnTo>
                      <a:cubicBezTo>
                        <a:pt x="223" y="1263"/>
                        <a:pt x="218" y="1253"/>
                        <a:pt x="272" y="1273"/>
                      </a:cubicBezTo>
                      <a:lnTo>
                        <a:pt x="373" y="1298"/>
                      </a:lnTo>
                      <a:cubicBezTo>
                        <a:pt x="489" y="1319"/>
                        <a:pt x="418" y="1330"/>
                        <a:pt x="588" y="1330"/>
                      </a:cubicBezTo>
                      <a:cubicBezTo>
                        <a:pt x="604" y="1330"/>
                        <a:pt x="684" y="1300"/>
                        <a:pt x="701" y="1282"/>
                      </a:cubicBezTo>
                      <a:cubicBezTo>
                        <a:pt x="743" y="1238"/>
                        <a:pt x="743" y="1231"/>
                        <a:pt x="771" y="1175"/>
                      </a:cubicBezTo>
                      <a:cubicBezTo>
                        <a:pt x="802" y="1114"/>
                        <a:pt x="832" y="1048"/>
                        <a:pt x="848" y="980"/>
                      </a:cubicBezTo>
                      <a:cubicBezTo>
                        <a:pt x="858" y="939"/>
                        <a:pt x="867" y="930"/>
                        <a:pt x="867" y="906"/>
                      </a:cubicBezTo>
                      <a:cubicBezTo>
                        <a:pt x="867" y="706"/>
                        <a:pt x="786" y="635"/>
                        <a:pt x="1104" y="635"/>
                      </a:cubicBezTo>
                      <a:cubicBezTo>
                        <a:pt x="1156" y="635"/>
                        <a:pt x="1200" y="656"/>
                        <a:pt x="1236" y="650"/>
                      </a:cubicBezTo>
                      <a:cubicBezTo>
                        <a:pt x="1353" y="628"/>
                        <a:pt x="1334" y="509"/>
                        <a:pt x="1301" y="464"/>
                      </a:cubicBezTo>
                      <a:cubicBezTo>
                        <a:pt x="1262" y="410"/>
                        <a:pt x="1126" y="348"/>
                        <a:pt x="1045" y="348"/>
                      </a:cubicBezTo>
                      <a:cubicBezTo>
                        <a:pt x="796" y="348"/>
                        <a:pt x="865" y="402"/>
                        <a:pt x="801" y="426"/>
                      </a:cubicBezTo>
                      <a:cubicBezTo>
                        <a:pt x="745" y="447"/>
                        <a:pt x="723" y="391"/>
                        <a:pt x="789" y="328"/>
                      </a:cubicBezTo>
                      <a:cubicBezTo>
                        <a:pt x="820" y="298"/>
                        <a:pt x="836" y="302"/>
                        <a:pt x="865" y="278"/>
                      </a:cubicBezTo>
                      <a:cubicBezTo>
                        <a:pt x="890" y="257"/>
                        <a:pt x="900" y="244"/>
                        <a:pt x="928" y="222"/>
                      </a:cubicBezTo>
                      <a:cubicBezTo>
                        <a:pt x="1010" y="158"/>
                        <a:pt x="975" y="91"/>
                        <a:pt x="910" y="51"/>
                      </a:cubicBezTo>
                      <a:lnTo>
                        <a:pt x="791" y="0"/>
                      </a:lnTo>
                      <a:lnTo>
                        <a:pt x="537" y="51"/>
                      </a:lnTo>
                      <a:cubicBezTo>
                        <a:pt x="477" y="68"/>
                        <a:pt x="325" y="151"/>
                        <a:pt x="290" y="177"/>
                      </a:cubicBezTo>
                      <a:cubicBezTo>
                        <a:pt x="241" y="214"/>
                        <a:pt x="196" y="269"/>
                        <a:pt x="192" y="332"/>
                      </a:cubicBezTo>
                      <a:cubicBezTo>
                        <a:pt x="190" y="364"/>
                        <a:pt x="212" y="401"/>
                        <a:pt x="224" y="4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grpSp>
            <p:nvGrpSpPr>
              <p:cNvPr id="47" name="组合 46">
                <a:extLst>
                  <a:ext uri="{FF2B5EF4-FFF2-40B4-BE49-F238E27FC236}">
                    <a16:creationId xmlns:a16="http://schemas.microsoft.com/office/drawing/2014/main" id="{FD4CFF44-AF55-4233-A412-72FBCC134C0C}"/>
                  </a:ext>
                </a:extLst>
              </p:cNvPr>
              <p:cNvGrpSpPr/>
              <p:nvPr/>
            </p:nvGrpSpPr>
            <p:grpSpPr>
              <a:xfrm>
                <a:off x="7088496" y="5329775"/>
                <a:ext cx="487527" cy="574585"/>
                <a:chOff x="7333022" y="5329775"/>
                <a:chExt cx="487527" cy="574585"/>
              </a:xfrm>
              <a:grpFill/>
            </p:grpSpPr>
            <p:sp>
              <p:nvSpPr>
                <p:cNvPr id="48" name="Freeform 35">
                  <a:extLst>
                    <a:ext uri="{FF2B5EF4-FFF2-40B4-BE49-F238E27FC236}">
                      <a16:creationId xmlns:a16="http://schemas.microsoft.com/office/drawing/2014/main" id="{7E4A14BA-BEDA-4150-94C1-CB9CA367C191}"/>
                    </a:ext>
                  </a:extLst>
                </p:cNvPr>
                <p:cNvSpPr>
                  <a:spLocks/>
                </p:cNvSpPr>
                <p:nvPr/>
              </p:nvSpPr>
              <p:spPr bwMode="auto">
                <a:xfrm>
                  <a:off x="7333022" y="5329775"/>
                  <a:ext cx="487527" cy="574585"/>
                </a:xfrm>
                <a:custGeom>
                  <a:avLst/>
                  <a:gdLst>
                    <a:gd name="T0" fmla="*/ 730 w 1729"/>
                    <a:gd name="T1" fmla="*/ 127 h 2015"/>
                    <a:gd name="T2" fmla="*/ 750 w 1729"/>
                    <a:gd name="T3" fmla="*/ 200 h 2015"/>
                    <a:gd name="T4" fmla="*/ 772 w 1729"/>
                    <a:gd name="T5" fmla="*/ 627 h 2015"/>
                    <a:gd name="T6" fmla="*/ 771 w 1729"/>
                    <a:gd name="T7" fmla="*/ 718 h 2015"/>
                    <a:gd name="T8" fmla="*/ 341 w 1729"/>
                    <a:gd name="T9" fmla="*/ 914 h 2015"/>
                    <a:gd name="T10" fmla="*/ 162 w 1729"/>
                    <a:gd name="T11" fmla="*/ 813 h 2015"/>
                    <a:gd name="T12" fmla="*/ 80 w 1729"/>
                    <a:gd name="T13" fmla="*/ 806 h 2015"/>
                    <a:gd name="T14" fmla="*/ 10 w 1729"/>
                    <a:gd name="T15" fmla="*/ 1024 h 2015"/>
                    <a:gd name="T16" fmla="*/ 122 w 1729"/>
                    <a:gd name="T17" fmla="*/ 1208 h 2015"/>
                    <a:gd name="T18" fmla="*/ 569 w 1729"/>
                    <a:gd name="T19" fmla="*/ 1227 h 2015"/>
                    <a:gd name="T20" fmla="*/ 637 w 1729"/>
                    <a:gd name="T21" fmla="*/ 1193 h 2015"/>
                    <a:gd name="T22" fmla="*/ 395 w 1729"/>
                    <a:gd name="T23" fmla="*/ 1536 h 2015"/>
                    <a:gd name="T24" fmla="*/ 312 w 1729"/>
                    <a:gd name="T25" fmla="*/ 1597 h 2015"/>
                    <a:gd name="T26" fmla="*/ 263 w 1729"/>
                    <a:gd name="T27" fmla="*/ 1624 h 2015"/>
                    <a:gd name="T28" fmla="*/ 61 w 1729"/>
                    <a:gd name="T29" fmla="*/ 1795 h 2015"/>
                    <a:gd name="T30" fmla="*/ 256 w 1729"/>
                    <a:gd name="T31" fmla="*/ 2015 h 2015"/>
                    <a:gd name="T32" fmla="*/ 438 w 1729"/>
                    <a:gd name="T33" fmla="*/ 1986 h 2015"/>
                    <a:gd name="T34" fmla="*/ 560 w 1729"/>
                    <a:gd name="T35" fmla="*/ 1938 h 2015"/>
                    <a:gd name="T36" fmla="*/ 609 w 1729"/>
                    <a:gd name="T37" fmla="*/ 1903 h 2015"/>
                    <a:gd name="T38" fmla="*/ 667 w 1729"/>
                    <a:gd name="T39" fmla="*/ 1876 h 2015"/>
                    <a:gd name="T40" fmla="*/ 822 w 1729"/>
                    <a:gd name="T41" fmla="*/ 1692 h 2015"/>
                    <a:gd name="T42" fmla="*/ 891 w 1729"/>
                    <a:gd name="T43" fmla="*/ 1591 h 2015"/>
                    <a:gd name="T44" fmla="*/ 1006 w 1729"/>
                    <a:gd name="T45" fmla="*/ 1360 h 2015"/>
                    <a:gd name="T46" fmla="*/ 1037 w 1729"/>
                    <a:gd name="T47" fmla="*/ 1306 h 2015"/>
                    <a:gd name="T48" fmla="*/ 1132 w 1729"/>
                    <a:gd name="T49" fmla="*/ 1063 h 2015"/>
                    <a:gd name="T50" fmla="*/ 1155 w 1729"/>
                    <a:gd name="T51" fmla="*/ 1001 h 2015"/>
                    <a:gd name="T52" fmla="*/ 1236 w 1729"/>
                    <a:gd name="T53" fmla="*/ 912 h 2015"/>
                    <a:gd name="T54" fmla="*/ 1729 w 1729"/>
                    <a:gd name="T55" fmla="*/ 694 h 2015"/>
                    <a:gd name="T56" fmla="*/ 1378 w 1729"/>
                    <a:gd name="T57" fmla="*/ 564 h 2015"/>
                    <a:gd name="T58" fmla="*/ 1187 w 1729"/>
                    <a:gd name="T59" fmla="*/ 575 h 2015"/>
                    <a:gd name="T60" fmla="*/ 1151 w 1729"/>
                    <a:gd name="T61" fmla="*/ 247 h 2015"/>
                    <a:gd name="T62" fmla="*/ 978 w 1729"/>
                    <a:gd name="T63" fmla="*/ 65 h 2015"/>
                    <a:gd name="T64" fmla="*/ 857 w 1729"/>
                    <a:gd name="T65" fmla="*/ 0 h 2015"/>
                    <a:gd name="T66" fmla="*/ 767 w 1729"/>
                    <a:gd name="T67" fmla="*/ 36 h 2015"/>
                    <a:gd name="T68" fmla="*/ 730 w 1729"/>
                    <a:gd name="T69" fmla="*/ 127 h 2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29" h="2015">
                      <a:moveTo>
                        <a:pt x="730" y="127"/>
                      </a:moveTo>
                      <a:cubicBezTo>
                        <a:pt x="730" y="151"/>
                        <a:pt x="742" y="175"/>
                        <a:pt x="750" y="200"/>
                      </a:cubicBezTo>
                      <a:cubicBezTo>
                        <a:pt x="790" y="330"/>
                        <a:pt x="783" y="495"/>
                        <a:pt x="772" y="627"/>
                      </a:cubicBezTo>
                      <a:cubicBezTo>
                        <a:pt x="770" y="654"/>
                        <a:pt x="775" y="693"/>
                        <a:pt x="771" y="718"/>
                      </a:cubicBezTo>
                      <a:cubicBezTo>
                        <a:pt x="751" y="835"/>
                        <a:pt x="454" y="939"/>
                        <a:pt x="341" y="914"/>
                      </a:cubicBezTo>
                      <a:cubicBezTo>
                        <a:pt x="234" y="890"/>
                        <a:pt x="244" y="821"/>
                        <a:pt x="162" y="813"/>
                      </a:cubicBezTo>
                      <a:cubicBezTo>
                        <a:pt x="144" y="811"/>
                        <a:pt x="86" y="804"/>
                        <a:pt x="80" y="806"/>
                      </a:cubicBezTo>
                      <a:cubicBezTo>
                        <a:pt x="0" y="824"/>
                        <a:pt x="10" y="958"/>
                        <a:pt x="10" y="1024"/>
                      </a:cubicBezTo>
                      <a:cubicBezTo>
                        <a:pt x="10" y="1052"/>
                        <a:pt x="72" y="1166"/>
                        <a:pt x="122" y="1208"/>
                      </a:cubicBezTo>
                      <a:cubicBezTo>
                        <a:pt x="256" y="1320"/>
                        <a:pt x="426" y="1342"/>
                        <a:pt x="569" y="1227"/>
                      </a:cubicBezTo>
                      <a:cubicBezTo>
                        <a:pt x="598" y="1204"/>
                        <a:pt x="591" y="1194"/>
                        <a:pt x="637" y="1193"/>
                      </a:cubicBezTo>
                      <a:cubicBezTo>
                        <a:pt x="630" y="1276"/>
                        <a:pt x="466" y="1480"/>
                        <a:pt x="395" y="1536"/>
                      </a:cubicBezTo>
                      <a:cubicBezTo>
                        <a:pt x="361" y="1562"/>
                        <a:pt x="354" y="1575"/>
                        <a:pt x="312" y="1597"/>
                      </a:cubicBezTo>
                      <a:cubicBezTo>
                        <a:pt x="291" y="1608"/>
                        <a:pt x="281" y="1612"/>
                        <a:pt x="263" y="1624"/>
                      </a:cubicBezTo>
                      <a:cubicBezTo>
                        <a:pt x="164" y="1684"/>
                        <a:pt x="61" y="1608"/>
                        <a:pt x="61" y="1795"/>
                      </a:cubicBezTo>
                      <a:cubicBezTo>
                        <a:pt x="61" y="1902"/>
                        <a:pt x="158" y="2015"/>
                        <a:pt x="256" y="2015"/>
                      </a:cubicBezTo>
                      <a:cubicBezTo>
                        <a:pt x="397" y="2015"/>
                        <a:pt x="317" y="2003"/>
                        <a:pt x="438" y="1986"/>
                      </a:cubicBezTo>
                      <a:lnTo>
                        <a:pt x="560" y="1938"/>
                      </a:lnTo>
                      <a:cubicBezTo>
                        <a:pt x="578" y="1927"/>
                        <a:pt x="588" y="1915"/>
                        <a:pt x="609" y="1903"/>
                      </a:cubicBezTo>
                      <a:cubicBezTo>
                        <a:pt x="633" y="1888"/>
                        <a:pt x="645" y="1890"/>
                        <a:pt x="667" y="1876"/>
                      </a:cubicBezTo>
                      <a:cubicBezTo>
                        <a:pt x="738" y="1831"/>
                        <a:pt x="790" y="1735"/>
                        <a:pt x="822" y="1692"/>
                      </a:cubicBezTo>
                      <a:cubicBezTo>
                        <a:pt x="851" y="1652"/>
                        <a:pt x="867" y="1640"/>
                        <a:pt x="891" y="1591"/>
                      </a:cubicBezTo>
                      <a:cubicBezTo>
                        <a:pt x="929" y="1514"/>
                        <a:pt x="966" y="1439"/>
                        <a:pt x="1006" y="1360"/>
                      </a:cubicBezTo>
                      <a:cubicBezTo>
                        <a:pt x="1019" y="1335"/>
                        <a:pt x="1026" y="1328"/>
                        <a:pt x="1037" y="1306"/>
                      </a:cubicBezTo>
                      <a:cubicBezTo>
                        <a:pt x="1073" y="1230"/>
                        <a:pt x="1111" y="1145"/>
                        <a:pt x="1132" y="1063"/>
                      </a:cubicBezTo>
                      <a:cubicBezTo>
                        <a:pt x="1144" y="1016"/>
                        <a:pt x="1135" y="1039"/>
                        <a:pt x="1155" y="1001"/>
                      </a:cubicBezTo>
                      <a:cubicBezTo>
                        <a:pt x="1178" y="959"/>
                        <a:pt x="1194" y="935"/>
                        <a:pt x="1236" y="912"/>
                      </a:cubicBezTo>
                      <a:cubicBezTo>
                        <a:pt x="1404" y="823"/>
                        <a:pt x="1729" y="909"/>
                        <a:pt x="1729" y="694"/>
                      </a:cubicBezTo>
                      <a:cubicBezTo>
                        <a:pt x="1729" y="591"/>
                        <a:pt x="1501" y="532"/>
                        <a:pt x="1378" y="564"/>
                      </a:cubicBezTo>
                      <a:cubicBezTo>
                        <a:pt x="1356" y="570"/>
                        <a:pt x="1187" y="640"/>
                        <a:pt x="1187" y="575"/>
                      </a:cubicBezTo>
                      <a:cubicBezTo>
                        <a:pt x="1187" y="414"/>
                        <a:pt x="1289" y="383"/>
                        <a:pt x="1151" y="247"/>
                      </a:cubicBezTo>
                      <a:cubicBezTo>
                        <a:pt x="1090" y="188"/>
                        <a:pt x="1075" y="147"/>
                        <a:pt x="978" y="65"/>
                      </a:cubicBezTo>
                      <a:cubicBezTo>
                        <a:pt x="941" y="34"/>
                        <a:pt x="921" y="0"/>
                        <a:pt x="857" y="0"/>
                      </a:cubicBezTo>
                      <a:cubicBezTo>
                        <a:pt x="817" y="0"/>
                        <a:pt x="786" y="12"/>
                        <a:pt x="767" y="36"/>
                      </a:cubicBezTo>
                      <a:cubicBezTo>
                        <a:pt x="751" y="56"/>
                        <a:pt x="730" y="95"/>
                        <a:pt x="730"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9" name="Freeform 37">
                  <a:extLst>
                    <a:ext uri="{FF2B5EF4-FFF2-40B4-BE49-F238E27FC236}">
                      <a16:creationId xmlns:a16="http://schemas.microsoft.com/office/drawing/2014/main" id="{F82B3523-7BF3-40DC-AF77-C7643F548C19}"/>
                    </a:ext>
                  </a:extLst>
                </p:cNvPr>
                <p:cNvSpPr>
                  <a:spLocks/>
                </p:cNvSpPr>
                <p:nvPr/>
              </p:nvSpPr>
              <p:spPr bwMode="auto">
                <a:xfrm>
                  <a:off x="7654170" y="5739916"/>
                  <a:ext cx="154770" cy="147032"/>
                </a:xfrm>
                <a:custGeom>
                  <a:avLst/>
                  <a:gdLst>
                    <a:gd name="T0" fmla="*/ 363 w 550"/>
                    <a:gd name="T1" fmla="*/ 516 h 516"/>
                    <a:gd name="T2" fmla="*/ 524 w 550"/>
                    <a:gd name="T3" fmla="*/ 262 h 516"/>
                    <a:gd name="T4" fmla="*/ 450 w 550"/>
                    <a:gd name="T5" fmla="*/ 176 h 516"/>
                    <a:gd name="T6" fmla="*/ 67 w 550"/>
                    <a:gd name="T7" fmla="*/ 0 h 516"/>
                    <a:gd name="T8" fmla="*/ 20 w 550"/>
                    <a:gd name="T9" fmla="*/ 157 h 516"/>
                    <a:gd name="T10" fmla="*/ 63 w 550"/>
                    <a:gd name="T11" fmla="*/ 233 h 516"/>
                    <a:gd name="T12" fmla="*/ 99 w 550"/>
                    <a:gd name="T13" fmla="*/ 315 h 516"/>
                    <a:gd name="T14" fmla="*/ 363 w 550"/>
                    <a:gd name="T15" fmla="*/ 516 h 5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0" h="516">
                      <a:moveTo>
                        <a:pt x="363" y="516"/>
                      </a:moveTo>
                      <a:cubicBezTo>
                        <a:pt x="550" y="516"/>
                        <a:pt x="524" y="376"/>
                        <a:pt x="524" y="262"/>
                      </a:cubicBezTo>
                      <a:cubicBezTo>
                        <a:pt x="524" y="246"/>
                        <a:pt x="491" y="223"/>
                        <a:pt x="450" y="176"/>
                      </a:cubicBezTo>
                      <a:cubicBezTo>
                        <a:pt x="343" y="53"/>
                        <a:pt x="249" y="0"/>
                        <a:pt x="67" y="0"/>
                      </a:cubicBezTo>
                      <a:cubicBezTo>
                        <a:pt x="9" y="0"/>
                        <a:pt x="0" y="107"/>
                        <a:pt x="20" y="157"/>
                      </a:cubicBezTo>
                      <a:cubicBezTo>
                        <a:pt x="30" y="183"/>
                        <a:pt x="49" y="206"/>
                        <a:pt x="63" y="233"/>
                      </a:cubicBezTo>
                      <a:cubicBezTo>
                        <a:pt x="78" y="263"/>
                        <a:pt x="82" y="288"/>
                        <a:pt x="99" y="315"/>
                      </a:cubicBezTo>
                      <a:cubicBezTo>
                        <a:pt x="138" y="380"/>
                        <a:pt x="276" y="516"/>
                        <a:pt x="363"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grpSp>
        <p:grpSp>
          <p:nvGrpSpPr>
            <p:cNvPr id="15" name="组合 14">
              <a:extLst>
                <a:ext uri="{FF2B5EF4-FFF2-40B4-BE49-F238E27FC236}">
                  <a16:creationId xmlns:a16="http://schemas.microsoft.com/office/drawing/2014/main" id="{E1904341-FD8C-4876-9944-A4BD826DD885}"/>
                </a:ext>
              </a:extLst>
            </p:cNvPr>
            <p:cNvGrpSpPr/>
            <p:nvPr/>
          </p:nvGrpSpPr>
          <p:grpSpPr>
            <a:xfrm>
              <a:off x="335077" y="270942"/>
              <a:ext cx="421971" cy="417136"/>
              <a:chOff x="4065588" y="1646238"/>
              <a:chExt cx="969963" cy="958850"/>
            </a:xfrm>
            <a:grpFill/>
          </p:grpSpPr>
          <p:sp>
            <p:nvSpPr>
              <p:cNvPr id="16" name="Freeform 5">
                <a:extLst>
                  <a:ext uri="{FF2B5EF4-FFF2-40B4-BE49-F238E27FC236}">
                    <a16:creationId xmlns:a16="http://schemas.microsoft.com/office/drawing/2014/main" id="{33C75B86-6464-430D-994A-E34F7DAD8C3A}"/>
                  </a:ext>
                </a:extLst>
              </p:cNvPr>
              <p:cNvSpPr>
                <a:spLocks/>
              </p:cNvSpPr>
              <p:nvPr/>
            </p:nvSpPr>
            <p:spPr bwMode="auto">
              <a:xfrm>
                <a:off x="4478338" y="1900238"/>
                <a:ext cx="134938" cy="63500"/>
              </a:xfrm>
              <a:custGeom>
                <a:avLst/>
                <a:gdLst>
                  <a:gd name="T0" fmla="*/ 0 w 584"/>
                  <a:gd name="T1" fmla="*/ 272 h 272"/>
                  <a:gd name="T2" fmla="*/ 122 w 584"/>
                  <a:gd name="T3" fmla="*/ 233 h 272"/>
                  <a:gd name="T4" fmla="*/ 584 w 584"/>
                  <a:gd name="T5" fmla="*/ 272 h 272"/>
                  <a:gd name="T6" fmla="*/ 471 w 584"/>
                  <a:gd name="T7" fmla="*/ 123 h 272"/>
                  <a:gd name="T8" fmla="*/ 116 w 584"/>
                  <a:gd name="T9" fmla="*/ 134 h 272"/>
                  <a:gd name="T10" fmla="*/ 0 w 584"/>
                  <a:gd name="T11" fmla="*/ 272 h 272"/>
                </a:gdLst>
                <a:ahLst/>
                <a:cxnLst>
                  <a:cxn ang="0">
                    <a:pos x="T0" y="T1"/>
                  </a:cxn>
                  <a:cxn ang="0">
                    <a:pos x="T2" y="T3"/>
                  </a:cxn>
                  <a:cxn ang="0">
                    <a:pos x="T4" y="T5"/>
                  </a:cxn>
                  <a:cxn ang="0">
                    <a:pos x="T6" y="T7"/>
                  </a:cxn>
                  <a:cxn ang="0">
                    <a:pos x="T8" y="T9"/>
                  </a:cxn>
                  <a:cxn ang="0">
                    <a:pos x="T10" y="T11"/>
                  </a:cxn>
                </a:cxnLst>
                <a:rect l="0" t="0" r="r" b="b"/>
                <a:pathLst>
                  <a:path w="584" h="272">
                    <a:moveTo>
                      <a:pt x="0" y="272"/>
                    </a:moveTo>
                    <a:lnTo>
                      <a:pt x="122" y="233"/>
                    </a:lnTo>
                    <a:cubicBezTo>
                      <a:pt x="349" y="156"/>
                      <a:pt x="436" y="269"/>
                      <a:pt x="584" y="272"/>
                    </a:cubicBezTo>
                    <a:cubicBezTo>
                      <a:pt x="584" y="179"/>
                      <a:pt x="535" y="154"/>
                      <a:pt x="471" y="123"/>
                    </a:cubicBezTo>
                    <a:cubicBezTo>
                      <a:pt x="224" y="0"/>
                      <a:pt x="315" y="35"/>
                      <a:pt x="116" y="134"/>
                    </a:cubicBezTo>
                    <a:cubicBezTo>
                      <a:pt x="51" y="166"/>
                      <a:pt x="7" y="183"/>
                      <a:pt x="0" y="2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7" name="Freeform 6">
                <a:extLst>
                  <a:ext uri="{FF2B5EF4-FFF2-40B4-BE49-F238E27FC236}">
                    <a16:creationId xmlns:a16="http://schemas.microsoft.com/office/drawing/2014/main" id="{6A961642-C13B-4EB9-80E4-E4C84ED0639D}"/>
                  </a:ext>
                </a:extLst>
              </p:cNvPr>
              <p:cNvSpPr>
                <a:spLocks/>
              </p:cNvSpPr>
              <p:nvPr/>
            </p:nvSpPr>
            <p:spPr bwMode="auto">
              <a:xfrm>
                <a:off x="4413250" y="2001838"/>
                <a:ext cx="39688" cy="90488"/>
              </a:xfrm>
              <a:custGeom>
                <a:avLst/>
                <a:gdLst>
                  <a:gd name="T0" fmla="*/ 0 w 169"/>
                  <a:gd name="T1" fmla="*/ 389 h 389"/>
                  <a:gd name="T2" fmla="*/ 76 w 169"/>
                  <a:gd name="T3" fmla="*/ 330 h 389"/>
                  <a:gd name="T4" fmla="*/ 169 w 169"/>
                  <a:gd name="T5" fmla="*/ 279 h 389"/>
                  <a:gd name="T6" fmla="*/ 169 w 169"/>
                  <a:gd name="T7" fmla="*/ 0 h 389"/>
                  <a:gd name="T8" fmla="*/ 34 w 169"/>
                  <a:gd name="T9" fmla="*/ 145 h 389"/>
                  <a:gd name="T10" fmla="*/ 0 w 169"/>
                  <a:gd name="T11" fmla="*/ 389 h 389"/>
                </a:gdLst>
                <a:ahLst/>
                <a:cxnLst>
                  <a:cxn ang="0">
                    <a:pos x="T0" y="T1"/>
                  </a:cxn>
                  <a:cxn ang="0">
                    <a:pos x="T2" y="T3"/>
                  </a:cxn>
                  <a:cxn ang="0">
                    <a:pos x="T4" y="T5"/>
                  </a:cxn>
                  <a:cxn ang="0">
                    <a:pos x="T6" y="T7"/>
                  </a:cxn>
                  <a:cxn ang="0">
                    <a:pos x="T8" y="T9"/>
                  </a:cxn>
                  <a:cxn ang="0">
                    <a:pos x="T10" y="T11"/>
                  </a:cxn>
                </a:cxnLst>
                <a:rect l="0" t="0" r="r" b="b"/>
                <a:pathLst>
                  <a:path w="169" h="389">
                    <a:moveTo>
                      <a:pt x="0" y="389"/>
                    </a:moveTo>
                    <a:cubicBezTo>
                      <a:pt x="36" y="380"/>
                      <a:pt x="47" y="348"/>
                      <a:pt x="76" y="330"/>
                    </a:cubicBezTo>
                    <a:cubicBezTo>
                      <a:pt x="107" y="311"/>
                      <a:pt x="137" y="301"/>
                      <a:pt x="169" y="279"/>
                    </a:cubicBezTo>
                    <a:lnTo>
                      <a:pt x="169" y="0"/>
                    </a:lnTo>
                    <a:cubicBezTo>
                      <a:pt x="103" y="5"/>
                      <a:pt x="54" y="92"/>
                      <a:pt x="34" y="145"/>
                    </a:cubicBezTo>
                    <a:cubicBezTo>
                      <a:pt x="9" y="216"/>
                      <a:pt x="0" y="294"/>
                      <a:pt x="0" y="3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8" name="Freeform 7">
                <a:extLst>
                  <a:ext uri="{FF2B5EF4-FFF2-40B4-BE49-F238E27FC236}">
                    <a16:creationId xmlns:a16="http://schemas.microsoft.com/office/drawing/2014/main" id="{DC3A26E1-27E7-4C4B-A091-CD7AA90E7E8F}"/>
                  </a:ext>
                </a:extLst>
              </p:cNvPr>
              <p:cNvSpPr>
                <a:spLocks/>
              </p:cNvSpPr>
              <p:nvPr/>
            </p:nvSpPr>
            <p:spPr bwMode="auto">
              <a:xfrm>
                <a:off x="4637088" y="2001838"/>
                <a:ext cx="41275" cy="88900"/>
              </a:xfrm>
              <a:custGeom>
                <a:avLst/>
                <a:gdLst>
                  <a:gd name="T0" fmla="*/ 0 w 178"/>
                  <a:gd name="T1" fmla="*/ 279 h 381"/>
                  <a:gd name="T2" fmla="*/ 178 w 178"/>
                  <a:gd name="T3" fmla="*/ 381 h 381"/>
                  <a:gd name="T4" fmla="*/ 17 w 178"/>
                  <a:gd name="T5" fmla="*/ 0 h 381"/>
                  <a:gd name="T6" fmla="*/ 0 w 178"/>
                  <a:gd name="T7" fmla="*/ 279 h 381"/>
                </a:gdLst>
                <a:ahLst/>
                <a:cxnLst>
                  <a:cxn ang="0">
                    <a:pos x="T0" y="T1"/>
                  </a:cxn>
                  <a:cxn ang="0">
                    <a:pos x="T2" y="T3"/>
                  </a:cxn>
                  <a:cxn ang="0">
                    <a:pos x="T4" y="T5"/>
                  </a:cxn>
                  <a:cxn ang="0">
                    <a:pos x="T6" y="T7"/>
                  </a:cxn>
                </a:cxnLst>
                <a:rect l="0" t="0" r="r" b="b"/>
                <a:pathLst>
                  <a:path w="178" h="381">
                    <a:moveTo>
                      <a:pt x="0" y="279"/>
                    </a:moveTo>
                    <a:cubicBezTo>
                      <a:pt x="51" y="306"/>
                      <a:pt x="127" y="369"/>
                      <a:pt x="178" y="381"/>
                    </a:cubicBezTo>
                    <a:cubicBezTo>
                      <a:pt x="178" y="237"/>
                      <a:pt x="125" y="25"/>
                      <a:pt x="17" y="0"/>
                    </a:cubicBezTo>
                    <a:lnTo>
                      <a:pt x="0" y="2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9" name="Freeform 8">
                <a:extLst>
                  <a:ext uri="{FF2B5EF4-FFF2-40B4-BE49-F238E27FC236}">
                    <a16:creationId xmlns:a16="http://schemas.microsoft.com/office/drawing/2014/main" id="{AED53D59-77AA-448A-B032-444C6CA36D14}"/>
                  </a:ext>
                </a:extLst>
              </p:cNvPr>
              <p:cNvSpPr>
                <a:spLocks/>
              </p:cNvSpPr>
              <p:nvPr/>
            </p:nvSpPr>
            <p:spPr bwMode="auto">
              <a:xfrm>
                <a:off x="4557713" y="2289176"/>
                <a:ext cx="12700" cy="46038"/>
              </a:xfrm>
              <a:custGeom>
                <a:avLst/>
                <a:gdLst>
                  <a:gd name="T0" fmla="*/ 0 w 54"/>
                  <a:gd name="T1" fmla="*/ 192 h 192"/>
                  <a:gd name="T2" fmla="*/ 47 w 54"/>
                  <a:gd name="T3" fmla="*/ 116 h 192"/>
                  <a:gd name="T4" fmla="*/ 53 w 54"/>
                  <a:gd name="T5" fmla="*/ 0 h 192"/>
                  <a:gd name="T6" fmla="*/ 2 w 54"/>
                  <a:gd name="T7" fmla="*/ 22 h 192"/>
                  <a:gd name="T8" fmla="*/ 0 w 54"/>
                  <a:gd name="T9" fmla="*/ 192 h 192"/>
                </a:gdLst>
                <a:ahLst/>
                <a:cxnLst>
                  <a:cxn ang="0">
                    <a:pos x="T0" y="T1"/>
                  </a:cxn>
                  <a:cxn ang="0">
                    <a:pos x="T2" y="T3"/>
                  </a:cxn>
                  <a:cxn ang="0">
                    <a:pos x="T4" y="T5"/>
                  </a:cxn>
                  <a:cxn ang="0">
                    <a:pos x="T6" y="T7"/>
                  </a:cxn>
                  <a:cxn ang="0">
                    <a:pos x="T8" y="T9"/>
                  </a:cxn>
                </a:cxnLst>
                <a:rect l="0" t="0" r="r" b="b"/>
                <a:pathLst>
                  <a:path w="54" h="192">
                    <a:moveTo>
                      <a:pt x="0" y="192"/>
                    </a:moveTo>
                    <a:cubicBezTo>
                      <a:pt x="37" y="174"/>
                      <a:pt x="40" y="164"/>
                      <a:pt x="47" y="116"/>
                    </a:cubicBezTo>
                    <a:cubicBezTo>
                      <a:pt x="53" y="75"/>
                      <a:pt x="54" y="46"/>
                      <a:pt x="53" y="0"/>
                    </a:cubicBezTo>
                    <a:lnTo>
                      <a:pt x="2" y="22"/>
                    </a:lnTo>
                    <a:lnTo>
                      <a:pt x="0"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0" name="Freeform 9">
                <a:extLst>
                  <a:ext uri="{FF2B5EF4-FFF2-40B4-BE49-F238E27FC236}">
                    <a16:creationId xmlns:a16="http://schemas.microsoft.com/office/drawing/2014/main" id="{98B5A89A-604D-4459-9BC2-94F28E96A3B0}"/>
                  </a:ext>
                </a:extLst>
              </p:cNvPr>
              <p:cNvSpPr>
                <a:spLocks/>
              </p:cNvSpPr>
              <p:nvPr/>
            </p:nvSpPr>
            <p:spPr bwMode="auto">
              <a:xfrm>
                <a:off x="4551363" y="2193926"/>
                <a:ext cx="20638" cy="17463"/>
              </a:xfrm>
              <a:custGeom>
                <a:avLst/>
                <a:gdLst>
                  <a:gd name="T0" fmla="*/ 0 w 84"/>
                  <a:gd name="T1" fmla="*/ 75 h 75"/>
                  <a:gd name="T2" fmla="*/ 84 w 84"/>
                  <a:gd name="T3" fmla="*/ 69 h 75"/>
                  <a:gd name="T4" fmla="*/ 0 w 84"/>
                  <a:gd name="T5" fmla="*/ 75 h 75"/>
                </a:gdLst>
                <a:ahLst/>
                <a:cxnLst>
                  <a:cxn ang="0">
                    <a:pos x="T0" y="T1"/>
                  </a:cxn>
                  <a:cxn ang="0">
                    <a:pos x="T2" y="T3"/>
                  </a:cxn>
                  <a:cxn ang="0">
                    <a:pos x="T4" y="T5"/>
                  </a:cxn>
                </a:cxnLst>
                <a:rect l="0" t="0" r="r" b="b"/>
                <a:pathLst>
                  <a:path w="84" h="75">
                    <a:moveTo>
                      <a:pt x="0" y="75"/>
                    </a:moveTo>
                    <a:lnTo>
                      <a:pt x="84" y="69"/>
                    </a:lnTo>
                    <a:cubicBezTo>
                      <a:pt x="56" y="13"/>
                      <a:pt x="15" y="0"/>
                      <a:pt x="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1" name="Freeform 10">
                <a:extLst>
                  <a:ext uri="{FF2B5EF4-FFF2-40B4-BE49-F238E27FC236}">
                    <a16:creationId xmlns:a16="http://schemas.microsoft.com/office/drawing/2014/main" id="{F5D7F1C8-696D-474F-AEAA-3827BEB0181E}"/>
                  </a:ext>
                </a:extLst>
              </p:cNvPr>
              <p:cNvSpPr>
                <a:spLocks/>
              </p:cNvSpPr>
              <p:nvPr/>
            </p:nvSpPr>
            <p:spPr bwMode="auto">
              <a:xfrm>
                <a:off x="4476750" y="1973263"/>
                <a:ext cx="146050" cy="93663"/>
              </a:xfrm>
              <a:custGeom>
                <a:avLst/>
                <a:gdLst>
                  <a:gd name="T0" fmla="*/ 0 w 631"/>
                  <a:gd name="T1" fmla="*/ 75 h 403"/>
                  <a:gd name="T2" fmla="*/ 0 w 631"/>
                  <a:gd name="T3" fmla="*/ 372 h 403"/>
                  <a:gd name="T4" fmla="*/ 330 w 631"/>
                  <a:gd name="T5" fmla="*/ 329 h 403"/>
                  <a:gd name="T6" fmla="*/ 592 w 631"/>
                  <a:gd name="T7" fmla="*/ 338 h 403"/>
                  <a:gd name="T8" fmla="*/ 469 w 631"/>
                  <a:gd name="T9" fmla="*/ 29 h 403"/>
                  <a:gd name="T10" fmla="*/ 65 w 631"/>
                  <a:gd name="T11" fmla="*/ 47 h 403"/>
                  <a:gd name="T12" fmla="*/ 0 w 631"/>
                  <a:gd name="T13" fmla="*/ 75 h 403"/>
                </a:gdLst>
                <a:ahLst/>
                <a:cxnLst>
                  <a:cxn ang="0">
                    <a:pos x="T0" y="T1"/>
                  </a:cxn>
                  <a:cxn ang="0">
                    <a:pos x="T2" y="T3"/>
                  </a:cxn>
                  <a:cxn ang="0">
                    <a:pos x="T4" y="T5"/>
                  </a:cxn>
                  <a:cxn ang="0">
                    <a:pos x="T6" y="T7"/>
                  </a:cxn>
                  <a:cxn ang="0">
                    <a:pos x="T8" y="T9"/>
                  </a:cxn>
                  <a:cxn ang="0">
                    <a:pos x="T10" y="T11"/>
                  </a:cxn>
                  <a:cxn ang="0">
                    <a:pos x="T12" y="T13"/>
                  </a:cxn>
                </a:cxnLst>
                <a:rect l="0" t="0" r="r" b="b"/>
                <a:pathLst>
                  <a:path w="631" h="403">
                    <a:moveTo>
                      <a:pt x="0" y="75"/>
                    </a:moveTo>
                    <a:lnTo>
                      <a:pt x="0" y="372"/>
                    </a:lnTo>
                    <a:cubicBezTo>
                      <a:pt x="68" y="372"/>
                      <a:pt x="180" y="329"/>
                      <a:pt x="330" y="329"/>
                    </a:cubicBezTo>
                    <a:cubicBezTo>
                      <a:pt x="435" y="329"/>
                      <a:pt x="592" y="403"/>
                      <a:pt x="592" y="338"/>
                    </a:cubicBezTo>
                    <a:cubicBezTo>
                      <a:pt x="592" y="31"/>
                      <a:pt x="631" y="64"/>
                      <a:pt x="469" y="29"/>
                    </a:cubicBezTo>
                    <a:cubicBezTo>
                      <a:pt x="360" y="6"/>
                      <a:pt x="174" y="0"/>
                      <a:pt x="65" y="47"/>
                    </a:cubicBezTo>
                    <a:cubicBezTo>
                      <a:pt x="37" y="59"/>
                      <a:pt x="29" y="68"/>
                      <a:pt x="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2" name="Freeform 11">
                <a:extLst>
                  <a:ext uri="{FF2B5EF4-FFF2-40B4-BE49-F238E27FC236}">
                    <a16:creationId xmlns:a16="http://schemas.microsoft.com/office/drawing/2014/main" id="{328CDFBA-A536-465E-BDA1-73ABD8E43155}"/>
                  </a:ext>
                </a:extLst>
              </p:cNvPr>
              <p:cNvSpPr>
                <a:spLocks/>
              </p:cNvSpPr>
              <p:nvPr/>
            </p:nvSpPr>
            <p:spPr bwMode="auto">
              <a:xfrm>
                <a:off x="4486275" y="2066926"/>
                <a:ext cx="120650" cy="60325"/>
              </a:xfrm>
              <a:custGeom>
                <a:avLst/>
                <a:gdLst>
                  <a:gd name="T0" fmla="*/ 0 w 525"/>
                  <a:gd name="T1" fmla="*/ 80 h 257"/>
                  <a:gd name="T2" fmla="*/ 262 w 525"/>
                  <a:gd name="T3" fmla="*/ 257 h 257"/>
                  <a:gd name="T4" fmla="*/ 525 w 525"/>
                  <a:gd name="T5" fmla="*/ 54 h 257"/>
                  <a:gd name="T6" fmla="*/ 120 w 525"/>
                  <a:gd name="T7" fmla="*/ 30 h 257"/>
                  <a:gd name="T8" fmla="*/ 0 w 525"/>
                  <a:gd name="T9" fmla="*/ 80 h 257"/>
                </a:gdLst>
                <a:ahLst/>
                <a:cxnLst>
                  <a:cxn ang="0">
                    <a:pos x="T0" y="T1"/>
                  </a:cxn>
                  <a:cxn ang="0">
                    <a:pos x="T2" y="T3"/>
                  </a:cxn>
                  <a:cxn ang="0">
                    <a:pos x="T4" y="T5"/>
                  </a:cxn>
                  <a:cxn ang="0">
                    <a:pos x="T6" y="T7"/>
                  </a:cxn>
                  <a:cxn ang="0">
                    <a:pos x="T8" y="T9"/>
                  </a:cxn>
                </a:cxnLst>
                <a:rect l="0" t="0" r="r" b="b"/>
                <a:pathLst>
                  <a:path w="525" h="257">
                    <a:moveTo>
                      <a:pt x="0" y="80"/>
                    </a:moveTo>
                    <a:cubicBezTo>
                      <a:pt x="12" y="126"/>
                      <a:pt x="165" y="257"/>
                      <a:pt x="262" y="257"/>
                    </a:cubicBezTo>
                    <a:cubicBezTo>
                      <a:pt x="350" y="257"/>
                      <a:pt x="482" y="136"/>
                      <a:pt x="525" y="54"/>
                    </a:cubicBezTo>
                    <a:cubicBezTo>
                      <a:pt x="440" y="13"/>
                      <a:pt x="241" y="0"/>
                      <a:pt x="120" y="30"/>
                    </a:cubicBezTo>
                    <a:cubicBezTo>
                      <a:pt x="69" y="43"/>
                      <a:pt x="42" y="57"/>
                      <a:pt x="0"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3" name="Freeform 12">
                <a:extLst>
                  <a:ext uri="{FF2B5EF4-FFF2-40B4-BE49-F238E27FC236}">
                    <a16:creationId xmlns:a16="http://schemas.microsoft.com/office/drawing/2014/main" id="{10475CCF-A783-49C9-B534-8FD9A45EECBC}"/>
                  </a:ext>
                </a:extLst>
              </p:cNvPr>
              <p:cNvSpPr>
                <a:spLocks/>
              </p:cNvSpPr>
              <p:nvPr/>
            </p:nvSpPr>
            <p:spPr bwMode="auto">
              <a:xfrm>
                <a:off x="4229100" y="1758951"/>
                <a:ext cx="622300" cy="609600"/>
              </a:xfrm>
              <a:custGeom>
                <a:avLst/>
                <a:gdLst>
                  <a:gd name="T0" fmla="*/ 532 w 2683"/>
                  <a:gd name="T1" fmla="*/ 2604 h 2604"/>
                  <a:gd name="T2" fmla="*/ 693 w 2683"/>
                  <a:gd name="T3" fmla="*/ 2071 h 2604"/>
                  <a:gd name="T4" fmla="*/ 775 w 2683"/>
                  <a:gd name="T5" fmla="*/ 1111 h 2604"/>
                  <a:gd name="T6" fmla="*/ 945 w 2683"/>
                  <a:gd name="T7" fmla="*/ 935 h 2604"/>
                  <a:gd name="T8" fmla="*/ 1062 w 2683"/>
                  <a:gd name="T9" fmla="*/ 704 h 2604"/>
                  <a:gd name="T10" fmla="*/ 1320 w 2683"/>
                  <a:gd name="T11" fmla="*/ 606 h 2604"/>
                  <a:gd name="T12" fmla="*/ 1320 w 2683"/>
                  <a:gd name="T13" fmla="*/ 589 h 2604"/>
                  <a:gd name="T14" fmla="*/ 1131 w 2683"/>
                  <a:gd name="T15" fmla="*/ 523 h 2604"/>
                  <a:gd name="T16" fmla="*/ 1015 w 2683"/>
                  <a:gd name="T17" fmla="*/ 344 h 2604"/>
                  <a:gd name="T18" fmla="*/ 1286 w 2683"/>
                  <a:gd name="T19" fmla="*/ 513 h 2604"/>
                  <a:gd name="T20" fmla="*/ 1316 w 2683"/>
                  <a:gd name="T21" fmla="*/ 408 h 2604"/>
                  <a:gd name="T22" fmla="*/ 1320 w 2683"/>
                  <a:gd name="T23" fmla="*/ 268 h 2604"/>
                  <a:gd name="T24" fmla="*/ 1362 w 2683"/>
                  <a:gd name="T25" fmla="*/ 259 h 2604"/>
                  <a:gd name="T26" fmla="*/ 1413 w 2683"/>
                  <a:gd name="T27" fmla="*/ 276 h 2604"/>
                  <a:gd name="T28" fmla="*/ 1420 w 2683"/>
                  <a:gd name="T29" fmla="*/ 430 h 2604"/>
                  <a:gd name="T30" fmla="*/ 1490 w 2683"/>
                  <a:gd name="T31" fmla="*/ 498 h 2604"/>
                  <a:gd name="T32" fmla="*/ 1675 w 2683"/>
                  <a:gd name="T33" fmla="*/ 344 h 2604"/>
                  <a:gd name="T34" fmla="*/ 1717 w 2683"/>
                  <a:gd name="T35" fmla="*/ 352 h 2604"/>
                  <a:gd name="T36" fmla="*/ 1631 w 2683"/>
                  <a:gd name="T37" fmla="*/ 503 h 2604"/>
                  <a:gd name="T38" fmla="*/ 1500 w 2683"/>
                  <a:gd name="T39" fmla="*/ 558 h 2604"/>
                  <a:gd name="T40" fmla="*/ 1447 w 2683"/>
                  <a:gd name="T41" fmla="*/ 572 h 2604"/>
                  <a:gd name="T42" fmla="*/ 1734 w 2683"/>
                  <a:gd name="T43" fmla="*/ 793 h 2604"/>
                  <a:gd name="T44" fmla="*/ 1788 w 2683"/>
                  <a:gd name="T45" fmla="*/ 916 h 2604"/>
                  <a:gd name="T46" fmla="*/ 1958 w 2683"/>
                  <a:gd name="T47" fmla="*/ 1094 h 2604"/>
                  <a:gd name="T48" fmla="*/ 2022 w 2683"/>
                  <a:gd name="T49" fmla="*/ 1377 h 2604"/>
                  <a:gd name="T50" fmla="*/ 2031 w 2683"/>
                  <a:gd name="T51" fmla="*/ 1538 h 2604"/>
                  <a:gd name="T52" fmla="*/ 2031 w 2683"/>
                  <a:gd name="T53" fmla="*/ 1969 h 2604"/>
                  <a:gd name="T54" fmla="*/ 2200 w 2683"/>
                  <a:gd name="T55" fmla="*/ 2587 h 2604"/>
                  <a:gd name="T56" fmla="*/ 2683 w 2683"/>
                  <a:gd name="T57" fmla="*/ 1597 h 2604"/>
                  <a:gd name="T58" fmla="*/ 2559 w 2683"/>
                  <a:gd name="T59" fmla="*/ 1018 h 2604"/>
                  <a:gd name="T60" fmla="*/ 2439 w 2683"/>
                  <a:gd name="T61" fmla="*/ 816 h 2604"/>
                  <a:gd name="T62" fmla="*/ 2329 w 2683"/>
                  <a:gd name="T63" fmla="*/ 680 h 2604"/>
                  <a:gd name="T64" fmla="*/ 2291 w 2683"/>
                  <a:gd name="T65" fmla="*/ 634 h 2604"/>
                  <a:gd name="T66" fmla="*/ 1909 w 2683"/>
                  <a:gd name="T67" fmla="*/ 363 h 2604"/>
                  <a:gd name="T68" fmla="*/ 51 w 2683"/>
                  <a:gd name="T69" fmla="*/ 1318 h 2604"/>
                  <a:gd name="T70" fmla="*/ 34 w 2683"/>
                  <a:gd name="T71" fmla="*/ 1429 h 2604"/>
                  <a:gd name="T72" fmla="*/ 273 w 2683"/>
                  <a:gd name="T73" fmla="*/ 2339 h 2604"/>
                  <a:gd name="T74" fmla="*/ 359 w 2683"/>
                  <a:gd name="T75" fmla="*/ 2447 h 2604"/>
                  <a:gd name="T76" fmla="*/ 532 w 2683"/>
                  <a:gd name="T77" fmla="*/ 2604 h 2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83" h="2604">
                    <a:moveTo>
                      <a:pt x="532" y="2604"/>
                    </a:moveTo>
                    <a:cubicBezTo>
                      <a:pt x="596" y="2558"/>
                      <a:pt x="692" y="2200"/>
                      <a:pt x="693" y="2071"/>
                    </a:cubicBezTo>
                    <a:cubicBezTo>
                      <a:pt x="696" y="1808"/>
                      <a:pt x="665" y="1336"/>
                      <a:pt x="775" y="1111"/>
                    </a:cubicBezTo>
                    <a:cubicBezTo>
                      <a:pt x="824" y="1010"/>
                      <a:pt x="891" y="987"/>
                      <a:pt x="945" y="935"/>
                    </a:cubicBezTo>
                    <a:cubicBezTo>
                      <a:pt x="1017" y="866"/>
                      <a:pt x="924" y="808"/>
                      <a:pt x="1062" y="704"/>
                    </a:cubicBezTo>
                    <a:cubicBezTo>
                      <a:pt x="1131" y="652"/>
                      <a:pt x="1203" y="606"/>
                      <a:pt x="1320" y="606"/>
                    </a:cubicBezTo>
                    <a:lnTo>
                      <a:pt x="1320" y="589"/>
                    </a:lnTo>
                    <a:cubicBezTo>
                      <a:pt x="1241" y="571"/>
                      <a:pt x="1192" y="564"/>
                      <a:pt x="1131" y="523"/>
                    </a:cubicBezTo>
                    <a:cubicBezTo>
                      <a:pt x="1049" y="468"/>
                      <a:pt x="1015" y="428"/>
                      <a:pt x="1015" y="344"/>
                    </a:cubicBezTo>
                    <a:cubicBezTo>
                      <a:pt x="1144" y="344"/>
                      <a:pt x="1115" y="513"/>
                      <a:pt x="1286" y="513"/>
                    </a:cubicBezTo>
                    <a:cubicBezTo>
                      <a:pt x="1324" y="513"/>
                      <a:pt x="1310" y="452"/>
                      <a:pt x="1316" y="408"/>
                    </a:cubicBezTo>
                    <a:cubicBezTo>
                      <a:pt x="1323" y="363"/>
                      <a:pt x="1320" y="314"/>
                      <a:pt x="1320" y="268"/>
                    </a:cubicBezTo>
                    <a:cubicBezTo>
                      <a:pt x="1353" y="265"/>
                      <a:pt x="1340" y="259"/>
                      <a:pt x="1362" y="259"/>
                    </a:cubicBezTo>
                    <a:cubicBezTo>
                      <a:pt x="1378" y="259"/>
                      <a:pt x="1389" y="271"/>
                      <a:pt x="1413" y="276"/>
                    </a:cubicBezTo>
                    <a:cubicBezTo>
                      <a:pt x="1413" y="336"/>
                      <a:pt x="1415" y="382"/>
                      <a:pt x="1420" y="430"/>
                    </a:cubicBezTo>
                    <a:cubicBezTo>
                      <a:pt x="1428" y="513"/>
                      <a:pt x="1410" y="526"/>
                      <a:pt x="1490" y="498"/>
                    </a:cubicBezTo>
                    <a:cubicBezTo>
                      <a:pt x="1608" y="456"/>
                      <a:pt x="1641" y="344"/>
                      <a:pt x="1675" y="344"/>
                    </a:cubicBezTo>
                    <a:cubicBezTo>
                      <a:pt x="1698" y="344"/>
                      <a:pt x="1699" y="348"/>
                      <a:pt x="1717" y="352"/>
                    </a:cubicBezTo>
                    <a:cubicBezTo>
                      <a:pt x="1733" y="417"/>
                      <a:pt x="1694" y="444"/>
                      <a:pt x="1631" y="503"/>
                    </a:cubicBezTo>
                    <a:cubicBezTo>
                      <a:pt x="1568" y="562"/>
                      <a:pt x="1544" y="551"/>
                      <a:pt x="1500" y="558"/>
                    </a:cubicBezTo>
                    <a:cubicBezTo>
                      <a:pt x="1483" y="560"/>
                      <a:pt x="1467" y="568"/>
                      <a:pt x="1447" y="572"/>
                    </a:cubicBezTo>
                    <a:cubicBezTo>
                      <a:pt x="1482" y="621"/>
                      <a:pt x="1689" y="653"/>
                      <a:pt x="1734" y="793"/>
                    </a:cubicBezTo>
                    <a:cubicBezTo>
                      <a:pt x="1750" y="846"/>
                      <a:pt x="1747" y="883"/>
                      <a:pt x="1788" y="916"/>
                    </a:cubicBezTo>
                    <a:cubicBezTo>
                      <a:pt x="1855" y="969"/>
                      <a:pt x="1897" y="974"/>
                      <a:pt x="1958" y="1094"/>
                    </a:cubicBezTo>
                    <a:cubicBezTo>
                      <a:pt x="1999" y="1177"/>
                      <a:pt x="2023" y="1255"/>
                      <a:pt x="2022" y="1377"/>
                    </a:cubicBezTo>
                    <a:cubicBezTo>
                      <a:pt x="2022" y="1434"/>
                      <a:pt x="2031" y="1471"/>
                      <a:pt x="2031" y="1538"/>
                    </a:cubicBezTo>
                    <a:lnTo>
                      <a:pt x="2031" y="1969"/>
                    </a:lnTo>
                    <a:cubicBezTo>
                      <a:pt x="2040" y="2142"/>
                      <a:pt x="2064" y="2496"/>
                      <a:pt x="2200" y="2587"/>
                    </a:cubicBezTo>
                    <a:cubicBezTo>
                      <a:pt x="2428" y="2435"/>
                      <a:pt x="2683" y="1983"/>
                      <a:pt x="2683" y="1597"/>
                    </a:cubicBezTo>
                    <a:cubicBezTo>
                      <a:pt x="2683" y="1366"/>
                      <a:pt x="2642" y="1192"/>
                      <a:pt x="2559" y="1018"/>
                    </a:cubicBezTo>
                    <a:cubicBezTo>
                      <a:pt x="2523" y="943"/>
                      <a:pt x="2483" y="882"/>
                      <a:pt x="2439" y="816"/>
                    </a:cubicBezTo>
                    <a:lnTo>
                      <a:pt x="2329" y="680"/>
                    </a:lnTo>
                    <a:cubicBezTo>
                      <a:pt x="2311" y="661"/>
                      <a:pt x="2309" y="653"/>
                      <a:pt x="2291" y="634"/>
                    </a:cubicBezTo>
                    <a:cubicBezTo>
                      <a:pt x="2202" y="536"/>
                      <a:pt x="2028" y="419"/>
                      <a:pt x="1909" y="363"/>
                    </a:cubicBezTo>
                    <a:cubicBezTo>
                      <a:pt x="1129" y="0"/>
                      <a:pt x="199" y="480"/>
                      <a:pt x="51" y="1318"/>
                    </a:cubicBezTo>
                    <a:cubicBezTo>
                      <a:pt x="44" y="1353"/>
                      <a:pt x="37" y="1398"/>
                      <a:pt x="34" y="1429"/>
                    </a:cubicBezTo>
                    <a:cubicBezTo>
                      <a:pt x="0" y="1758"/>
                      <a:pt x="90" y="2062"/>
                      <a:pt x="273" y="2339"/>
                    </a:cubicBezTo>
                    <a:cubicBezTo>
                      <a:pt x="309" y="2393"/>
                      <a:pt x="328" y="2407"/>
                      <a:pt x="359" y="2447"/>
                    </a:cubicBezTo>
                    <a:cubicBezTo>
                      <a:pt x="401" y="2501"/>
                      <a:pt x="474" y="2574"/>
                      <a:pt x="532" y="26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4" name="Freeform 13">
                <a:extLst>
                  <a:ext uri="{FF2B5EF4-FFF2-40B4-BE49-F238E27FC236}">
                    <a16:creationId xmlns:a16="http://schemas.microsoft.com/office/drawing/2014/main" id="{2D006663-BFD4-42F5-820B-957B37D5E571}"/>
                  </a:ext>
                </a:extLst>
              </p:cNvPr>
              <p:cNvSpPr>
                <a:spLocks noEditPoints="1"/>
              </p:cNvSpPr>
              <p:nvPr/>
            </p:nvSpPr>
            <p:spPr bwMode="auto">
              <a:xfrm>
                <a:off x="4208463" y="1784351"/>
                <a:ext cx="668338" cy="698500"/>
              </a:xfrm>
              <a:custGeom>
                <a:avLst/>
                <a:gdLst>
                  <a:gd name="T0" fmla="*/ 1575 w 2879"/>
                  <a:gd name="T1" fmla="*/ 2823 h 2992"/>
                  <a:gd name="T2" fmla="*/ 1761 w 2879"/>
                  <a:gd name="T3" fmla="*/ 2882 h 2992"/>
                  <a:gd name="T4" fmla="*/ 1321 w 2879"/>
                  <a:gd name="T5" fmla="*/ 2857 h 2992"/>
                  <a:gd name="T6" fmla="*/ 1355 w 2879"/>
                  <a:gd name="T7" fmla="*/ 2848 h 2992"/>
                  <a:gd name="T8" fmla="*/ 1524 w 2879"/>
                  <a:gd name="T9" fmla="*/ 2798 h 2992"/>
                  <a:gd name="T10" fmla="*/ 1363 w 2879"/>
                  <a:gd name="T11" fmla="*/ 2798 h 2992"/>
                  <a:gd name="T12" fmla="*/ 1316 w 2879"/>
                  <a:gd name="T13" fmla="*/ 2911 h 2992"/>
                  <a:gd name="T14" fmla="*/ 1160 w 2879"/>
                  <a:gd name="T15" fmla="*/ 2772 h 2992"/>
                  <a:gd name="T16" fmla="*/ 1084 w 2879"/>
                  <a:gd name="T17" fmla="*/ 2874 h 2992"/>
                  <a:gd name="T18" fmla="*/ 1143 w 2879"/>
                  <a:gd name="T19" fmla="*/ 2755 h 2992"/>
                  <a:gd name="T20" fmla="*/ 1084 w 2879"/>
                  <a:gd name="T21" fmla="*/ 2874 h 2992"/>
                  <a:gd name="T22" fmla="*/ 1599 w 2879"/>
                  <a:gd name="T23" fmla="*/ 2806 h 2992"/>
                  <a:gd name="T24" fmla="*/ 1837 w 2879"/>
                  <a:gd name="T25" fmla="*/ 2730 h 2992"/>
                  <a:gd name="T26" fmla="*/ 1803 w 2879"/>
                  <a:gd name="T27" fmla="*/ 2815 h 2992"/>
                  <a:gd name="T28" fmla="*/ 1710 w 2879"/>
                  <a:gd name="T29" fmla="*/ 2815 h 2992"/>
                  <a:gd name="T30" fmla="*/ 1427 w 2879"/>
                  <a:gd name="T31" fmla="*/ 2339 h 2992"/>
                  <a:gd name="T32" fmla="*/ 1311 w 2879"/>
                  <a:gd name="T33" fmla="*/ 1892 h 2992"/>
                  <a:gd name="T34" fmla="*/ 1346 w 2879"/>
                  <a:gd name="T35" fmla="*/ 1665 h 2992"/>
                  <a:gd name="T36" fmla="*/ 1457 w 2879"/>
                  <a:gd name="T37" fmla="*/ 1886 h 2992"/>
                  <a:gd name="T38" fmla="*/ 1511 w 2879"/>
                  <a:gd name="T39" fmla="*/ 2100 h 2992"/>
                  <a:gd name="T40" fmla="*/ 1627 w 2879"/>
                  <a:gd name="T41" fmla="*/ 2196 h 2992"/>
                  <a:gd name="T42" fmla="*/ 1479 w 2879"/>
                  <a:gd name="T43" fmla="*/ 2701 h 2992"/>
                  <a:gd name="T44" fmla="*/ 1353 w 2879"/>
                  <a:gd name="T45" fmla="*/ 2165 h 2992"/>
                  <a:gd name="T46" fmla="*/ 965 w 2879"/>
                  <a:gd name="T47" fmla="*/ 2696 h 2992"/>
                  <a:gd name="T48" fmla="*/ 329 w 2879"/>
                  <a:gd name="T49" fmla="*/ 2283 h 2992"/>
                  <a:gd name="T50" fmla="*/ 442 w 2879"/>
                  <a:gd name="T51" fmla="*/ 514 h 2992"/>
                  <a:gd name="T52" fmla="*/ 2390 w 2879"/>
                  <a:gd name="T53" fmla="*/ 467 h 2992"/>
                  <a:gd name="T54" fmla="*/ 2537 w 2879"/>
                  <a:gd name="T55" fmla="*/ 2304 h 2992"/>
                  <a:gd name="T56" fmla="*/ 1914 w 2879"/>
                  <a:gd name="T57" fmla="*/ 2696 h 2992"/>
                  <a:gd name="T58" fmla="*/ 2068 w 2879"/>
                  <a:gd name="T59" fmla="*/ 2270 h 2992"/>
                  <a:gd name="T60" fmla="*/ 1812 w 2879"/>
                  <a:gd name="T61" fmla="*/ 1308 h 2992"/>
                  <a:gd name="T62" fmla="*/ 1679 w 2879"/>
                  <a:gd name="T63" fmla="*/ 1601 h 2992"/>
                  <a:gd name="T64" fmla="*/ 1770 w 2879"/>
                  <a:gd name="T65" fmla="*/ 2095 h 2992"/>
                  <a:gd name="T66" fmla="*/ 1685 w 2879"/>
                  <a:gd name="T67" fmla="*/ 2493 h 2992"/>
                  <a:gd name="T68" fmla="*/ 1383 w 2879"/>
                  <a:gd name="T69" fmla="*/ 1607 h 2992"/>
                  <a:gd name="T70" fmla="*/ 1228 w 2879"/>
                  <a:gd name="T71" fmla="*/ 2442 h 2992"/>
                  <a:gd name="T72" fmla="*/ 1135 w 2879"/>
                  <a:gd name="T73" fmla="*/ 1849 h 2992"/>
                  <a:gd name="T74" fmla="*/ 958 w 2879"/>
                  <a:gd name="T75" fmla="*/ 1385 h 2992"/>
                  <a:gd name="T76" fmla="*/ 677 w 2879"/>
                  <a:gd name="T77" fmla="*/ 2535 h 2992"/>
                  <a:gd name="T78" fmla="*/ 914 w 2879"/>
                  <a:gd name="T79" fmla="*/ 2806 h 2992"/>
                  <a:gd name="T80" fmla="*/ 1934 w 2879"/>
                  <a:gd name="T81" fmla="*/ 2911 h 2992"/>
                  <a:gd name="T82" fmla="*/ 2320 w 2879"/>
                  <a:gd name="T83" fmla="*/ 2603 h 2992"/>
                  <a:gd name="T84" fmla="*/ 2523 w 2879"/>
                  <a:gd name="T85" fmla="*/ 520 h 2992"/>
                  <a:gd name="T86" fmla="*/ 1516 w 2879"/>
                  <a:gd name="T87" fmla="*/ 29 h 2992"/>
                  <a:gd name="T88" fmla="*/ 408 w 2879"/>
                  <a:gd name="T89" fmla="*/ 463 h 2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9" h="2992">
                    <a:moveTo>
                      <a:pt x="1549" y="2908"/>
                    </a:moveTo>
                    <a:lnTo>
                      <a:pt x="1549" y="2823"/>
                    </a:lnTo>
                    <a:lnTo>
                      <a:pt x="1575" y="2823"/>
                    </a:lnTo>
                    <a:cubicBezTo>
                      <a:pt x="1577" y="2850"/>
                      <a:pt x="1583" y="2853"/>
                      <a:pt x="1583" y="2882"/>
                    </a:cubicBezTo>
                    <a:cubicBezTo>
                      <a:pt x="1583" y="2908"/>
                      <a:pt x="1573" y="2905"/>
                      <a:pt x="1549" y="2908"/>
                    </a:cubicBezTo>
                    <a:close/>
                    <a:moveTo>
                      <a:pt x="1761" y="2882"/>
                    </a:moveTo>
                    <a:cubicBezTo>
                      <a:pt x="1750" y="2860"/>
                      <a:pt x="1753" y="2873"/>
                      <a:pt x="1753" y="2840"/>
                    </a:cubicBezTo>
                    <a:cubicBezTo>
                      <a:pt x="1813" y="2845"/>
                      <a:pt x="1781" y="2880"/>
                      <a:pt x="1761" y="2882"/>
                    </a:cubicBezTo>
                    <a:close/>
                    <a:moveTo>
                      <a:pt x="1321" y="2857"/>
                    </a:moveTo>
                    <a:lnTo>
                      <a:pt x="1321" y="2806"/>
                    </a:lnTo>
                    <a:lnTo>
                      <a:pt x="1346" y="2806"/>
                    </a:lnTo>
                    <a:cubicBezTo>
                      <a:pt x="1348" y="2829"/>
                      <a:pt x="1350" y="2829"/>
                      <a:pt x="1355" y="2848"/>
                    </a:cubicBezTo>
                    <a:cubicBezTo>
                      <a:pt x="1341" y="2850"/>
                      <a:pt x="1328" y="2848"/>
                      <a:pt x="1321" y="2857"/>
                    </a:cubicBezTo>
                    <a:close/>
                    <a:moveTo>
                      <a:pt x="1363" y="2798"/>
                    </a:moveTo>
                    <a:lnTo>
                      <a:pt x="1524" y="2798"/>
                    </a:lnTo>
                    <a:cubicBezTo>
                      <a:pt x="1504" y="2840"/>
                      <a:pt x="1521" y="2884"/>
                      <a:pt x="1524" y="2925"/>
                    </a:cubicBezTo>
                    <a:lnTo>
                      <a:pt x="1338" y="2925"/>
                    </a:lnTo>
                    <a:cubicBezTo>
                      <a:pt x="1376" y="2868"/>
                      <a:pt x="1399" y="2865"/>
                      <a:pt x="1363" y="2798"/>
                    </a:cubicBezTo>
                    <a:close/>
                    <a:moveTo>
                      <a:pt x="1287" y="2874"/>
                    </a:moveTo>
                    <a:cubicBezTo>
                      <a:pt x="1307" y="2879"/>
                      <a:pt x="1312" y="2882"/>
                      <a:pt x="1338" y="2882"/>
                    </a:cubicBezTo>
                    <a:cubicBezTo>
                      <a:pt x="1331" y="2906"/>
                      <a:pt x="1340" y="2897"/>
                      <a:pt x="1316" y="2911"/>
                    </a:cubicBezTo>
                    <a:cubicBezTo>
                      <a:pt x="1275" y="2934"/>
                      <a:pt x="1165" y="2927"/>
                      <a:pt x="1143" y="2882"/>
                    </a:cubicBezTo>
                    <a:cubicBezTo>
                      <a:pt x="1135" y="2866"/>
                      <a:pt x="1139" y="2855"/>
                      <a:pt x="1145" y="2835"/>
                    </a:cubicBezTo>
                    <a:cubicBezTo>
                      <a:pt x="1153" y="2811"/>
                      <a:pt x="1158" y="2797"/>
                      <a:pt x="1160" y="2772"/>
                    </a:cubicBezTo>
                    <a:lnTo>
                      <a:pt x="1312" y="2783"/>
                    </a:lnTo>
                    <a:cubicBezTo>
                      <a:pt x="1289" y="2816"/>
                      <a:pt x="1287" y="2814"/>
                      <a:pt x="1287" y="2874"/>
                    </a:cubicBezTo>
                    <a:close/>
                    <a:moveTo>
                      <a:pt x="1084" y="2874"/>
                    </a:moveTo>
                    <a:cubicBezTo>
                      <a:pt x="1021" y="2874"/>
                      <a:pt x="1025" y="2869"/>
                      <a:pt x="974" y="2857"/>
                    </a:cubicBezTo>
                    <a:lnTo>
                      <a:pt x="1036" y="2731"/>
                    </a:lnTo>
                    <a:cubicBezTo>
                      <a:pt x="1070" y="2739"/>
                      <a:pt x="1099" y="2754"/>
                      <a:pt x="1143" y="2755"/>
                    </a:cubicBezTo>
                    <a:cubicBezTo>
                      <a:pt x="1125" y="2800"/>
                      <a:pt x="1149" y="2744"/>
                      <a:pt x="1122" y="2776"/>
                    </a:cubicBezTo>
                    <a:cubicBezTo>
                      <a:pt x="1104" y="2798"/>
                      <a:pt x="1114" y="2769"/>
                      <a:pt x="1116" y="2807"/>
                    </a:cubicBezTo>
                    <a:cubicBezTo>
                      <a:pt x="1118" y="2844"/>
                      <a:pt x="1120" y="2874"/>
                      <a:pt x="1084" y="2874"/>
                    </a:cubicBezTo>
                    <a:close/>
                    <a:moveTo>
                      <a:pt x="1736" y="2899"/>
                    </a:moveTo>
                    <a:cubicBezTo>
                      <a:pt x="1699" y="2908"/>
                      <a:pt x="1632" y="2924"/>
                      <a:pt x="1592" y="2925"/>
                    </a:cubicBezTo>
                    <a:cubicBezTo>
                      <a:pt x="1607" y="2859"/>
                      <a:pt x="1616" y="2924"/>
                      <a:pt x="1599" y="2806"/>
                    </a:cubicBezTo>
                    <a:cubicBezTo>
                      <a:pt x="1592" y="2802"/>
                      <a:pt x="1584" y="2800"/>
                      <a:pt x="1581" y="2800"/>
                    </a:cubicBezTo>
                    <a:lnTo>
                      <a:pt x="1558" y="2789"/>
                    </a:lnTo>
                    <a:cubicBezTo>
                      <a:pt x="1664" y="2765"/>
                      <a:pt x="1744" y="2775"/>
                      <a:pt x="1837" y="2730"/>
                    </a:cubicBezTo>
                    <a:lnTo>
                      <a:pt x="1888" y="2857"/>
                    </a:lnTo>
                    <a:cubicBezTo>
                      <a:pt x="1864" y="2869"/>
                      <a:pt x="1833" y="2876"/>
                      <a:pt x="1803" y="2882"/>
                    </a:cubicBezTo>
                    <a:lnTo>
                      <a:pt x="1803" y="2815"/>
                    </a:lnTo>
                    <a:cubicBezTo>
                      <a:pt x="1759" y="2811"/>
                      <a:pt x="1788" y="2804"/>
                      <a:pt x="1744" y="2815"/>
                    </a:cubicBezTo>
                    <a:cubicBezTo>
                      <a:pt x="1756" y="2797"/>
                      <a:pt x="1767" y="2781"/>
                      <a:pt x="1778" y="2764"/>
                    </a:cubicBezTo>
                    <a:cubicBezTo>
                      <a:pt x="1738" y="2773"/>
                      <a:pt x="1722" y="2778"/>
                      <a:pt x="1710" y="2815"/>
                    </a:cubicBezTo>
                    <a:cubicBezTo>
                      <a:pt x="1701" y="2846"/>
                      <a:pt x="1719" y="2868"/>
                      <a:pt x="1736" y="2899"/>
                    </a:cubicBezTo>
                    <a:close/>
                    <a:moveTo>
                      <a:pt x="1353" y="2165"/>
                    </a:moveTo>
                    <a:cubicBezTo>
                      <a:pt x="1390" y="2221"/>
                      <a:pt x="1360" y="2325"/>
                      <a:pt x="1427" y="2339"/>
                    </a:cubicBezTo>
                    <a:cubicBezTo>
                      <a:pt x="1434" y="2077"/>
                      <a:pt x="1373" y="2191"/>
                      <a:pt x="1342" y="2121"/>
                    </a:cubicBezTo>
                    <a:cubicBezTo>
                      <a:pt x="1327" y="2045"/>
                      <a:pt x="1349" y="2044"/>
                      <a:pt x="1358" y="1989"/>
                    </a:cubicBezTo>
                    <a:cubicBezTo>
                      <a:pt x="1365" y="1942"/>
                      <a:pt x="1321" y="1950"/>
                      <a:pt x="1311" y="1892"/>
                    </a:cubicBezTo>
                    <a:cubicBezTo>
                      <a:pt x="1357" y="1820"/>
                      <a:pt x="1435" y="1869"/>
                      <a:pt x="1428" y="1793"/>
                    </a:cubicBezTo>
                    <a:cubicBezTo>
                      <a:pt x="1395" y="1772"/>
                      <a:pt x="1337" y="1792"/>
                      <a:pt x="1316" y="1759"/>
                    </a:cubicBezTo>
                    <a:cubicBezTo>
                      <a:pt x="1296" y="1727"/>
                      <a:pt x="1329" y="1682"/>
                      <a:pt x="1346" y="1665"/>
                    </a:cubicBezTo>
                    <a:cubicBezTo>
                      <a:pt x="1395" y="1679"/>
                      <a:pt x="1376" y="1680"/>
                      <a:pt x="1400" y="1719"/>
                    </a:cubicBezTo>
                    <a:cubicBezTo>
                      <a:pt x="1515" y="1731"/>
                      <a:pt x="1523" y="1715"/>
                      <a:pt x="1625" y="1757"/>
                    </a:cubicBezTo>
                    <a:cubicBezTo>
                      <a:pt x="1634" y="1916"/>
                      <a:pt x="1547" y="1882"/>
                      <a:pt x="1457" y="1886"/>
                    </a:cubicBezTo>
                    <a:cubicBezTo>
                      <a:pt x="1427" y="1888"/>
                      <a:pt x="1405" y="1892"/>
                      <a:pt x="1385" y="1909"/>
                    </a:cubicBezTo>
                    <a:cubicBezTo>
                      <a:pt x="1409" y="1929"/>
                      <a:pt x="1409" y="1927"/>
                      <a:pt x="1448" y="1935"/>
                    </a:cubicBezTo>
                    <a:cubicBezTo>
                      <a:pt x="1533" y="1952"/>
                      <a:pt x="1492" y="2005"/>
                      <a:pt x="1511" y="2100"/>
                    </a:cubicBezTo>
                    <a:cubicBezTo>
                      <a:pt x="1550" y="2041"/>
                      <a:pt x="1523" y="1991"/>
                      <a:pt x="1577" y="1967"/>
                    </a:cubicBezTo>
                    <a:cubicBezTo>
                      <a:pt x="1610" y="2042"/>
                      <a:pt x="1601" y="2076"/>
                      <a:pt x="1577" y="2149"/>
                    </a:cubicBezTo>
                    <a:cubicBezTo>
                      <a:pt x="1617" y="2174"/>
                      <a:pt x="1618" y="2137"/>
                      <a:pt x="1627" y="2196"/>
                    </a:cubicBezTo>
                    <a:cubicBezTo>
                      <a:pt x="1638" y="2274"/>
                      <a:pt x="1612" y="2358"/>
                      <a:pt x="1557" y="2407"/>
                    </a:cubicBezTo>
                    <a:cubicBezTo>
                      <a:pt x="1497" y="2459"/>
                      <a:pt x="1503" y="2425"/>
                      <a:pt x="1502" y="2535"/>
                    </a:cubicBezTo>
                    <a:cubicBezTo>
                      <a:pt x="1502" y="2594"/>
                      <a:pt x="1503" y="2655"/>
                      <a:pt x="1479" y="2701"/>
                    </a:cubicBezTo>
                    <a:cubicBezTo>
                      <a:pt x="1383" y="2681"/>
                      <a:pt x="1423" y="2605"/>
                      <a:pt x="1425" y="2434"/>
                    </a:cubicBezTo>
                    <a:cubicBezTo>
                      <a:pt x="1366" y="2389"/>
                      <a:pt x="1294" y="2369"/>
                      <a:pt x="1302" y="2221"/>
                    </a:cubicBezTo>
                    <a:cubicBezTo>
                      <a:pt x="1305" y="2178"/>
                      <a:pt x="1313" y="2169"/>
                      <a:pt x="1353" y="2165"/>
                    </a:cubicBezTo>
                    <a:close/>
                    <a:moveTo>
                      <a:pt x="677" y="2535"/>
                    </a:moveTo>
                    <a:cubicBezTo>
                      <a:pt x="685" y="2563"/>
                      <a:pt x="678" y="2547"/>
                      <a:pt x="699" y="2565"/>
                    </a:cubicBezTo>
                    <a:cubicBezTo>
                      <a:pt x="752" y="2611"/>
                      <a:pt x="903" y="2695"/>
                      <a:pt x="965" y="2696"/>
                    </a:cubicBezTo>
                    <a:cubicBezTo>
                      <a:pt x="959" y="2722"/>
                      <a:pt x="954" y="2721"/>
                      <a:pt x="948" y="2747"/>
                    </a:cubicBezTo>
                    <a:cubicBezTo>
                      <a:pt x="896" y="2746"/>
                      <a:pt x="791" y="2693"/>
                      <a:pt x="755" y="2669"/>
                    </a:cubicBezTo>
                    <a:cubicBezTo>
                      <a:pt x="589" y="2561"/>
                      <a:pt x="451" y="2449"/>
                      <a:pt x="329" y="2283"/>
                    </a:cubicBezTo>
                    <a:cubicBezTo>
                      <a:pt x="91" y="1958"/>
                      <a:pt x="5" y="1570"/>
                      <a:pt x="97" y="1150"/>
                    </a:cubicBezTo>
                    <a:cubicBezTo>
                      <a:pt x="143" y="940"/>
                      <a:pt x="268" y="687"/>
                      <a:pt x="421" y="535"/>
                    </a:cubicBezTo>
                    <a:cubicBezTo>
                      <a:pt x="430" y="526"/>
                      <a:pt x="434" y="523"/>
                      <a:pt x="442" y="514"/>
                    </a:cubicBezTo>
                    <a:cubicBezTo>
                      <a:pt x="504" y="446"/>
                      <a:pt x="576" y="385"/>
                      <a:pt x="652" y="334"/>
                    </a:cubicBezTo>
                    <a:cubicBezTo>
                      <a:pt x="1121" y="23"/>
                      <a:pt x="1735" y="0"/>
                      <a:pt x="2203" y="315"/>
                    </a:cubicBezTo>
                    <a:lnTo>
                      <a:pt x="2390" y="467"/>
                    </a:lnTo>
                    <a:cubicBezTo>
                      <a:pt x="2613" y="693"/>
                      <a:pt x="2811" y="1034"/>
                      <a:pt x="2811" y="1375"/>
                    </a:cubicBezTo>
                    <a:lnTo>
                      <a:pt x="2811" y="1528"/>
                    </a:lnTo>
                    <a:cubicBezTo>
                      <a:pt x="2811" y="1813"/>
                      <a:pt x="2667" y="2145"/>
                      <a:pt x="2537" y="2304"/>
                    </a:cubicBezTo>
                    <a:cubicBezTo>
                      <a:pt x="2493" y="2358"/>
                      <a:pt x="2460" y="2391"/>
                      <a:pt x="2411" y="2440"/>
                    </a:cubicBezTo>
                    <a:cubicBezTo>
                      <a:pt x="2306" y="2545"/>
                      <a:pt x="2055" y="2744"/>
                      <a:pt x="1922" y="2747"/>
                    </a:cubicBezTo>
                    <a:cubicBezTo>
                      <a:pt x="1917" y="2727"/>
                      <a:pt x="1914" y="2722"/>
                      <a:pt x="1914" y="2696"/>
                    </a:cubicBezTo>
                    <a:cubicBezTo>
                      <a:pt x="1995" y="2694"/>
                      <a:pt x="2114" y="2602"/>
                      <a:pt x="2176" y="2569"/>
                    </a:cubicBezTo>
                    <a:cubicBezTo>
                      <a:pt x="2169" y="2539"/>
                      <a:pt x="2155" y="2526"/>
                      <a:pt x="2142" y="2501"/>
                    </a:cubicBezTo>
                    <a:cubicBezTo>
                      <a:pt x="2102" y="2424"/>
                      <a:pt x="2080" y="2361"/>
                      <a:pt x="2068" y="2270"/>
                    </a:cubicBezTo>
                    <a:cubicBezTo>
                      <a:pt x="2051" y="2134"/>
                      <a:pt x="2024" y="1600"/>
                      <a:pt x="2024" y="1502"/>
                    </a:cubicBezTo>
                    <a:cubicBezTo>
                      <a:pt x="2024" y="1424"/>
                      <a:pt x="1992" y="1413"/>
                      <a:pt x="1945" y="1378"/>
                    </a:cubicBezTo>
                    <a:cubicBezTo>
                      <a:pt x="1914" y="1354"/>
                      <a:pt x="1853" y="1317"/>
                      <a:pt x="1812" y="1308"/>
                    </a:cubicBezTo>
                    <a:cubicBezTo>
                      <a:pt x="1769" y="1389"/>
                      <a:pt x="1656" y="1489"/>
                      <a:pt x="1575" y="1511"/>
                    </a:cubicBezTo>
                    <a:cubicBezTo>
                      <a:pt x="1583" y="1540"/>
                      <a:pt x="1596" y="1544"/>
                      <a:pt x="1621" y="1558"/>
                    </a:cubicBezTo>
                    <a:cubicBezTo>
                      <a:pt x="1654" y="1577"/>
                      <a:pt x="1652" y="1575"/>
                      <a:pt x="1679" y="1601"/>
                    </a:cubicBezTo>
                    <a:cubicBezTo>
                      <a:pt x="1722" y="1645"/>
                      <a:pt x="1728" y="1668"/>
                      <a:pt x="1742" y="1733"/>
                    </a:cubicBezTo>
                    <a:cubicBezTo>
                      <a:pt x="1753" y="1781"/>
                      <a:pt x="1762" y="1854"/>
                      <a:pt x="1761" y="1908"/>
                    </a:cubicBezTo>
                    <a:cubicBezTo>
                      <a:pt x="1761" y="1979"/>
                      <a:pt x="1770" y="2024"/>
                      <a:pt x="1770" y="2095"/>
                    </a:cubicBezTo>
                    <a:cubicBezTo>
                      <a:pt x="1770" y="2175"/>
                      <a:pt x="1761" y="2221"/>
                      <a:pt x="1761" y="2298"/>
                    </a:cubicBezTo>
                    <a:cubicBezTo>
                      <a:pt x="1762" y="2375"/>
                      <a:pt x="1746" y="2429"/>
                      <a:pt x="1744" y="2493"/>
                    </a:cubicBezTo>
                    <a:lnTo>
                      <a:pt x="1685" y="2493"/>
                    </a:lnTo>
                    <a:cubicBezTo>
                      <a:pt x="1681" y="2447"/>
                      <a:pt x="1668" y="2400"/>
                      <a:pt x="1668" y="2349"/>
                    </a:cubicBezTo>
                    <a:cubicBezTo>
                      <a:pt x="1668" y="2091"/>
                      <a:pt x="1708" y="1881"/>
                      <a:pt x="1609" y="1688"/>
                    </a:cubicBezTo>
                    <a:cubicBezTo>
                      <a:pt x="1566" y="1604"/>
                      <a:pt x="1470" y="1541"/>
                      <a:pt x="1383" y="1607"/>
                    </a:cubicBezTo>
                    <a:cubicBezTo>
                      <a:pt x="1200" y="1748"/>
                      <a:pt x="1245" y="1884"/>
                      <a:pt x="1223" y="2031"/>
                    </a:cubicBezTo>
                    <a:cubicBezTo>
                      <a:pt x="1217" y="2072"/>
                      <a:pt x="1218" y="2102"/>
                      <a:pt x="1224" y="2141"/>
                    </a:cubicBezTo>
                    <a:lnTo>
                      <a:pt x="1228" y="2442"/>
                    </a:lnTo>
                    <a:cubicBezTo>
                      <a:pt x="1228" y="2487"/>
                      <a:pt x="1205" y="2500"/>
                      <a:pt x="1160" y="2501"/>
                    </a:cubicBezTo>
                    <a:cubicBezTo>
                      <a:pt x="1159" y="2465"/>
                      <a:pt x="1152" y="2467"/>
                      <a:pt x="1151" y="2425"/>
                    </a:cubicBezTo>
                    <a:lnTo>
                      <a:pt x="1135" y="1849"/>
                    </a:lnTo>
                    <a:cubicBezTo>
                      <a:pt x="1135" y="1673"/>
                      <a:pt x="1215" y="1607"/>
                      <a:pt x="1321" y="1536"/>
                    </a:cubicBezTo>
                    <a:cubicBezTo>
                      <a:pt x="1259" y="1444"/>
                      <a:pt x="1243" y="1545"/>
                      <a:pt x="1084" y="1308"/>
                    </a:cubicBezTo>
                    <a:cubicBezTo>
                      <a:pt x="1032" y="1335"/>
                      <a:pt x="1004" y="1350"/>
                      <a:pt x="958" y="1385"/>
                    </a:cubicBezTo>
                    <a:cubicBezTo>
                      <a:pt x="891" y="1434"/>
                      <a:pt x="881" y="1445"/>
                      <a:pt x="880" y="1511"/>
                    </a:cubicBezTo>
                    <a:cubicBezTo>
                      <a:pt x="878" y="1674"/>
                      <a:pt x="851" y="2123"/>
                      <a:pt x="824" y="2266"/>
                    </a:cubicBezTo>
                    <a:cubicBezTo>
                      <a:pt x="805" y="2361"/>
                      <a:pt x="772" y="2527"/>
                      <a:pt x="677" y="2535"/>
                    </a:cubicBezTo>
                    <a:close/>
                    <a:moveTo>
                      <a:pt x="0" y="1426"/>
                    </a:moveTo>
                    <a:cubicBezTo>
                      <a:pt x="0" y="1915"/>
                      <a:pt x="185" y="2298"/>
                      <a:pt x="549" y="2596"/>
                    </a:cubicBezTo>
                    <a:cubicBezTo>
                      <a:pt x="716" y="2732"/>
                      <a:pt x="761" y="2732"/>
                      <a:pt x="914" y="2806"/>
                    </a:cubicBezTo>
                    <a:cubicBezTo>
                      <a:pt x="902" y="2825"/>
                      <a:pt x="889" y="2842"/>
                      <a:pt x="889" y="2874"/>
                    </a:cubicBezTo>
                    <a:cubicBezTo>
                      <a:pt x="889" y="2941"/>
                      <a:pt x="1344" y="2992"/>
                      <a:pt x="1482" y="2992"/>
                    </a:cubicBezTo>
                    <a:cubicBezTo>
                      <a:pt x="1595" y="2992"/>
                      <a:pt x="1822" y="2950"/>
                      <a:pt x="1934" y="2911"/>
                    </a:cubicBezTo>
                    <a:cubicBezTo>
                      <a:pt x="1961" y="2902"/>
                      <a:pt x="1965" y="2897"/>
                      <a:pt x="1990" y="2891"/>
                    </a:cubicBezTo>
                    <a:cubicBezTo>
                      <a:pt x="1987" y="2857"/>
                      <a:pt x="1972" y="2841"/>
                      <a:pt x="1964" y="2806"/>
                    </a:cubicBezTo>
                    <a:cubicBezTo>
                      <a:pt x="2149" y="2709"/>
                      <a:pt x="2126" y="2751"/>
                      <a:pt x="2320" y="2603"/>
                    </a:cubicBezTo>
                    <a:cubicBezTo>
                      <a:pt x="2642" y="2357"/>
                      <a:pt x="2879" y="1923"/>
                      <a:pt x="2879" y="1477"/>
                    </a:cubicBezTo>
                    <a:cubicBezTo>
                      <a:pt x="2879" y="1164"/>
                      <a:pt x="2759" y="794"/>
                      <a:pt x="2563" y="565"/>
                    </a:cubicBezTo>
                    <a:cubicBezTo>
                      <a:pt x="2547" y="546"/>
                      <a:pt x="2538" y="540"/>
                      <a:pt x="2523" y="520"/>
                    </a:cubicBezTo>
                    <a:cubicBezTo>
                      <a:pt x="2507" y="499"/>
                      <a:pt x="2498" y="491"/>
                      <a:pt x="2479" y="471"/>
                    </a:cubicBezTo>
                    <a:cubicBezTo>
                      <a:pt x="2361" y="355"/>
                      <a:pt x="2228" y="254"/>
                      <a:pt x="2072" y="176"/>
                    </a:cubicBezTo>
                    <a:cubicBezTo>
                      <a:pt x="1922" y="101"/>
                      <a:pt x="1735" y="29"/>
                      <a:pt x="1516" y="29"/>
                    </a:cubicBezTo>
                    <a:cubicBezTo>
                      <a:pt x="1101" y="29"/>
                      <a:pt x="857" y="107"/>
                      <a:pt x="552" y="335"/>
                    </a:cubicBezTo>
                    <a:cubicBezTo>
                      <a:pt x="527" y="353"/>
                      <a:pt x="523" y="359"/>
                      <a:pt x="502" y="378"/>
                    </a:cubicBezTo>
                    <a:lnTo>
                      <a:pt x="408" y="463"/>
                    </a:lnTo>
                    <a:cubicBezTo>
                      <a:pt x="388" y="484"/>
                      <a:pt x="384" y="493"/>
                      <a:pt x="366" y="514"/>
                    </a:cubicBezTo>
                    <a:cubicBezTo>
                      <a:pt x="152" y="755"/>
                      <a:pt x="0" y="1086"/>
                      <a:pt x="0" y="14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5" name="Freeform 14">
                <a:extLst>
                  <a:ext uri="{FF2B5EF4-FFF2-40B4-BE49-F238E27FC236}">
                    <a16:creationId xmlns:a16="http://schemas.microsoft.com/office/drawing/2014/main" id="{7C80EA70-2211-4F92-8237-3D8966D4FFD5}"/>
                  </a:ext>
                </a:extLst>
              </p:cNvPr>
              <p:cNvSpPr>
                <a:spLocks noEditPoints="1"/>
              </p:cNvSpPr>
              <p:nvPr/>
            </p:nvSpPr>
            <p:spPr bwMode="auto">
              <a:xfrm>
                <a:off x="4065588" y="1646238"/>
                <a:ext cx="969963" cy="958850"/>
              </a:xfrm>
              <a:custGeom>
                <a:avLst/>
                <a:gdLst>
                  <a:gd name="T0" fmla="*/ 2152 w 4182"/>
                  <a:gd name="T1" fmla="*/ 4022 h 4106"/>
                  <a:gd name="T2" fmla="*/ 1282 w 4182"/>
                  <a:gd name="T3" fmla="*/ 3867 h 4106"/>
                  <a:gd name="T4" fmla="*/ 834 w 4182"/>
                  <a:gd name="T5" fmla="*/ 3603 h 4106"/>
                  <a:gd name="T6" fmla="*/ 773 w 4182"/>
                  <a:gd name="T7" fmla="*/ 3546 h 4106"/>
                  <a:gd name="T8" fmla="*/ 646 w 4182"/>
                  <a:gd name="T9" fmla="*/ 3427 h 4106"/>
                  <a:gd name="T10" fmla="*/ 382 w 4182"/>
                  <a:gd name="T11" fmla="*/ 3098 h 4106"/>
                  <a:gd name="T12" fmla="*/ 94 w 4182"/>
                  <a:gd name="T13" fmla="*/ 2184 h 4106"/>
                  <a:gd name="T14" fmla="*/ 280 w 4182"/>
                  <a:gd name="T15" fmla="*/ 1211 h 4106"/>
                  <a:gd name="T16" fmla="*/ 567 w 4182"/>
                  <a:gd name="T17" fmla="*/ 769 h 4106"/>
                  <a:gd name="T18" fmla="*/ 630 w 4182"/>
                  <a:gd name="T19" fmla="*/ 713 h 4106"/>
                  <a:gd name="T20" fmla="*/ 953 w 4182"/>
                  <a:gd name="T21" fmla="*/ 427 h 4106"/>
                  <a:gd name="T22" fmla="*/ 2075 w 4182"/>
                  <a:gd name="T23" fmla="*/ 85 h 4106"/>
                  <a:gd name="T24" fmla="*/ 2939 w 4182"/>
                  <a:gd name="T25" fmla="*/ 288 h 4106"/>
                  <a:gd name="T26" fmla="*/ 3360 w 4182"/>
                  <a:gd name="T27" fmla="*/ 578 h 4106"/>
                  <a:gd name="T28" fmla="*/ 3483 w 4182"/>
                  <a:gd name="T29" fmla="*/ 700 h 4106"/>
                  <a:gd name="T30" fmla="*/ 3647 w 4182"/>
                  <a:gd name="T31" fmla="*/ 893 h 4106"/>
                  <a:gd name="T32" fmla="*/ 4023 w 4182"/>
                  <a:gd name="T33" fmla="*/ 1947 h 4106"/>
                  <a:gd name="T34" fmla="*/ 3777 w 4182"/>
                  <a:gd name="T35" fmla="*/ 3014 h 4106"/>
                  <a:gd name="T36" fmla="*/ 3473 w 4182"/>
                  <a:gd name="T37" fmla="*/ 3429 h 4106"/>
                  <a:gd name="T38" fmla="*/ 3077 w 4182"/>
                  <a:gd name="T39" fmla="*/ 3745 h 4106"/>
                  <a:gd name="T40" fmla="*/ 2914 w 4182"/>
                  <a:gd name="T41" fmla="*/ 3827 h 4106"/>
                  <a:gd name="T42" fmla="*/ 2567 w 4182"/>
                  <a:gd name="T43" fmla="*/ 3955 h 4106"/>
                  <a:gd name="T44" fmla="*/ 2152 w 4182"/>
                  <a:gd name="T45" fmla="*/ 4022 h 4106"/>
                  <a:gd name="T46" fmla="*/ 9 w 4182"/>
                  <a:gd name="T47" fmla="*/ 1880 h 4106"/>
                  <a:gd name="T48" fmla="*/ 62 w 4182"/>
                  <a:gd name="T49" fmla="*/ 2563 h 4106"/>
                  <a:gd name="T50" fmla="*/ 122 w 4182"/>
                  <a:gd name="T51" fmla="*/ 2749 h 4106"/>
                  <a:gd name="T52" fmla="*/ 480 w 4182"/>
                  <a:gd name="T53" fmla="*/ 3373 h 4106"/>
                  <a:gd name="T54" fmla="*/ 730 w 4182"/>
                  <a:gd name="T55" fmla="*/ 3623 h 4106"/>
                  <a:gd name="T56" fmla="*/ 868 w 4182"/>
                  <a:gd name="T57" fmla="*/ 3730 h 4106"/>
                  <a:gd name="T58" fmla="*/ 939 w 4182"/>
                  <a:gd name="T59" fmla="*/ 3778 h 4106"/>
                  <a:gd name="T60" fmla="*/ 1017 w 4182"/>
                  <a:gd name="T61" fmla="*/ 3827 h 4106"/>
                  <a:gd name="T62" fmla="*/ 1982 w 4182"/>
                  <a:gd name="T63" fmla="*/ 4106 h 4106"/>
                  <a:gd name="T64" fmla="*/ 2935 w 4182"/>
                  <a:gd name="T65" fmla="*/ 3917 h 4106"/>
                  <a:gd name="T66" fmla="*/ 3094 w 4182"/>
                  <a:gd name="T67" fmla="*/ 3830 h 4106"/>
                  <a:gd name="T68" fmla="*/ 3243 w 4182"/>
                  <a:gd name="T69" fmla="*/ 3733 h 4106"/>
                  <a:gd name="T70" fmla="*/ 3379 w 4182"/>
                  <a:gd name="T71" fmla="*/ 3624 h 4106"/>
                  <a:gd name="T72" fmla="*/ 3445 w 4182"/>
                  <a:gd name="T73" fmla="*/ 3571 h 4106"/>
                  <a:gd name="T74" fmla="*/ 3624 w 4182"/>
                  <a:gd name="T75" fmla="*/ 3377 h 4106"/>
                  <a:gd name="T76" fmla="*/ 3915 w 4182"/>
                  <a:gd name="T77" fmla="*/ 2932 h 4106"/>
                  <a:gd name="T78" fmla="*/ 3944 w 4182"/>
                  <a:gd name="T79" fmla="*/ 1247 h 4106"/>
                  <a:gd name="T80" fmla="*/ 3813 w 4182"/>
                  <a:gd name="T81" fmla="*/ 1006 h 4106"/>
                  <a:gd name="T82" fmla="*/ 3718 w 4182"/>
                  <a:gd name="T83" fmla="*/ 847 h 4106"/>
                  <a:gd name="T84" fmla="*/ 3470 w 4182"/>
                  <a:gd name="T85" fmla="*/ 595 h 4106"/>
                  <a:gd name="T86" fmla="*/ 3139 w 4182"/>
                  <a:gd name="T87" fmla="*/ 308 h 4106"/>
                  <a:gd name="T88" fmla="*/ 2067 w 4182"/>
                  <a:gd name="T89" fmla="*/ 0 h 4106"/>
                  <a:gd name="T90" fmla="*/ 787 w 4182"/>
                  <a:gd name="T91" fmla="*/ 439 h 4106"/>
                  <a:gd name="T92" fmla="*/ 89 w 4182"/>
                  <a:gd name="T93" fmla="*/ 1459 h 4106"/>
                  <a:gd name="T94" fmla="*/ 9 w 4182"/>
                  <a:gd name="T95" fmla="*/ 1880 h 4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82" h="4106">
                    <a:moveTo>
                      <a:pt x="2152" y="4022"/>
                    </a:moveTo>
                    <a:cubicBezTo>
                      <a:pt x="1818" y="4022"/>
                      <a:pt x="1527" y="3989"/>
                      <a:pt x="1282" y="3867"/>
                    </a:cubicBezTo>
                    <a:cubicBezTo>
                      <a:pt x="1123" y="3787"/>
                      <a:pt x="973" y="3712"/>
                      <a:pt x="834" y="3603"/>
                    </a:cubicBezTo>
                    <a:cubicBezTo>
                      <a:pt x="808" y="3583"/>
                      <a:pt x="797" y="3565"/>
                      <a:pt x="773" y="3546"/>
                    </a:cubicBezTo>
                    <a:cubicBezTo>
                      <a:pt x="711" y="3497"/>
                      <a:pt x="693" y="3468"/>
                      <a:pt x="646" y="3427"/>
                    </a:cubicBezTo>
                    <a:cubicBezTo>
                      <a:pt x="560" y="3351"/>
                      <a:pt x="442" y="3197"/>
                      <a:pt x="382" y="3098"/>
                    </a:cubicBezTo>
                    <a:cubicBezTo>
                      <a:pt x="250" y="2879"/>
                      <a:pt x="94" y="2473"/>
                      <a:pt x="94" y="2184"/>
                    </a:cubicBezTo>
                    <a:cubicBezTo>
                      <a:pt x="94" y="1799"/>
                      <a:pt x="106" y="1560"/>
                      <a:pt x="280" y="1211"/>
                    </a:cubicBezTo>
                    <a:cubicBezTo>
                      <a:pt x="334" y="1105"/>
                      <a:pt x="478" y="840"/>
                      <a:pt x="567" y="769"/>
                    </a:cubicBezTo>
                    <a:cubicBezTo>
                      <a:pt x="595" y="747"/>
                      <a:pt x="604" y="739"/>
                      <a:pt x="630" y="713"/>
                    </a:cubicBezTo>
                    <a:lnTo>
                      <a:pt x="953" y="427"/>
                    </a:lnTo>
                    <a:cubicBezTo>
                      <a:pt x="1277" y="213"/>
                      <a:pt x="1674" y="85"/>
                      <a:pt x="2075" y="85"/>
                    </a:cubicBezTo>
                    <a:cubicBezTo>
                      <a:pt x="2385" y="85"/>
                      <a:pt x="2717" y="174"/>
                      <a:pt x="2939" y="288"/>
                    </a:cubicBezTo>
                    <a:lnTo>
                      <a:pt x="3360" y="578"/>
                    </a:lnTo>
                    <a:cubicBezTo>
                      <a:pt x="3430" y="647"/>
                      <a:pt x="3408" y="610"/>
                      <a:pt x="3483" y="700"/>
                    </a:cubicBezTo>
                    <a:cubicBezTo>
                      <a:pt x="3541" y="769"/>
                      <a:pt x="3569" y="789"/>
                      <a:pt x="3647" y="893"/>
                    </a:cubicBezTo>
                    <a:cubicBezTo>
                      <a:pt x="3850" y="1164"/>
                      <a:pt x="4023" y="1591"/>
                      <a:pt x="4023" y="1947"/>
                    </a:cubicBezTo>
                    <a:cubicBezTo>
                      <a:pt x="4023" y="2470"/>
                      <a:pt x="3975" y="2614"/>
                      <a:pt x="3777" y="3014"/>
                    </a:cubicBezTo>
                    <a:cubicBezTo>
                      <a:pt x="3733" y="3103"/>
                      <a:pt x="3548" y="3369"/>
                      <a:pt x="3473" y="3429"/>
                    </a:cubicBezTo>
                    <a:cubicBezTo>
                      <a:pt x="3340" y="3534"/>
                      <a:pt x="3274" y="3636"/>
                      <a:pt x="3077" y="3745"/>
                    </a:cubicBezTo>
                    <a:cubicBezTo>
                      <a:pt x="3019" y="3777"/>
                      <a:pt x="2974" y="3800"/>
                      <a:pt x="2914" y="3827"/>
                    </a:cubicBezTo>
                    <a:cubicBezTo>
                      <a:pt x="2776" y="3889"/>
                      <a:pt x="2714" y="3912"/>
                      <a:pt x="2567" y="3955"/>
                    </a:cubicBezTo>
                    <a:cubicBezTo>
                      <a:pt x="2455" y="3988"/>
                      <a:pt x="2297" y="4022"/>
                      <a:pt x="2152" y="4022"/>
                    </a:cubicBezTo>
                    <a:close/>
                    <a:moveTo>
                      <a:pt x="9" y="1880"/>
                    </a:moveTo>
                    <a:cubicBezTo>
                      <a:pt x="9" y="2149"/>
                      <a:pt x="0" y="2296"/>
                      <a:pt x="62" y="2563"/>
                    </a:cubicBezTo>
                    <a:cubicBezTo>
                      <a:pt x="76" y="2621"/>
                      <a:pt x="99" y="2693"/>
                      <a:pt x="122" y="2749"/>
                    </a:cubicBezTo>
                    <a:cubicBezTo>
                      <a:pt x="207" y="2959"/>
                      <a:pt x="341" y="3194"/>
                      <a:pt x="480" y="3373"/>
                    </a:cubicBezTo>
                    <a:cubicBezTo>
                      <a:pt x="543" y="3455"/>
                      <a:pt x="651" y="3558"/>
                      <a:pt x="730" y="3623"/>
                    </a:cubicBezTo>
                    <a:lnTo>
                      <a:pt x="868" y="3730"/>
                    </a:lnTo>
                    <a:cubicBezTo>
                      <a:pt x="893" y="3748"/>
                      <a:pt x="914" y="3762"/>
                      <a:pt x="939" y="3778"/>
                    </a:cubicBezTo>
                    <a:cubicBezTo>
                      <a:pt x="966" y="3795"/>
                      <a:pt x="993" y="3812"/>
                      <a:pt x="1017" y="3827"/>
                    </a:cubicBezTo>
                    <a:cubicBezTo>
                      <a:pt x="1283" y="3980"/>
                      <a:pt x="1622" y="4106"/>
                      <a:pt x="1982" y="4106"/>
                    </a:cubicBezTo>
                    <a:cubicBezTo>
                      <a:pt x="2426" y="4106"/>
                      <a:pt x="2563" y="4069"/>
                      <a:pt x="2935" y="3917"/>
                    </a:cubicBezTo>
                    <a:lnTo>
                      <a:pt x="3094" y="3830"/>
                    </a:lnTo>
                    <a:cubicBezTo>
                      <a:pt x="3147" y="3801"/>
                      <a:pt x="3197" y="3767"/>
                      <a:pt x="3243" y="3733"/>
                    </a:cubicBezTo>
                    <a:lnTo>
                      <a:pt x="3379" y="3624"/>
                    </a:lnTo>
                    <a:cubicBezTo>
                      <a:pt x="3403" y="3605"/>
                      <a:pt x="3422" y="3594"/>
                      <a:pt x="3445" y="3571"/>
                    </a:cubicBezTo>
                    <a:lnTo>
                      <a:pt x="3624" y="3377"/>
                    </a:lnTo>
                    <a:cubicBezTo>
                      <a:pt x="3763" y="3205"/>
                      <a:pt x="3800" y="3163"/>
                      <a:pt x="3915" y="2932"/>
                    </a:cubicBezTo>
                    <a:cubicBezTo>
                      <a:pt x="4155" y="2453"/>
                      <a:pt x="4182" y="1744"/>
                      <a:pt x="3944" y="1247"/>
                    </a:cubicBezTo>
                    <a:lnTo>
                      <a:pt x="3813" y="1006"/>
                    </a:lnTo>
                    <a:cubicBezTo>
                      <a:pt x="3780" y="952"/>
                      <a:pt x="3753" y="896"/>
                      <a:pt x="3718" y="847"/>
                    </a:cubicBezTo>
                    <a:lnTo>
                      <a:pt x="3470" y="595"/>
                    </a:lnTo>
                    <a:cubicBezTo>
                      <a:pt x="3363" y="487"/>
                      <a:pt x="3265" y="393"/>
                      <a:pt x="3139" y="308"/>
                    </a:cubicBezTo>
                    <a:cubicBezTo>
                      <a:pt x="2870" y="127"/>
                      <a:pt x="2419" y="0"/>
                      <a:pt x="2067" y="0"/>
                    </a:cubicBezTo>
                    <a:cubicBezTo>
                      <a:pt x="1608" y="0"/>
                      <a:pt x="1130" y="165"/>
                      <a:pt x="787" y="439"/>
                    </a:cubicBezTo>
                    <a:cubicBezTo>
                      <a:pt x="457" y="703"/>
                      <a:pt x="223" y="1059"/>
                      <a:pt x="89" y="1459"/>
                    </a:cubicBezTo>
                    <a:cubicBezTo>
                      <a:pt x="52" y="1570"/>
                      <a:pt x="9" y="1739"/>
                      <a:pt x="9" y="18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6" name="Freeform 15">
                <a:extLst>
                  <a:ext uri="{FF2B5EF4-FFF2-40B4-BE49-F238E27FC236}">
                    <a16:creationId xmlns:a16="http://schemas.microsoft.com/office/drawing/2014/main" id="{50C4029F-23DC-46AC-9638-3E2475CFCC17}"/>
                  </a:ext>
                </a:extLst>
              </p:cNvPr>
              <p:cNvSpPr>
                <a:spLocks noEditPoints="1"/>
              </p:cNvSpPr>
              <p:nvPr/>
            </p:nvSpPr>
            <p:spPr bwMode="auto">
              <a:xfrm>
                <a:off x="4570413" y="2382838"/>
                <a:ext cx="298450" cy="184150"/>
              </a:xfrm>
              <a:custGeom>
                <a:avLst/>
                <a:gdLst>
                  <a:gd name="T0" fmla="*/ 781 w 1287"/>
                  <a:gd name="T1" fmla="*/ 444 h 788"/>
                  <a:gd name="T2" fmla="*/ 1067 w 1287"/>
                  <a:gd name="T3" fmla="*/ 69 h 788"/>
                  <a:gd name="T4" fmla="*/ 1118 w 1287"/>
                  <a:gd name="T5" fmla="*/ 128 h 788"/>
                  <a:gd name="T6" fmla="*/ 1228 w 1287"/>
                  <a:gd name="T7" fmla="*/ 204 h 788"/>
                  <a:gd name="T8" fmla="*/ 1236 w 1287"/>
                  <a:gd name="T9" fmla="*/ 187 h 788"/>
                  <a:gd name="T10" fmla="*/ 1278 w 1287"/>
                  <a:gd name="T11" fmla="*/ 86 h 788"/>
                  <a:gd name="T12" fmla="*/ 1168 w 1287"/>
                  <a:gd name="T13" fmla="*/ 103 h 788"/>
                  <a:gd name="T14" fmla="*/ 997 w 1287"/>
                  <a:gd name="T15" fmla="*/ 101 h 788"/>
                  <a:gd name="T16" fmla="*/ 728 w 1287"/>
                  <a:gd name="T17" fmla="*/ 306 h 788"/>
                  <a:gd name="T18" fmla="*/ 779 w 1287"/>
                  <a:gd name="T19" fmla="*/ 433 h 788"/>
                  <a:gd name="T20" fmla="*/ 711 w 1287"/>
                  <a:gd name="T21" fmla="*/ 314 h 788"/>
                  <a:gd name="T22" fmla="*/ 398 w 1287"/>
                  <a:gd name="T23" fmla="*/ 450 h 788"/>
                  <a:gd name="T24" fmla="*/ 329 w 1287"/>
                  <a:gd name="T25" fmla="*/ 484 h 788"/>
                  <a:gd name="T26" fmla="*/ 152 w 1287"/>
                  <a:gd name="T27" fmla="*/ 534 h 788"/>
                  <a:gd name="T28" fmla="*/ 203 w 1287"/>
                  <a:gd name="T29" fmla="*/ 721 h 788"/>
                  <a:gd name="T30" fmla="*/ 102 w 1287"/>
                  <a:gd name="T31" fmla="*/ 543 h 788"/>
                  <a:gd name="T32" fmla="*/ 0 w 1287"/>
                  <a:gd name="T33" fmla="*/ 534 h 788"/>
                  <a:gd name="T34" fmla="*/ 42 w 1287"/>
                  <a:gd name="T35" fmla="*/ 560 h 788"/>
                  <a:gd name="T36" fmla="*/ 220 w 1287"/>
                  <a:gd name="T37" fmla="*/ 534 h 788"/>
                  <a:gd name="T38" fmla="*/ 313 w 1287"/>
                  <a:gd name="T39" fmla="*/ 729 h 788"/>
                  <a:gd name="T40" fmla="*/ 406 w 1287"/>
                  <a:gd name="T41" fmla="*/ 678 h 788"/>
                  <a:gd name="T42" fmla="*/ 421 w 1287"/>
                  <a:gd name="T43" fmla="*/ 630 h 788"/>
                  <a:gd name="T44" fmla="*/ 474 w 1287"/>
                  <a:gd name="T45" fmla="*/ 458 h 788"/>
                  <a:gd name="T46" fmla="*/ 584 w 1287"/>
                  <a:gd name="T47" fmla="*/ 628 h 788"/>
                  <a:gd name="T48" fmla="*/ 686 w 1287"/>
                  <a:gd name="T49" fmla="*/ 619 h 788"/>
                  <a:gd name="T50" fmla="*/ 609 w 1287"/>
                  <a:gd name="T51" fmla="*/ 501 h 788"/>
                  <a:gd name="T52" fmla="*/ 821 w 1287"/>
                  <a:gd name="T53" fmla="*/ 534 h 788"/>
                  <a:gd name="T54" fmla="*/ 838 w 1287"/>
                  <a:gd name="T55" fmla="*/ 271 h 788"/>
                  <a:gd name="T56" fmla="*/ 940 w 1287"/>
                  <a:gd name="T57" fmla="*/ 450 h 788"/>
                  <a:gd name="T58" fmla="*/ 1049 w 1287"/>
                  <a:gd name="T59" fmla="*/ 264 h 788"/>
                  <a:gd name="T60" fmla="*/ 957 w 1287"/>
                  <a:gd name="T61" fmla="*/ 297 h 788"/>
                  <a:gd name="T62" fmla="*/ 948 w 1287"/>
                  <a:gd name="T63" fmla="*/ 221 h 788"/>
                  <a:gd name="T64" fmla="*/ 897 w 1287"/>
                  <a:gd name="T65" fmla="*/ 213 h 788"/>
                  <a:gd name="T66" fmla="*/ 982 w 1287"/>
                  <a:gd name="T67" fmla="*/ 145 h 788"/>
                  <a:gd name="T68" fmla="*/ 1228 w 1287"/>
                  <a:gd name="T69" fmla="*/ 204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7" h="788">
                    <a:moveTo>
                      <a:pt x="779" y="441"/>
                    </a:moveTo>
                    <a:lnTo>
                      <a:pt x="781" y="444"/>
                    </a:lnTo>
                    <a:cubicBezTo>
                      <a:pt x="781" y="444"/>
                      <a:pt x="778" y="442"/>
                      <a:pt x="779" y="441"/>
                    </a:cubicBezTo>
                    <a:close/>
                    <a:moveTo>
                      <a:pt x="1067" y="69"/>
                    </a:moveTo>
                    <a:cubicBezTo>
                      <a:pt x="1103" y="70"/>
                      <a:pt x="1119" y="73"/>
                      <a:pt x="1134" y="94"/>
                    </a:cubicBezTo>
                    <a:cubicBezTo>
                      <a:pt x="1128" y="119"/>
                      <a:pt x="1131" y="108"/>
                      <a:pt x="1118" y="128"/>
                    </a:cubicBezTo>
                    <a:cubicBezTo>
                      <a:pt x="1087" y="120"/>
                      <a:pt x="1071" y="104"/>
                      <a:pt x="1067" y="69"/>
                    </a:cubicBezTo>
                    <a:close/>
                    <a:moveTo>
                      <a:pt x="1228" y="204"/>
                    </a:moveTo>
                    <a:cubicBezTo>
                      <a:pt x="1197" y="204"/>
                      <a:pt x="1151" y="208"/>
                      <a:pt x="1134" y="145"/>
                    </a:cubicBezTo>
                    <a:lnTo>
                      <a:pt x="1236" y="187"/>
                    </a:lnTo>
                    <a:cubicBezTo>
                      <a:pt x="1285" y="186"/>
                      <a:pt x="1287" y="147"/>
                      <a:pt x="1287" y="94"/>
                    </a:cubicBezTo>
                    <a:lnTo>
                      <a:pt x="1278" y="86"/>
                    </a:lnTo>
                    <a:cubicBezTo>
                      <a:pt x="1254" y="104"/>
                      <a:pt x="1262" y="85"/>
                      <a:pt x="1261" y="128"/>
                    </a:cubicBezTo>
                    <a:cubicBezTo>
                      <a:pt x="1227" y="110"/>
                      <a:pt x="1223" y="103"/>
                      <a:pt x="1168" y="103"/>
                    </a:cubicBezTo>
                    <a:cubicBezTo>
                      <a:pt x="1185" y="67"/>
                      <a:pt x="1186" y="58"/>
                      <a:pt x="1177" y="18"/>
                    </a:cubicBezTo>
                    <a:cubicBezTo>
                      <a:pt x="1101" y="0"/>
                      <a:pt x="1032" y="42"/>
                      <a:pt x="997" y="101"/>
                    </a:cubicBezTo>
                    <a:cubicBezTo>
                      <a:pt x="973" y="143"/>
                      <a:pt x="994" y="128"/>
                      <a:pt x="952" y="149"/>
                    </a:cubicBezTo>
                    <a:cubicBezTo>
                      <a:pt x="891" y="179"/>
                      <a:pt x="764" y="296"/>
                      <a:pt x="728" y="306"/>
                    </a:cubicBezTo>
                    <a:lnTo>
                      <a:pt x="762" y="323"/>
                    </a:lnTo>
                    <a:cubicBezTo>
                      <a:pt x="765" y="356"/>
                      <a:pt x="776" y="400"/>
                      <a:pt x="779" y="433"/>
                    </a:cubicBezTo>
                    <a:cubicBezTo>
                      <a:pt x="741" y="413"/>
                      <a:pt x="721" y="392"/>
                      <a:pt x="686" y="374"/>
                    </a:cubicBezTo>
                    <a:cubicBezTo>
                      <a:pt x="696" y="354"/>
                      <a:pt x="705" y="339"/>
                      <a:pt x="711" y="314"/>
                    </a:cubicBezTo>
                    <a:cubicBezTo>
                      <a:pt x="687" y="327"/>
                      <a:pt x="665" y="337"/>
                      <a:pt x="638" y="351"/>
                    </a:cubicBezTo>
                    <a:cubicBezTo>
                      <a:pt x="545" y="401"/>
                      <a:pt x="522" y="421"/>
                      <a:pt x="398" y="450"/>
                    </a:cubicBezTo>
                    <a:cubicBezTo>
                      <a:pt x="405" y="534"/>
                      <a:pt x="425" y="404"/>
                      <a:pt x="466" y="577"/>
                    </a:cubicBezTo>
                    <a:cubicBezTo>
                      <a:pt x="379" y="531"/>
                      <a:pt x="382" y="491"/>
                      <a:pt x="329" y="484"/>
                    </a:cubicBezTo>
                    <a:cubicBezTo>
                      <a:pt x="287" y="478"/>
                      <a:pt x="268" y="491"/>
                      <a:pt x="233" y="497"/>
                    </a:cubicBezTo>
                    <a:cubicBezTo>
                      <a:pt x="181" y="506"/>
                      <a:pt x="165" y="486"/>
                      <a:pt x="152" y="534"/>
                    </a:cubicBezTo>
                    <a:cubicBezTo>
                      <a:pt x="181" y="537"/>
                      <a:pt x="183" y="541"/>
                      <a:pt x="203" y="551"/>
                    </a:cubicBezTo>
                    <a:cubicBezTo>
                      <a:pt x="203" y="623"/>
                      <a:pt x="216" y="664"/>
                      <a:pt x="203" y="721"/>
                    </a:cubicBezTo>
                    <a:cubicBezTo>
                      <a:pt x="173" y="728"/>
                      <a:pt x="175" y="729"/>
                      <a:pt x="135" y="729"/>
                    </a:cubicBezTo>
                    <a:cubicBezTo>
                      <a:pt x="121" y="700"/>
                      <a:pt x="102" y="589"/>
                      <a:pt x="102" y="543"/>
                    </a:cubicBezTo>
                    <a:cubicBezTo>
                      <a:pt x="142" y="539"/>
                      <a:pt x="116" y="555"/>
                      <a:pt x="135" y="518"/>
                    </a:cubicBezTo>
                    <a:cubicBezTo>
                      <a:pt x="103" y="518"/>
                      <a:pt x="28" y="528"/>
                      <a:pt x="0" y="534"/>
                    </a:cubicBezTo>
                    <a:lnTo>
                      <a:pt x="0" y="560"/>
                    </a:lnTo>
                    <a:lnTo>
                      <a:pt x="42" y="560"/>
                    </a:lnTo>
                    <a:cubicBezTo>
                      <a:pt x="42" y="675"/>
                      <a:pt x="45" y="788"/>
                      <a:pt x="166" y="760"/>
                    </a:cubicBezTo>
                    <a:cubicBezTo>
                      <a:pt x="291" y="731"/>
                      <a:pt x="222" y="614"/>
                      <a:pt x="220" y="534"/>
                    </a:cubicBezTo>
                    <a:cubicBezTo>
                      <a:pt x="250" y="528"/>
                      <a:pt x="248" y="526"/>
                      <a:pt x="288" y="526"/>
                    </a:cubicBezTo>
                    <a:cubicBezTo>
                      <a:pt x="318" y="657"/>
                      <a:pt x="328" y="555"/>
                      <a:pt x="313" y="729"/>
                    </a:cubicBezTo>
                    <a:cubicBezTo>
                      <a:pt x="354" y="720"/>
                      <a:pt x="351" y="712"/>
                      <a:pt x="406" y="712"/>
                    </a:cubicBezTo>
                    <a:lnTo>
                      <a:pt x="406" y="678"/>
                    </a:lnTo>
                    <a:cubicBezTo>
                      <a:pt x="354" y="677"/>
                      <a:pt x="338" y="656"/>
                      <a:pt x="330" y="560"/>
                    </a:cubicBezTo>
                    <a:cubicBezTo>
                      <a:pt x="364" y="578"/>
                      <a:pt x="392" y="604"/>
                      <a:pt x="421" y="630"/>
                    </a:cubicBezTo>
                    <a:cubicBezTo>
                      <a:pt x="494" y="693"/>
                      <a:pt x="484" y="673"/>
                      <a:pt x="525" y="670"/>
                    </a:cubicBezTo>
                    <a:cubicBezTo>
                      <a:pt x="518" y="589"/>
                      <a:pt x="474" y="546"/>
                      <a:pt x="474" y="458"/>
                    </a:cubicBezTo>
                    <a:cubicBezTo>
                      <a:pt x="491" y="450"/>
                      <a:pt x="504" y="446"/>
                      <a:pt x="525" y="441"/>
                    </a:cubicBezTo>
                    <a:cubicBezTo>
                      <a:pt x="531" y="514"/>
                      <a:pt x="584" y="547"/>
                      <a:pt x="584" y="628"/>
                    </a:cubicBezTo>
                    <a:cubicBezTo>
                      <a:pt x="556" y="638"/>
                      <a:pt x="578" y="617"/>
                      <a:pt x="559" y="653"/>
                    </a:cubicBezTo>
                    <a:cubicBezTo>
                      <a:pt x="621" y="648"/>
                      <a:pt x="618" y="619"/>
                      <a:pt x="686" y="619"/>
                    </a:cubicBezTo>
                    <a:lnTo>
                      <a:pt x="686" y="585"/>
                    </a:lnTo>
                    <a:cubicBezTo>
                      <a:pt x="641" y="584"/>
                      <a:pt x="647" y="581"/>
                      <a:pt x="609" y="501"/>
                    </a:cubicBezTo>
                    <a:cubicBezTo>
                      <a:pt x="599" y="478"/>
                      <a:pt x="564" y="384"/>
                      <a:pt x="628" y="403"/>
                    </a:cubicBezTo>
                    <a:cubicBezTo>
                      <a:pt x="686" y="420"/>
                      <a:pt x="739" y="533"/>
                      <a:pt x="821" y="534"/>
                    </a:cubicBezTo>
                    <a:cubicBezTo>
                      <a:pt x="821" y="435"/>
                      <a:pt x="782" y="377"/>
                      <a:pt x="804" y="280"/>
                    </a:cubicBezTo>
                    <a:lnTo>
                      <a:pt x="838" y="271"/>
                    </a:lnTo>
                    <a:lnTo>
                      <a:pt x="938" y="393"/>
                    </a:lnTo>
                    <a:cubicBezTo>
                      <a:pt x="955" y="421"/>
                      <a:pt x="941" y="401"/>
                      <a:pt x="940" y="450"/>
                    </a:cubicBezTo>
                    <a:cubicBezTo>
                      <a:pt x="1024" y="405"/>
                      <a:pt x="1066" y="358"/>
                      <a:pt x="1118" y="323"/>
                    </a:cubicBezTo>
                    <a:cubicBezTo>
                      <a:pt x="1114" y="316"/>
                      <a:pt x="1049" y="209"/>
                      <a:pt x="1049" y="264"/>
                    </a:cubicBezTo>
                    <a:cubicBezTo>
                      <a:pt x="1048" y="315"/>
                      <a:pt x="1063" y="359"/>
                      <a:pt x="991" y="365"/>
                    </a:cubicBezTo>
                    <a:cubicBezTo>
                      <a:pt x="979" y="317"/>
                      <a:pt x="967" y="336"/>
                      <a:pt x="957" y="297"/>
                    </a:cubicBezTo>
                    <a:cubicBezTo>
                      <a:pt x="990" y="297"/>
                      <a:pt x="991" y="300"/>
                      <a:pt x="1016" y="306"/>
                    </a:cubicBezTo>
                    <a:cubicBezTo>
                      <a:pt x="1015" y="253"/>
                      <a:pt x="991" y="231"/>
                      <a:pt x="948" y="221"/>
                    </a:cubicBezTo>
                    <a:lnTo>
                      <a:pt x="948" y="272"/>
                    </a:lnTo>
                    <a:cubicBezTo>
                      <a:pt x="909" y="263"/>
                      <a:pt x="898" y="258"/>
                      <a:pt x="897" y="213"/>
                    </a:cubicBezTo>
                    <a:cubicBezTo>
                      <a:pt x="962" y="198"/>
                      <a:pt x="958" y="208"/>
                      <a:pt x="1016" y="213"/>
                    </a:cubicBezTo>
                    <a:cubicBezTo>
                      <a:pt x="1015" y="161"/>
                      <a:pt x="1005" y="179"/>
                      <a:pt x="982" y="145"/>
                    </a:cubicBezTo>
                    <a:cubicBezTo>
                      <a:pt x="1051" y="112"/>
                      <a:pt x="1133" y="224"/>
                      <a:pt x="1134" y="289"/>
                    </a:cubicBezTo>
                    <a:cubicBezTo>
                      <a:pt x="1164" y="281"/>
                      <a:pt x="1211" y="229"/>
                      <a:pt x="1228" y="2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7" name="Freeform 16">
                <a:extLst>
                  <a:ext uri="{FF2B5EF4-FFF2-40B4-BE49-F238E27FC236}">
                    <a16:creationId xmlns:a16="http://schemas.microsoft.com/office/drawing/2014/main" id="{4F543444-5B88-47A6-9A00-EE939D11A9AB}"/>
                  </a:ext>
                </a:extLst>
              </p:cNvPr>
              <p:cNvSpPr>
                <a:spLocks noEditPoints="1"/>
              </p:cNvSpPr>
              <p:nvPr/>
            </p:nvSpPr>
            <p:spPr bwMode="auto">
              <a:xfrm>
                <a:off x="4165600" y="2305051"/>
                <a:ext cx="212725" cy="219075"/>
              </a:xfrm>
              <a:custGeom>
                <a:avLst/>
                <a:gdLst>
                  <a:gd name="T0" fmla="*/ 770 w 914"/>
                  <a:gd name="T1" fmla="*/ 779 h 937"/>
                  <a:gd name="T2" fmla="*/ 796 w 914"/>
                  <a:gd name="T3" fmla="*/ 686 h 937"/>
                  <a:gd name="T4" fmla="*/ 855 w 914"/>
                  <a:gd name="T5" fmla="*/ 720 h 937"/>
                  <a:gd name="T6" fmla="*/ 770 w 914"/>
                  <a:gd name="T7" fmla="*/ 779 h 937"/>
                  <a:gd name="T8" fmla="*/ 677 w 914"/>
                  <a:gd name="T9" fmla="*/ 712 h 937"/>
                  <a:gd name="T10" fmla="*/ 728 w 914"/>
                  <a:gd name="T11" fmla="*/ 618 h 937"/>
                  <a:gd name="T12" fmla="*/ 677 w 914"/>
                  <a:gd name="T13" fmla="*/ 712 h 937"/>
                  <a:gd name="T14" fmla="*/ 421 w 914"/>
                  <a:gd name="T15" fmla="*/ 642 h 937"/>
                  <a:gd name="T16" fmla="*/ 381 w 914"/>
                  <a:gd name="T17" fmla="*/ 618 h 937"/>
                  <a:gd name="T18" fmla="*/ 388 w 914"/>
                  <a:gd name="T19" fmla="*/ 600 h 937"/>
                  <a:gd name="T20" fmla="*/ 415 w 914"/>
                  <a:gd name="T21" fmla="*/ 542 h 937"/>
                  <a:gd name="T22" fmla="*/ 482 w 914"/>
                  <a:gd name="T23" fmla="*/ 576 h 937"/>
                  <a:gd name="T24" fmla="*/ 421 w 914"/>
                  <a:gd name="T25" fmla="*/ 642 h 937"/>
                  <a:gd name="T26" fmla="*/ 447 w 914"/>
                  <a:gd name="T27" fmla="*/ 510 h 937"/>
                  <a:gd name="T28" fmla="*/ 533 w 914"/>
                  <a:gd name="T29" fmla="*/ 500 h 937"/>
                  <a:gd name="T30" fmla="*/ 499 w 914"/>
                  <a:gd name="T31" fmla="*/ 559 h 937"/>
                  <a:gd name="T32" fmla="*/ 447 w 914"/>
                  <a:gd name="T33" fmla="*/ 510 h 937"/>
                  <a:gd name="T34" fmla="*/ 0 w 914"/>
                  <a:gd name="T35" fmla="*/ 136 h 937"/>
                  <a:gd name="T36" fmla="*/ 180 w 914"/>
                  <a:gd name="T37" fmla="*/ 231 h 937"/>
                  <a:gd name="T38" fmla="*/ 279 w 914"/>
                  <a:gd name="T39" fmla="*/ 212 h 937"/>
                  <a:gd name="T40" fmla="*/ 228 w 914"/>
                  <a:gd name="T41" fmla="*/ 280 h 937"/>
                  <a:gd name="T42" fmla="*/ 322 w 914"/>
                  <a:gd name="T43" fmla="*/ 271 h 937"/>
                  <a:gd name="T44" fmla="*/ 247 w 914"/>
                  <a:gd name="T45" fmla="*/ 350 h 937"/>
                  <a:gd name="T46" fmla="*/ 152 w 914"/>
                  <a:gd name="T47" fmla="*/ 390 h 937"/>
                  <a:gd name="T48" fmla="*/ 245 w 914"/>
                  <a:gd name="T49" fmla="*/ 491 h 937"/>
                  <a:gd name="T50" fmla="*/ 290 w 914"/>
                  <a:gd name="T51" fmla="*/ 409 h 937"/>
                  <a:gd name="T52" fmla="*/ 372 w 914"/>
                  <a:gd name="T53" fmla="*/ 339 h 937"/>
                  <a:gd name="T54" fmla="*/ 364 w 914"/>
                  <a:gd name="T55" fmla="*/ 432 h 937"/>
                  <a:gd name="T56" fmla="*/ 440 w 914"/>
                  <a:gd name="T57" fmla="*/ 398 h 937"/>
                  <a:gd name="T58" fmla="*/ 346 w 914"/>
                  <a:gd name="T59" fmla="*/ 532 h 937"/>
                  <a:gd name="T60" fmla="*/ 288 w 914"/>
                  <a:gd name="T61" fmla="*/ 551 h 937"/>
                  <a:gd name="T62" fmla="*/ 491 w 914"/>
                  <a:gd name="T63" fmla="*/ 720 h 937"/>
                  <a:gd name="T64" fmla="*/ 474 w 914"/>
                  <a:gd name="T65" fmla="*/ 678 h 937"/>
                  <a:gd name="T66" fmla="*/ 584 w 914"/>
                  <a:gd name="T67" fmla="*/ 551 h 937"/>
                  <a:gd name="T68" fmla="*/ 643 w 914"/>
                  <a:gd name="T69" fmla="*/ 576 h 937"/>
                  <a:gd name="T70" fmla="*/ 601 w 914"/>
                  <a:gd name="T71" fmla="*/ 813 h 937"/>
                  <a:gd name="T72" fmla="*/ 711 w 914"/>
                  <a:gd name="T73" fmla="*/ 745 h 937"/>
                  <a:gd name="T74" fmla="*/ 688 w 914"/>
                  <a:gd name="T75" fmla="*/ 850 h 937"/>
                  <a:gd name="T76" fmla="*/ 914 w 914"/>
                  <a:gd name="T77" fmla="*/ 737 h 937"/>
                  <a:gd name="T78" fmla="*/ 830 w 914"/>
                  <a:gd name="T79" fmla="*/ 678 h 937"/>
                  <a:gd name="T80" fmla="*/ 747 w 914"/>
                  <a:gd name="T81" fmla="*/ 617 h 937"/>
                  <a:gd name="T82" fmla="*/ 661 w 914"/>
                  <a:gd name="T83" fmla="*/ 559 h 937"/>
                  <a:gd name="T84" fmla="*/ 539 w 914"/>
                  <a:gd name="T85" fmla="*/ 468 h 937"/>
                  <a:gd name="T86" fmla="*/ 505 w 914"/>
                  <a:gd name="T87" fmla="*/ 427 h 937"/>
                  <a:gd name="T88" fmla="*/ 464 w 914"/>
                  <a:gd name="T89" fmla="*/ 400 h 937"/>
                  <a:gd name="T90" fmla="*/ 332 w 914"/>
                  <a:gd name="T91" fmla="*/ 244 h 937"/>
                  <a:gd name="T92" fmla="*/ 291 w 914"/>
                  <a:gd name="T93" fmla="*/ 208 h 937"/>
                  <a:gd name="T94" fmla="*/ 228 w 914"/>
                  <a:gd name="T95" fmla="*/ 119 h 937"/>
                  <a:gd name="T96" fmla="*/ 175 w 914"/>
                  <a:gd name="T97" fmla="*/ 201 h 937"/>
                  <a:gd name="T98" fmla="*/ 76 w 914"/>
                  <a:gd name="T99" fmla="*/ 237 h 937"/>
                  <a:gd name="T100" fmla="*/ 39 w 914"/>
                  <a:gd name="T101" fmla="*/ 191 h 937"/>
                  <a:gd name="T102" fmla="*/ 228 w 914"/>
                  <a:gd name="T103" fmla="*/ 110 h 937"/>
                  <a:gd name="T104" fmla="*/ 169 w 914"/>
                  <a:gd name="T105" fmla="*/ 0 h 937"/>
                  <a:gd name="T106" fmla="*/ 134 w 914"/>
                  <a:gd name="T107" fmla="*/ 41 h 937"/>
                  <a:gd name="T108" fmla="*/ 117 w 914"/>
                  <a:gd name="T109" fmla="*/ 58 h 937"/>
                  <a:gd name="T110" fmla="*/ 0 w 914"/>
                  <a:gd name="T111" fmla="*/ 136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14" h="937">
                    <a:moveTo>
                      <a:pt x="770" y="779"/>
                    </a:moveTo>
                    <a:cubicBezTo>
                      <a:pt x="781" y="756"/>
                      <a:pt x="795" y="719"/>
                      <a:pt x="796" y="686"/>
                    </a:cubicBezTo>
                    <a:cubicBezTo>
                      <a:pt x="852" y="686"/>
                      <a:pt x="838" y="687"/>
                      <a:pt x="855" y="720"/>
                    </a:cubicBezTo>
                    <a:lnTo>
                      <a:pt x="770" y="779"/>
                    </a:lnTo>
                    <a:close/>
                    <a:moveTo>
                      <a:pt x="677" y="712"/>
                    </a:moveTo>
                    <a:cubicBezTo>
                      <a:pt x="684" y="634"/>
                      <a:pt x="696" y="626"/>
                      <a:pt x="728" y="618"/>
                    </a:cubicBezTo>
                    <a:cubicBezTo>
                      <a:pt x="734" y="646"/>
                      <a:pt x="758" y="693"/>
                      <a:pt x="677" y="712"/>
                    </a:cubicBezTo>
                    <a:close/>
                    <a:moveTo>
                      <a:pt x="421" y="642"/>
                    </a:moveTo>
                    <a:cubicBezTo>
                      <a:pt x="399" y="627"/>
                      <a:pt x="412" y="627"/>
                      <a:pt x="381" y="618"/>
                    </a:cubicBezTo>
                    <a:cubicBezTo>
                      <a:pt x="383" y="614"/>
                      <a:pt x="387" y="603"/>
                      <a:pt x="388" y="600"/>
                    </a:cubicBezTo>
                    <a:cubicBezTo>
                      <a:pt x="416" y="544"/>
                      <a:pt x="411" y="591"/>
                      <a:pt x="415" y="542"/>
                    </a:cubicBezTo>
                    <a:cubicBezTo>
                      <a:pt x="466" y="543"/>
                      <a:pt x="448" y="553"/>
                      <a:pt x="482" y="576"/>
                    </a:cubicBezTo>
                    <a:lnTo>
                      <a:pt x="421" y="642"/>
                    </a:lnTo>
                    <a:close/>
                    <a:moveTo>
                      <a:pt x="447" y="510"/>
                    </a:moveTo>
                    <a:cubicBezTo>
                      <a:pt x="449" y="508"/>
                      <a:pt x="533" y="433"/>
                      <a:pt x="533" y="500"/>
                    </a:cubicBezTo>
                    <a:cubicBezTo>
                      <a:pt x="533" y="515"/>
                      <a:pt x="508" y="547"/>
                      <a:pt x="499" y="559"/>
                    </a:cubicBezTo>
                    <a:lnTo>
                      <a:pt x="447" y="510"/>
                    </a:lnTo>
                    <a:close/>
                    <a:moveTo>
                      <a:pt x="0" y="136"/>
                    </a:moveTo>
                    <a:cubicBezTo>
                      <a:pt x="0" y="253"/>
                      <a:pt x="70" y="313"/>
                      <a:pt x="180" y="231"/>
                    </a:cubicBezTo>
                    <a:cubicBezTo>
                      <a:pt x="215" y="204"/>
                      <a:pt x="223" y="212"/>
                      <a:pt x="279" y="212"/>
                    </a:cubicBezTo>
                    <a:cubicBezTo>
                      <a:pt x="255" y="246"/>
                      <a:pt x="242" y="223"/>
                      <a:pt x="228" y="280"/>
                    </a:cubicBezTo>
                    <a:cubicBezTo>
                      <a:pt x="265" y="279"/>
                      <a:pt x="275" y="271"/>
                      <a:pt x="322" y="271"/>
                    </a:cubicBezTo>
                    <a:cubicBezTo>
                      <a:pt x="310" y="321"/>
                      <a:pt x="280" y="319"/>
                      <a:pt x="247" y="350"/>
                    </a:cubicBezTo>
                    <a:cubicBezTo>
                      <a:pt x="174" y="419"/>
                      <a:pt x="221" y="391"/>
                      <a:pt x="152" y="390"/>
                    </a:cubicBezTo>
                    <a:cubicBezTo>
                      <a:pt x="156" y="432"/>
                      <a:pt x="224" y="486"/>
                      <a:pt x="245" y="491"/>
                    </a:cubicBezTo>
                    <a:cubicBezTo>
                      <a:pt x="232" y="433"/>
                      <a:pt x="252" y="442"/>
                      <a:pt x="290" y="409"/>
                    </a:cubicBezTo>
                    <a:cubicBezTo>
                      <a:pt x="326" y="378"/>
                      <a:pt x="327" y="363"/>
                      <a:pt x="372" y="339"/>
                    </a:cubicBezTo>
                    <a:cubicBezTo>
                      <a:pt x="372" y="386"/>
                      <a:pt x="367" y="397"/>
                      <a:pt x="364" y="432"/>
                    </a:cubicBezTo>
                    <a:cubicBezTo>
                      <a:pt x="438" y="397"/>
                      <a:pt x="398" y="402"/>
                      <a:pt x="440" y="398"/>
                    </a:cubicBezTo>
                    <a:cubicBezTo>
                      <a:pt x="436" y="449"/>
                      <a:pt x="387" y="495"/>
                      <a:pt x="346" y="532"/>
                    </a:cubicBezTo>
                    <a:cubicBezTo>
                      <a:pt x="322" y="554"/>
                      <a:pt x="330" y="551"/>
                      <a:pt x="288" y="551"/>
                    </a:cubicBezTo>
                    <a:cubicBezTo>
                      <a:pt x="316" y="593"/>
                      <a:pt x="445" y="709"/>
                      <a:pt x="491" y="720"/>
                    </a:cubicBezTo>
                    <a:cubicBezTo>
                      <a:pt x="488" y="684"/>
                      <a:pt x="492" y="705"/>
                      <a:pt x="474" y="678"/>
                    </a:cubicBezTo>
                    <a:cubicBezTo>
                      <a:pt x="513" y="667"/>
                      <a:pt x="565" y="586"/>
                      <a:pt x="584" y="551"/>
                    </a:cubicBezTo>
                    <a:cubicBezTo>
                      <a:pt x="604" y="561"/>
                      <a:pt x="623" y="565"/>
                      <a:pt x="643" y="576"/>
                    </a:cubicBezTo>
                    <a:cubicBezTo>
                      <a:pt x="615" y="696"/>
                      <a:pt x="591" y="697"/>
                      <a:pt x="601" y="813"/>
                    </a:cubicBezTo>
                    <a:cubicBezTo>
                      <a:pt x="655" y="800"/>
                      <a:pt x="658" y="760"/>
                      <a:pt x="711" y="745"/>
                    </a:cubicBezTo>
                    <a:cubicBezTo>
                      <a:pt x="707" y="763"/>
                      <a:pt x="687" y="838"/>
                      <a:pt x="688" y="850"/>
                    </a:cubicBezTo>
                    <a:cubicBezTo>
                      <a:pt x="695" y="937"/>
                      <a:pt x="793" y="765"/>
                      <a:pt x="914" y="737"/>
                    </a:cubicBezTo>
                    <a:cubicBezTo>
                      <a:pt x="910" y="689"/>
                      <a:pt x="877" y="682"/>
                      <a:pt x="830" y="678"/>
                    </a:cubicBezTo>
                    <a:cubicBezTo>
                      <a:pt x="826" y="643"/>
                      <a:pt x="828" y="647"/>
                      <a:pt x="747" y="617"/>
                    </a:cubicBezTo>
                    <a:cubicBezTo>
                      <a:pt x="696" y="598"/>
                      <a:pt x="754" y="617"/>
                      <a:pt x="661" y="559"/>
                    </a:cubicBezTo>
                    <a:lnTo>
                      <a:pt x="539" y="468"/>
                    </a:lnTo>
                    <a:cubicBezTo>
                      <a:pt x="518" y="450"/>
                      <a:pt x="528" y="447"/>
                      <a:pt x="505" y="427"/>
                    </a:cubicBezTo>
                    <a:cubicBezTo>
                      <a:pt x="493" y="418"/>
                      <a:pt x="474" y="409"/>
                      <a:pt x="464" y="400"/>
                    </a:cubicBezTo>
                    <a:cubicBezTo>
                      <a:pt x="442" y="380"/>
                      <a:pt x="389" y="297"/>
                      <a:pt x="332" y="244"/>
                    </a:cubicBezTo>
                    <a:cubicBezTo>
                      <a:pt x="319" y="231"/>
                      <a:pt x="300" y="219"/>
                      <a:pt x="291" y="208"/>
                    </a:cubicBezTo>
                    <a:cubicBezTo>
                      <a:pt x="261" y="168"/>
                      <a:pt x="287" y="158"/>
                      <a:pt x="228" y="119"/>
                    </a:cubicBezTo>
                    <a:cubicBezTo>
                      <a:pt x="228" y="186"/>
                      <a:pt x="225" y="176"/>
                      <a:pt x="175" y="201"/>
                    </a:cubicBezTo>
                    <a:cubicBezTo>
                      <a:pt x="140" y="218"/>
                      <a:pt x="125" y="237"/>
                      <a:pt x="76" y="237"/>
                    </a:cubicBezTo>
                    <a:cubicBezTo>
                      <a:pt x="50" y="237"/>
                      <a:pt x="35" y="210"/>
                      <a:pt x="39" y="191"/>
                    </a:cubicBezTo>
                    <a:cubicBezTo>
                      <a:pt x="48" y="156"/>
                      <a:pt x="162" y="79"/>
                      <a:pt x="228" y="110"/>
                    </a:cubicBezTo>
                    <a:cubicBezTo>
                      <a:pt x="223" y="86"/>
                      <a:pt x="185" y="12"/>
                      <a:pt x="169" y="0"/>
                    </a:cubicBezTo>
                    <a:cubicBezTo>
                      <a:pt x="125" y="12"/>
                      <a:pt x="158" y="6"/>
                      <a:pt x="134" y="41"/>
                    </a:cubicBezTo>
                    <a:cubicBezTo>
                      <a:pt x="126" y="54"/>
                      <a:pt x="133" y="47"/>
                      <a:pt x="117" y="58"/>
                    </a:cubicBezTo>
                    <a:cubicBezTo>
                      <a:pt x="84" y="84"/>
                      <a:pt x="0" y="102"/>
                      <a:pt x="0"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8" name="Freeform 17">
                <a:extLst>
                  <a:ext uri="{FF2B5EF4-FFF2-40B4-BE49-F238E27FC236}">
                    <a16:creationId xmlns:a16="http://schemas.microsoft.com/office/drawing/2014/main" id="{0E49FE35-9B4A-49CD-AB18-B63C6A1F7F86}"/>
                  </a:ext>
                </a:extLst>
              </p:cNvPr>
              <p:cNvSpPr>
                <a:spLocks noEditPoints="1"/>
              </p:cNvSpPr>
              <p:nvPr/>
            </p:nvSpPr>
            <p:spPr bwMode="auto">
              <a:xfrm>
                <a:off x="4154488" y="1903413"/>
                <a:ext cx="77788" cy="103188"/>
              </a:xfrm>
              <a:custGeom>
                <a:avLst/>
                <a:gdLst>
                  <a:gd name="T0" fmla="*/ 169 w 339"/>
                  <a:gd name="T1" fmla="*/ 304 h 445"/>
                  <a:gd name="T2" fmla="*/ 172 w 339"/>
                  <a:gd name="T3" fmla="*/ 307 h 445"/>
                  <a:gd name="T4" fmla="*/ 169 w 339"/>
                  <a:gd name="T5" fmla="*/ 304 h 445"/>
                  <a:gd name="T6" fmla="*/ 195 w 339"/>
                  <a:gd name="T7" fmla="*/ 228 h 445"/>
                  <a:gd name="T8" fmla="*/ 254 w 339"/>
                  <a:gd name="T9" fmla="*/ 245 h 445"/>
                  <a:gd name="T10" fmla="*/ 195 w 339"/>
                  <a:gd name="T11" fmla="*/ 304 h 445"/>
                  <a:gd name="T12" fmla="*/ 222 w 339"/>
                  <a:gd name="T13" fmla="*/ 272 h 445"/>
                  <a:gd name="T14" fmla="*/ 195 w 339"/>
                  <a:gd name="T15" fmla="*/ 228 h 445"/>
                  <a:gd name="T16" fmla="*/ 119 w 339"/>
                  <a:gd name="T17" fmla="*/ 144 h 445"/>
                  <a:gd name="T18" fmla="*/ 152 w 339"/>
                  <a:gd name="T19" fmla="*/ 177 h 445"/>
                  <a:gd name="T20" fmla="*/ 119 w 339"/>
                  <a:gd name="T21" fmla="*/ 144 h 445"/>
                  <a:gd name="T22" fmla="*/ 271 w 339"/>
                  <a:gd name="T23" fmla="*/ 203 h 445"/>
                  <a:gd name="T24" fmla="*/ 246 w 339"/>
                  <a:gd name="T25" fmla="*/ 203 h 445"/>
                  <a:gd name="T26" fmla="*/ 262 w 339"/>
                  <a:gd name="T27" fmla="*/ 59 h 445"/>
                  <a:gd name="T28" fmla="*/ 271 w 339"/>
                  <a:gd name="T29" fmla="*/ 203 h 445"/>
                  <a:gd name="T30" fmla="*/ 0 w 339"/>
                  <a:gd name="T31" fmla="*/ 220 h 445"/>
                  <a:gd name="T32" fmla="*/ 59 w 339"/>
                  <a:gd name="T33" fmla="*/ 211 h 445"/>
                  <a:gd name="T34" fmla="*/ 117 w 339"/>
                  <a:gd name="T35" fmla="*/ 264 h 445"/>
                  <a:gd name="T36" fmla="*/ 93 w 339"/>
                  <a:gd name="T37" fmla="*/ 338 h 445"/>
                  <a:gd name="T38" fmla="*/ 25 w 339"/>
                  <a:gd name="T39" fmla="*/ 313 h 445"/>
                  <a:gd name="T40" fmla="*/ 19 w 339"/>
                  <a:gd name="T41" fmla="*/ 386 h 445"/>
                  <a:gd name="T42" fmla="*/ 263 w 339"/>
                  <a:gd name="T43" fmla="*/ 339 h 445"/>
                  <a:gd name="T44" fmla="*/ 300 w 339"/>
                  <a:gd name="T45" fmla="*/ 266 h 445"/>
                  <a:gd name="T46" fmla="*/ 339 w 339"/>
                  <a:gd name="T47" fmla="*/ 194 h 445"/>
                  <a:gd name="T48" fmla="*/ 296 w 339"/>
                  <a:gd name="T49" fmla="*/ 194 h 445"/>
                  <a:gd name="T50" fmla="*/ 322 w 339"/>
                  <a:gd name="T51" fmla="*/ 67 h 445"/>
                  <a:gd name="T52" fmla="*/ 296 w 339"/>
                  <a:gd name="T53" fmla="*/ 25 h 445"/>
                  <a:gd name="T54" fmla="*/ 161 w 339"/>
                  <a:gd name="T55" fmla="*/ 93 h 445"/>
                  <a:gd name="T56" fmla="*/ 161 w 339"/>
                  <a:gd name="T57" fmla="*/ 0 h 445"/>
                  <a:gd name="T58" fmla="*/ 54 w 339"/>
                  <a:gd name="T59" fmla="*/ 104 h 445"/>
                  <a:gd name="T60" fmla="*/ 0 w 339"/>
                  <a:gd name="T61"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9" h="445">
                    <a:moveTo>
                      <a:pt x="169" y="304"/>
                    </a:moveTo>
                    <a:lnTo>
                      <a:pt x="172" y="307"/>
                    </a:lnTo>
                    <a:cubicBezTo>
                      <a:pt x="172" y="307"/>
                      <a:pt x="169" y="305"/>
                      <a:pt x="169" y="304"/>
                    </a:cubicBezTo>
                    <a:close/>
                    <a:moveTo>
                      <a:pt x="195" y="228"/>
                    </a:moveTo>
                    <a:cubicBezTo>
                      <a:pt x="220" y="245"/>
                      <a:pt x="212" y="245"/>
                      <a:pt x="254" y="245"/>
                    </a:cubicBezTo>
                    <a:cubicBezTo>
                      <a:pt x="236" y="279"/>
                      <a:pt x="240" y="301"/>
                      <a:pt x="195" y="304"/>
                    </a:cubicBezTo>
                    <a:lnTo>
                      <a:pt x="222" y="272"/>
                    </a:lnTo>
                    <a:cubicBezTo>
                      <a:pt x="194" y="242"/>
                      <a:pt x="201" y="241"/>
                      <a:pt x="195" y="228"/>
                    </a:cubicBezTo>
                    <a:close/>
                    <a:moveTo>
                      <a:pt x="119" y="144"/>
                    </a:moveTo>
                    <a:cubicBezTo>
                      <a:pt x="148" y="151"/>
                      <a:pt x="145" y="148"/>
                      <a:pt x="152" y="177"/>
                    </a:cubicBezTo>
                    <a:cubicBezTo>
                      <a:pt x="110" y="167"/>
                      <a:pt x="124" y="175"/>
                      <a:pt x="119" y="144"/>
                    </a:cubicBezTo>
                    <a:close/>
                    <a:moveTo>
                      <a:pt x="271" y="203"/>
                    </a:moveTo>
                    <a:lnTo>
                      <a:pt x="246" y="203"/>
                    </a:lnTo>
                    <a:cubicBezTo>
                      <a:pt x="245" y="200"/>
                      <a:pt x="159" y="87"/>
                      <a:pt x="262" y="59"/>
                    </a:cubicBezTo>
                    <a:cubicBezTo>
                      <a:pt x="304" y="90"/>
                      <a:pt x="271" y="129"/>
                      <a:pt x="271" y="203"/>
                    </a:cubicBezTo>
                    <a:close/>
                    <a:moveTo>
                      <a:pt x="0" y="220"/>
                    </a:moveTo>
                    <a:cubicBezTo>
                      <a:pt x="0" y="273"/>
                      <a:pt x="21" y="221"/>
                      <a:pt x="59" y="211"/>
                    </a:cubicBezTo>
                    <a:lnTo>
                      <a:pt x="117" y="264"/>
                    </a:lnTo>
                    <a:cubicBezTo>
                      <a:pt x="113" y="286"/>
                      <a:pt x="103" y="318"/>
                      <a:pt x="93" y="338"/>
                    </a:cubicBezTo>
                    <a:cubicBezTo>
                      <a:pt x="77" y="331"/>
                      <a:pt x="44" y="317"/>
                      <a:pt x="25" y="313"/>
                    </a:cubicBezTo>
                    <a:cubicBezTo>
                      <a:pt x="14" y="338"/>
                      <a:pt x="3" y="359"/>
                      <a:pt x="19" y="386"/>
                    </a:cubicBezTo>
                    <a:cubicBezTo>
                      <a:pt x="55" y="445"/>
                      <a:pt x="210" y="443"/>
                      <a:pt x="263" y="339"/>
                    </a:cubicBezTo>
                    <a:cubicBezTo>
                      <a:pt x="273" y="318"/>
                      <a:pt x="286" y="286"/>
                      <a:pt x="300" y="266"/>
                    </a:cubicBezTo>
                    <a:cubicBezTo>
                      <a:pt x="325" y="229"/>
                      <a:pt x="338" y="248"/>
                      <a:pt x="339" y="194"/>
                    </a:cubicBezTo>
                    <a:lnTo>
                      <a:pt x="296" y="194"/>
                    </a:lnTo>
                    <a:lnTo>
                      <a:pt x="322" y="67"/>
                    </a:lnTo>
                    <a:cubicBezTo>
                      <a:pt x="322" y="47"/>
                      <a:pt x="308" y="43"/>
                      <a:pt x="296" y="25"/>
                    </a:cubicBezTo>
                    <a:cubicBezTo>
                      <a:pt x="194" y="27"/>
                      <a:pt x="219" y="77"/>
                      <a:pt x="161" y="93"/>
                    </a:cubicBezTo>
                    <a:lnTo>
                      <a:pt x="161" y="0"/>
                    </a:lnTo>
                    <a:cubicBezTo>
                      <a:pt x="62" y="0"/>
                      <a:pt x="96" y="14"/>
                      <a:pt x="54" y="104"/>
                    </a:cubicBezTo>
                    <a:cubicBezTo>
                      <a:pt x="38" y="138"/>
                      <a:pt x="0" y="185"/>
                      <a:pt x="0" y="2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9" name="Freeform 18">
                <a:extLst>
                  <a:ext uri="{FF2B5EF4-FFF2-40B4-BE49-F238E27FC236}">
                    <a16:creationId xmlns:a16="http://schemas.microsoft.com/office/drawing/2014/main" id="{DD2DF83A-EEB4-4058-896E-3CF3557079F4}"/>
                  </a:ext>
                </a:extLst>
              </p:cNvPr>
              <p:cNvSpPr>
                <a:spLocks noEditPoints="1"/>
              </p:cNvSpPr>
              <p:nvPr/>
            </p:nvSpPr>
            <p:spPr bwMode="auto">
              <a:xfrm>
                <a:off x="4343400" y="1709738"/>
                <a:ext cx="93663" cy="111125"/>
              </a:xfrm>
              <a:custGeom>
                <a:avLst/>
                <a:gdLst>
                  <a:gd name="T0" fmla="*/ 182 w 401"/>
                  <a:gd name="T1" fmla="*/ 347 h 474"/>
                  <a:gd name="T2" fmla="*/ 185 w 401"/>
                  <a:gd name="T3" fmla="*/ 350 h 474"/>
                  <a:gd name="T4" fmla="*/ 182 w 401"/>
                  <a:gd name="T5" fmla="*/ 347 h 474"/>
                  <a:gd name="T6" fmla="*/ 114 w 401"/>
                  <a:gd name="T7" fmla="*/ 305 h 474"/>
                  <a:gd name="T8" fmla="*/ 140 w 401"/>
                  <a:gd name="T9" fmla="*/ 339 h 474"/>
                  <a:gd name="T10" fmla="*/ 114 w 401"/>
                  <a:gd name="T11" fmla="*/ 339 h 474"/>
                  <a:gd name="T12" fmla="*/ 114 w 401"/>
                  <a:gd name="T13" fmla="*/ 305 h 474"/>
                  <a:gd name="T14" fmla="*/ 165 w 401"/>
                  <a:gd name="T15" fmla="*/ 305 h 474"/>
                  <a:gd name="T16" fmla="*/ 173 w 401"/>
                  <a:gd name="T17" fmla="*/ 306 h 474"/>
                  <a:gd name="T18" fmla="*/ 165 w 401"/>
                  <a:gd name="T19" fmla="*/ 305 h 474"/>
                  <a:gd name="T20" fmla="*/ 182 w 401"/>
                  <a:gd name="T21" fmla="*/ 203 h 474"/>
                  <a:gd name="T22" fmla="*/ 148 w 401"/>
                  <a:gd name="T23" fmla="*/ 254 h 474"/>
                  <a:gd name="T24" fmla="*/ 182 w 401"/>
                  <a:gd name="T25" fmla="*/ 203 h 474"/>
                  <a:gd name="T26" fmla="*/ 182 w 401"/>
                  <a:gd name="T27" fmla="*/ 203 h 474"/>
                  <a:gd name="T28" fmla="*/ 228 w 401"/>
                  <a:gd name="T29" fmla="*/ 165 h 474"/>
                  <a:gd name="T30" fmla="*/ 259 w 401"/>
                  <a:gd name="T31" fmla="*/ 152 h 474"/>
                  <a:gd name="T32" fmla="*/ 277 w 401"/>
                  <a:gd name="T33" fmla="*/ 149 h 474"/>
                  <a:gd name="T34" fmla="*/ 323 w 401"/>
                  <a:gd name="T35" fmla="*/ 189 h 474"/>
                  <a:gd name="T36" fmla="*/ 318 w 401"/>
                  <a:gd name="T37" fmla="*/ 313 h 474"/>
                  <a:gd name="T38" fmla="*/ 275 w 401"/>
                  <a:gd name="T39" fmla="*/ 347 h 474"/>
                  <a:gd name="T40" fmla="*/ 241 w 401"/>
                  <a:gd name="T41" fmla="*/ 203 h 474"/>
                  <a:gd name="T42" fmla="*/ 182 w 401"/>
                  <a:gd name="T43" fmla="*/ 203 h 474"/>
                  <a:gd name="T44" fmla="*/ 89 w 401"/>
                  <a:gd name="T45" fmla="*/ 17 h 474"/>
                  <a:gd name="T46" fmla="*/ 80 w 401"/>
                  <a:gd name="T47" fmla="*/ 68 h 474"/>
                  <a:gd name="T48" fmla="*/ 30 w 401"/>
                  <a:gd name="T49" fmla="*/ 118 h 474"/>
                  <a:gd name="T50" fmla="*/ 114 w 401"/>
                  <a:gd name="T51" fmla="*/ 195 h 474"/>
                  <a:gd name="T52" fmla="*/ 97 w 401"/>
                  <a:gd name="T53" fmla="*/ 254 h 474"/>
                  <a:gd name="T54" fmla="*/ 21 w 401"/>
                  <a:gd name="T55" fmla="*/ 254 h 474"/>
                  <a:gd name="T56" fmla="*/ 123 w 401"/>
                  <a:gd name="T57" fmla="*/ 423 h 474"/>
                  <a:gd name="T58" fmla="*/ 123 w 401"/>
                  <a:gd name="T59" fmla="*/ 372 h 474"/>
                  <a:gd name="T60" fmla="*/ 157 w 401"/>
                  <a:gd name="T61" fmla="*/ 372 h 474"/>
                  <a:gd name="T62" fmla="*/ 216 w 401"/>
                  <a:gd name="T63" fmla="*/ 423 h 474"/>
                  <a:gd name="T64" fmla="*/ 224 w 401"/>
                  <a:gd name="T65" fmla="*/ 474 h 474"/>
                  <a:gd name="T66" fmla="*/ 275 w 401"/>
                  <a:gd name="T67" fmla="*/ 389 h 474"/>
                  <a:gd name="T68" fmla="*/ 351 w 401"/>
                  <a:gd name="T69" fmla="*/ 135 h 474"/>
                  <a:gd name="T70" fmla="*/ 213 w 401"/>
                  <a:gd name="T71" fmla="*/ 141 h 474"/>
                  <a:gd name="T72" fmla="*/ 165 w 401"/>
                  <a:gd name="T73" fmla="*/ 161 h 474"/>
                  <a:gd name="T74" fmla="*/ 148 w 401"/>
                  <a:gd name="T75" fmla="*/ 0 h 474"/>
                  <a:gd name="T76" fmla="*/ 140 w 401"/>
                  <a:gd name="T77" fmla="*/ 63 h 474"/>
                  <a:gd name="T78" fmla="*/ 89 w 401"/>
                  <a:gd name="T79" fmla="*/ 17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1" h="474">
                    <a:moveTo>
                      <a:pt x="182" y="347"/>
                    </a:moveTo>
                    <a:lnTo>
                      <a:pt x="185" y="350"/>
                    </a:lnTo>
                    <a:cubicBezTo>
                      <a:pt x="184" y="349"/>
                      <a:pt x="181" y="348"/>
                      <a:pt x="182" y="347"/>
                    </a:cubicBezTo>
                    <a:close/>
                    <a:moveTo>
                      <a:pt x="114" y="305"/>
                    </a:moveTo>
                    <a:cubicBezTo>
                      <a:pt x="139" y="323"/>
                      <a:pt x="125" y="310"/>
                      <a:pt x="140" y="339"/>
                    </a:cubicBezTo>
                    <a:lnTo>
                      <a:pt x="114" y="339"/>
                    </a:lnTo>
                    <a:lnTo>
                      <a:pt x="114" y="305"/>
                    </a:lnTo>
                    <a:close/>
                    <a:moveTo>
                      <a:pt x="165" y="305"/>
                    </a:moveTo>
                    <a:cubicBezTo>
                      <a:pt x="167" y="287"/>
                      <a:pt x="210" y="307"/>
                      <a:pt x="173" y="306"/>
                    </a:cubicBezTo>
                    <a:cubicBezTo>
                      <a:pt x="170" y="305"/>
                      <a:pt x="163" y="324"/>
                      <a:pt x="165" y="305"/>
                    </a:cubicBezTo>
                    <a:close/>
                    <a:moveTo>
                      <a:pt x="182" y="203"/>
                    </a:moveTo>
                    <a:cubicBezTo>
                      <a:pt x="181" y="244"/>
                      <a:pt x="183" y="250"/>
                      <a:pt x="148" y="254"/>
                    </a:cubicBezTo>
                    <a:cubicBezTo>
                      <a:pt x="162" y="228"/>
                      <a:pt x="159" y="220"/>
                      <a:pt x="182" y="203"/>
                    </a:cubicBezTo>
                    <a:close/>
                    <a:moveTo>
                      <a:pt x="182" y="203"/>
                    </a:moveTo>
                    <a:cubicBezTo>
                      <a:pt x="194" y="185"/>
                      <a:pt x="206" y="176"/>
                      <a:pt x="228" y="165"/>
                    </a:cubicBezTo>
                    <a:cubicBezTo>
                      <a:pt x="233" y="163"/>
                      <a:pt x="259" y="152"/>
                      <a:pt x="259" y="152"/>
                    </a:cubicBezTo>
                    <a:cubicBezTo>
                      <a:pt x="262" y="152"/>
                      <a:pt x="277" y="149"/>
                      <a:pt x="277" y="149"/>
                    </a:cubicBezTo>
                    <a:cubicBezTo>
                      <a:pt x="303" y="149"/>
                      <a:pt x="316" y="164"/>
                      <a:pt x="323" y="189"/>
                    </a:cubicBezTo>
                    <a:cubicBezTo>
                      <a:pt x="331" y="219"/>
                      <a:pt x="326" y="285"/>
                      <a:pt x="318" y="313"/>
                    </a:cubicBezTo>
                    <a:cubicBezTo>
                      <a:pt x="309" y="343"/>
                      <a:pt x="309" y="344"/>
                      <a:pt x="275" y="347"/>
                    </a:cubicBezTo>
                    <a:cubicBezTo>
                      <a:pt x="260" y="283"/>
                      <a:pt x="241" y="296"/>
                      <a:pt x="241" y="203"/>
                    </a:cubicBezTo>
                    <a:lnTo>
                      <a:pt x="182" y="203"/>
                    </a:lnTo>
                    <a:close/>
                    <a:moveTo>
                      <a:pt x="89" y="17"/>
                    </a:moveTo>
                    <a:cubicBezTo>
                      <a:pt x="86" y="52"/>
                      <a:pt x="80" y="36"/>
                      <a:pt x="80" y="68"/>
                    </a:cubicBezTo>
                    <a:cubicBezTo>
                      <a:pt x="80" y="112"/>
                      <a:pt x="114" y="118"/>
                      <a:pt x="30" y="118"/>
                    </a:cubicBezTo>
                    <a:cubicBezTo>
                      <a:pt x="31" y="187"/>
                      <a:pt x="62" y="167"/>
                      <a:pt x="114" y="195"/>
                    </a:cubicBezTo>
                    <a:cubicBezTo>
                      <a:pt x="107" y="226"/>
                      <a:pt x="100" y="218"/>
                      <a:pt x="97" y="254"/>
                    </a:cubicBezTo>
                    <a:cubicBezTo>
                      <a:pt x="45" y="253"/>
                      <a:pt x="74" y="242"/>
                      <a:pt x="21" y="254"/>
                    </a:cubicBezTo>
                    <a:cubicBezTo>
                      <a:pt x="0" y="345"/>
                      <a:pt x="9" y="414"/>
                      <a:pt x="123" y="423"/>
                    </a:cubicBezTo>
                    <a:lnTo>
                      <a:pt x="123" y="372"/>
                    </a:lnTo>
                    <a:lnTo>
                      <a:pt x="157" y="372"/>
                    </a:lnTo>
                    <a:cubicBezTo>
                      <a:pt x="157" y="429"/>
                      <a:pt x="157" y="423"/>
                      <a:pt x="216" y="423"/>
                    </a:cubicBezTo>
                    <a:cubicBezTo>
                      <a:pt x="221" y="443"/>
                      <a:pt x="224" y="448"/>
                      <a:pt x="224" y="474"/>
                    </a:cubicBezTo>
                    <a:cubicBezTo>
                      <a:pt x="265" y="453"/>
                      <a:pt x="271" y="445"/>
                      <a:pt x="275" y="389"/>
                    </a:cubicBezTo>
                    <a:cubicBezTo>
                      <a:pt x="401" y="389"/>
                      <a:pt x="351" y="263"/>
                      <a:pt x="351" y="135"/>
                    </a:cubicBezTo>
                    <a:cubicBezTo>
                      <a:pt x="231" y="107"/>
                      <a:pt x="263" y="115"/>
                      <a:pt x="213" y="141"/>
                    </a:cubicBezTo>
                    <a:cubicBezTo>
                      <a:pt x="194" y="152"/>
                      <a:pt x="187" y="156"/>
                      <a:pt x="165" y="161"/>
                    </a:cubicBezTo>
                    <a:cubicBezTo>
                      <a:pt x="191" y="50"/>
                      <a:pt x="280" y="70"/>
                      <a:pt x="148" y="0"/>
                    </a:cubicBezTo>
                    <a:cubicBezTo>
                      <a:pt x="150" y="27"/>
                      <a:pt x="173" y="61"/>
                      <a:pt x="140" y="63"/>
                    </a:cubicBezTo>
                    <a:cubicBezTo>
                      <a:pt x="106" y="65"/>
                      <a:pt x="142" y="53"/>
                      <a:pt x="89"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0" name="Freeform 19">
                <a:extLst>
                  <a:ext uri="{FF2B5EF4-FFF2-40B4-BE49-F238E27FC236}">
                    <a16:creationId xmlns:a16="http://schemas.microsoft.com/office/drawing/2014/main" id="{62521436-7B2F-4AC8-B2CA-FA55774032E4}"/>
                  </a:ext>
                </a:extLst>
              </p:cNvPr>
              <p:cNvSpPr>
                <a:spLocks noEditPoints="1"/>
              </p:cNvSpPr>
              <p:nvPr/>
            </p:nvSpPr>
            <p:spPr bwMode="auto">
              <a:xfrm>
                <a:off x="4846638" y="1912938"/>
                <a:ext cx="114300" cy="84138"/>
              </a:xfrm>
              <a:custGeom>
                <a:avLst/>
                <a:gdLst>
                  <a:gd name="T0" fmla="*/ 279 w 491"/>
                  <a:gd name="T1" fmla="*/ 240 h 360"/>
                  <a:gd name="T2" fmla="*/ 313 w 491"/>
                  <a:gd name="T3" fmla="*/ 282 h 360"/>
                  <a:gd name="T4" fmla="*/ 294 w 491"/>
                  <a:gd name="T5" fmla="*/ 268 h 360"/>
                  <a:gd name="T6" fmla="*/ 279 w 491"/>
                  <a:gd name="T7" fmla="*/ 240 h 360"/>
                  <a:gd name="T8" fmla="*/ 279 w 491"/>
                  <a:gd name="T9" fmla="*/ 181 h 360"/>
                  <a:gd name="T10" fmla="*/ 282 w 491"/>
                  <a:gd name="T11" fmla="*/ 183 h 360"/>
                  <a:gd name="T12" fmla="*/ 279 w 491"/>
                  <a:gd name="T13" fmla="*/ 181 h 360"/>
                  <a:gd name="T14" fmla="*/ 237 w 491"/>
                  <a:gd name="T15" fmla="*/ 130 h 360"/>
                  <a:gd name="T16" fmla="*/ 247 w 491"/>
                  <a:gd name="T17" fmla="*/ 138 h 360"/>
                  <a:gd name="T18" fmla="*/ 237 w 491"/>
                  <a:gd name="T19" fmla="*/ 130 h 360"/>
                  <a:gd name="T20" fmla="*/ 321 w 491"/>
                  <a:gd name="T21" fmla="*/ 113 h 360"/>
                  <a:gd name="T22" fmla="*/ 372 w 491"/>
                  <a:gd name="T23" fmla="*/ 113 h 360"/>
                  <a:gd name="T24" fmla="*/ 372 w 491"/>
                  <a:gd name="T25" fmla="*/ 122 h 360"/>
                  <a:gd name="T26" fmla="*/ 321 w 491"/>
                  <a:gd name="T27" fmla="*/ 122 h 360"/>
                  <a:gd name="T28" fmla="*/ 321 w 491"/>
                  <a:gd name="T29" fmla="*/ 113 h 360"/>
                  <a:gd name="T30" fmla="*/ 279 w 491"/>
                  <a:gd name="T31" fmla="*/ 113 h 360"/>
                  <a:gd name="T32" fmla="*/ 293 w 491"/>
                  <a:gd name="T33" fmla="*/ 117 h 360"/>
                  <a:gd name="T34" fmla="*/ 279 w 491"/>
                  <a:gd name="T35" fmla="*/ 113 h 360"/>
                  <a:gd name="T36" fmla="*/ 0 w 491"/>
                  <a:gd name="T37" fmla="*/ 54 h 360"/>
                  <a:gd name="T38" fmla="*/ 243 w 491"/>
                  <a:gd name="T39" fmla="*/ 184 h 360"/>
                  <a:gd name="T40" fmla="*/ 299 w 491"/>
                  <a:gd name="T41" fmla="*/ 339 h 360"/>
                  <a:gd name="T42" fmla="*/ 333 w 491"/>
                  <a:gd name="T43" fmla="*/ 355 h 360"/>
                  <a:gd name="T44" fmla="*/ 330 w 491"/>
                  <a:gd name="T45" fmla="*/ 215 h 360"/>
                  <a:gd name="T46" fmla="*/ 491 w 491"/>
                  <a:gd name="T47" fmla="*/ 147 h 360"/>
                  <a:gd name="T48" fmla="*/ 398 w 491"/>
                  <a:gd name="T49" fmla="*/ 155 h 360"/>
                  <a:gd name="T50" fmla="*/ 398 w 491"/>
                  <a:gd name="T51" fmla="*/ 138 h 360"/>
                  <a:gd name="T52" fmla="*/ 465 w 491"/>
                  <a:gd name="T53" fmla="*/ 96 h 360"/>
                  <a:gd name="T54" fmla="*/ 355 w 491"/>
                  <a:gd name="T55" fmla="*/ 88 h 360"/>
                  <a:gd name="T56" fmla="*/ 389 w 491"/>
                  <a:gd name="T57" fmla="*/ 20 h 360"/>
                  <a:gd name="T58" fmla="*/ 296 w 491"/>
                  <a:gd name="T59" fmla="*/ 62 h 360"/>
                  <a:gd name="T60" fmla="*/ 279 w 491"/>
                  <a:gd name="T61" fmla="*/ 71 h 360"/>
                  <a:gd name="T62" fmla="*/ 262 w 491"/>
                  <a:gd name="T63" fmla="*/ 45 h 360"/>
                  <a:gd name="T64" fmla="*/ 194 w 491"/>
                  <a:gd name="T65" fmla="*/ 79 h 360"/>
                  <a:gd name="T66" fmla="*/ 220 w 491"/>
                  <a:gd name="T67" fmla="*/ 122 h 360"/>
                  <a:gd name="T68" fmla="*/ 101 w 491"/>
                  <a:gd name="T69" fmla="*/ 62 h 360"/>
                  <a:gd name="T70" fmla="*/ 110 w 491"/>
                  <a:gd name="T71" fmla="*/ 3 h 360"/>
                  <a:gd name="T72" fmla="*/ 39 w 491"/>
                  <a:gd name="T73" fmla="*/ 8 h 360"/>
                  <a:gd name="T74" fmla="*/ 0 w 491"/>
                  <a:gd name="T75" fmla="*/ 54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1" h="360">
                    <a:moveTo>
                      <a:pt x="279" y="240"/>
                    </a:moveTo>
                    <a:cubicBezTo>
                      <a:pt x="309" y="248"/>
                      <a:pt x="310" y="248"/>
                      <a:pt x="313" y="282"/>
                    </a:cubicBezTo>
                    <a:cubicBezTo>
                      <a:pt x="306" y="278"/>
                      <a:pt x="302" y="277"/>
                      <a:pt x="294" y="268"/>
                    </a:cubicBezTo>
                    <a:cubicBezTo>
                      <a:pt x="272" y="243"/>
                      <a:pt x="287" y="255"/>
                      <a:pt x="279" y="240"/>
                    </a:cubicBezTo>
                    <a:close/>
                    <a:moveTo>
                      <a:pt x="279" y="181"/>
                    </a:moveTo>
                    <a:lnTo>
                      <a:pt x="282" y="183"/>
                    </a:lnTo>
                    <a:cubicBezTo>
                      <a:pt x="282" y="183"/>
                      <a:pt x="278" y="182"/>
                      <a:pt x="279" y="181"/>
                    </a:cubicBezTo>
                    <a:close/>
                    <a:moveTo>
                      <a:pt x="237" y="130"/>
                    </a:moveTo>
                    <a:cubicBezTo>
                      <a:pt x="251" y="116"/>
                      <a:pt x="264" y="151"/>
                      <a:pt x="247" y="138"/>
                    </a:cubicBezTo>
                    <a:cubicBezTo>
                      <a:pt x="241" y="134"/>
                      <a:pt x="225" y="142"/>
                      <a:pt x="237" y="130"/>
                    </a:cubicBezTo>
                    <a:close/>
                    <a:moveTo>
                      <a:pt x="321" y="113"/>
                    </a:moveTo>
                    <a:lnTo>
                      <a:pt x="372" y="113"/>
                    </a:lnTo>
                    <a:lnTo>
                      <a:pt x="372" y="122"/>
                    </a:lnTo>
                    <a:lnTo>
                      <a:pt x="321" y="122"/>
                    </a:lnTo>
                    <a:lnTo>
                      <a:pt x="321" y="113"/>
                    </a:lnTo>
                    <a:close/>
                    <a:moveTo>
                      <a:pt x="279" y="113"/>
                    </a:moveTo>
                    <a:cubicBezTo>
                      <a:pt x="288" y="104"/>
                      <a:pt x="325" y="126"/>
                      <a:pt x="293" y="117"/>
                    </a:cubicBezTo>
                    <a:cubicBezTo>
                      <a:pt x="286" y="116"/>
                      <a:pt x="265" y="127"/>
                      <a:pt x="279" y="113"/>
                    </a:cubicBezTo>
                    <a:close/>
                    <a:moveTo>
                      <a:pt x="0" y="54"/>
                    </a:moveTo>
                    <a:cubicBezTo>
                      <a:pt x="0" y="153"/>
                      <a:pt x="138" y="47"/>
                      <a:pt x="243" y="184"/>
                    </a:cubicBezTo>
                    <a:cubicBezTo>
                      <a:pt x="285" y="239"/>
                      <a:pt x="216" y="280"/>
                      <a:pt x="299" y="339"/>
                    </a:cubicBezTo>
                    <a:cubicBezTo>
                      <a:pt x="303" y="341"/>
                      <a:pt x="331" y="355"/>
                      <a:pt x="333" y="355"/>
                    </a:cubicBezTo>
                    <a:cubicBezTo>
                      <a:pt x="402" y="360"/>
                      <a:pt x="333" y="255"/>
                      <a:pt x="330" y="215"/>
                    </a:cubicBezTo>
                    <a:cubicBezTo>
                      <a:pt x="466" y="183"/>
                      <a:pt x="489" y="225"/>
                      <a:pt x="491" y="147"/>
                    </a:cubicBezTo>
                    <a:cubicBezTo>
                      <a:pt x="446" y="151"/>
                      <a:pt x="438" y="164"/>
                      <a:pt x="398" y="155"/>
                    </a:cubicBezTo>
                    <a:lnTo>
                      <a:pt x="398" y="138"/>
                    </a:lnTo>
                    <a:cubicBezTo>
                      <a:pt x="445" y="140"/>
                      <a:pt x="464" y="159"/>
                      <a:pt x="465" y="96"/>
                    </a:cubicBezTo>
                    <a:cubicBezTo>
                      <a:pt x="398" y="96"/>
                      <a:pt x="412" y="101"/>
                      <a:pt x="355" y="88"/>
                    </a:cubicBezTo>
                    <a:cubicBezTo>
                      <a:pt x="374" y="59"/>
                      <a:pt x="385" y="65"/>
                      <a:pt x="389" y="20"/>
                    </a:cubicBezTo>
                    <a:cubicBezTo>
                      <a:pt x="351" y="23"/>
                      <a:pt x="337" y="40"/>
                      <a:pt x="296" y="62"/>
                    </a:cubicBezTo>
                    <a:lnTo>
                      <a:pt x="279" y="71"/>
                    </a:lnTo>
                    <a:cubicBezTo>
                      <a:pt x="260" y="58"/>
                      <a:pt x="269" y="69"/>
                      <a:pt x="262" y="45"/>
                    </a:cubicBezTo>
                    <a:cubicBezTo>
                      <a:pt x="233" y="48"/>
                      <a:pt x="194" y="49"/>
                      <a:pt x="194" y="79"/>
                    </a:cubicBezTo>
                    <a:cubicBezTo>
                      <a:pt x="194" y="115"/>
                      <a:pt x="203" y="75"/>
                      <a:pt x="220" y="122"/>
                    </a:cubicBezTo>
                    <a:lnTo>
                      <a:pt x="101" y="62"/>
                    </a:lnTo>
                    <a:cubicBezTo>
                      <a:pt x="102" y="25"/>
                      <a:pt x="107" y="36"/>
                      <a:pt x="110" y="3"/>
                    </a:cubicBezTo>
                    <a:cubicBezTo>
                      <a:pt x="83" y="3"/>
                      <a:pt x="62" y="0"/>
                      <a:pt x="39" y="8"/>
                    </a:cubicBezTo>
                    <a:cubicBezTo>
                      <a:pt x="22" y="15"/>
                      <a:pt x="0" y="34"/>
                      <a:pt x="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1" name="Freeform 20">
                <a:extLst>
                  <a:ext uri="{FF2B5EF4-FFF2-40B4-BE49-F238E27FC236}">
                    <a16:creationId xmlns:a16="http://schemas.microsoft.com/office/drawing/2014/main" id="{9F50185C-9271-4CD4-84DF-E2C4CC8FABDC}"/>
                  </a:ext>
                </a:extLst>
              </p:cNvPr>
              <p:cNvSpPr>
                <a:spLocks noEditPoints="1"/>
              </p:cNvSpPr>
              <p:nvPr/>
            </p:nvSpPr>
            <p:spPr bwMode="auto">
              <a:xfrm>
                <a:off x="4837113" y="2320926"/>
                <a:ext cx="80963" cy="87313"/>
              </a:xfrm>
              <a:custGeom>
                <a:avLst/>
                <a:gdLst>
                  <a:gd name="T0" fmla="*/ 153 w 348"/>
                  <a:gd name="T1" fmla="*/ 178 h 373"/>
                  <a:gd name="T2" fmla="*/ 45 w 348"/>
                  <a:gd name="T3" fmla="*/ 212 h 373"/>
                  <a:gd name="T4" fmla="*/ 68 w 348"/>
                  <a:gd name="T5" fmla="*/ 169 h 373"/>
                  <a:gd name="T6" fmla="*/ 153 w 348"/>
                  <a:gd name="T7" fmla="*/ 178 h 373"/>
                  <a:gd name="T8" fmla="*/ 127 w 348"/>
                  <a:gd name="T9" fmla="*/ 356 h 373"/>
                  <a:gd name="T10" fmla="*/ 136 w 348"/>
                  <a:gd name="T11" fmla="*/ 364 h 373"/>
                  <a:gd name="T12" fmla="*/ 195 w 348"/>
                  <a:gd name="T13" fmla="*/ 373 h 373"/>
                  <a:gd name="T14" fmla="*/ 221 w 348"/>
                  <a:gd name="T15" fmla="*/ 186 h 373"/>
                  <a:gd name="T16" fmla="*/ 153 w 348"/>
                  <a:gd name="T17" fmla="*/ 178 h 373"/>
                  <a:gd name="T18" fmla="*/ 153 w 348"/>
                  <a:gd name="T19" fmla="*/ 144 h 373"/>
                  <a:gd name="T20" fmla="*/ 94 w 348"/>
                  <a:gd name="T21" fmla="*/ 126 h 373"/>
                  <a:gd name="T22" fmla="*/ 94 w 348"/>
                  <a:gd name="T23" fmla="*/ 102 h 373"/>
                  <a:gd name="T24" fmla="*/ 204 w 348"/>
                  <a:gd name="T25" fmla="*/ 135 h 373"/>
                  <a:gd name="T26" fmla="*/ 280 w 348"/>
                  <a:gd name="T27" fmla="*/ 212 h 373"/>
                  <a:gd name="T28" fmla="*/ 324 w 348"/>
                  <a:gd name="T29" fmla="*/ 172 h 373"/>
                  <a:gd name="T30" fmla="*/ 348 w 348"/>
                  <a:gd name="T31" fmla="*/ 102 h 373"/>
                  <a:gd name="T32" fmla="*/ 194 w 348"/>
                  <a:gd name="T33" fmla="*/ 52 h 373"/>
                  <a:gd name="T34" fmla="*/ 170 w 348"/>
                  <a:gd name="T35" fmla="*/ 0 h 373"/>
                  <a:gd name="T36" fmla="*/ 127 w 348"/>
                  <a:gd name="T37" fmla="*/ 0 h 373"/>
                  <a:gd name="T38" fmla="*/ 0 w 348"/>
                  <a:gd name="T39" fmla="*/ 229 h 373"/>
                  <a:gd name="T40" fmla="*/ 68 w 348"/>
                  <a:gd name="T41" fmla="*/ 305 h 373"/>
                  <a:gd name="T42" fmla="*/ 212 w 348"/>
                  <a:gd name="T43" fmla="*/ 246 h 373"/>
                  <a:gd name="T44" fmla="*/ 110 w 348"/>
                  <a:gd name="T45" fmla="*/ 305 h 373"/>
                  <a:gd name="T46" fmla="*/ 127 w 348"/>
                  <a:gd name="T47" fmla="*/ 356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8" h="373">
                    <a:moveTo>
                      <a:pt x="153" y="178"/>
                    </a:moveTo>
                    <a:cubicBezTo>
                      <a:pt x="137" y="192"/>
                      <a:pt x="55" y="260"/>
                      <a:pt x="45" y="212"/>
                    </a:cubicBezTo>
                    <a:cubicBezTo>
                      <a:pt x="41" y="191"/>
                      <a:pt x="56" y="188"/>
                      <a:pt x="68" y="169"/>
                    </a:cubicBezTo>
                    <a:cubicBezTo>
                      <a:pt x="113" y="169"/>
                      <a:pt x="118" y="170"/>
                      <a:pt x="153" y="178"/>
                    </a:cubicBezTo>
                    <a:close/>
                    <a:moveTo>
                      <a:pt x="127" y="356"/>
                    </a:moveTo>
                    <a:lnTo>
                      <a:pt x="136" y="364"/>
                    </a:lnTo>
                    <a:cubicBezTo>
                      <a:pt x="169" y="367"/>
                      <a:pt x="158" y="372"/>
                      <a:pt x="195" y="373"/>
                    </a:cubicBezTo>
                    <a:cubicBezTo>
                      <a:pt x="206" y="325"/>
                      <a:pt x="307" y="240"/>
                      <a:pt x="221" y="186"/>
                    </a:cubicBezTo>
                    <a:cubicBezTo>
                      <a:pt x="190" y="166"/>
                      <a:pt x="191" y="175"/>
                      <a:pt x="153" y="178"/>
                    </a:cubicBezTo>
                    <a:lnTo>
                      <a:pt x="153" y="144"/>
                    </a:lnTo>
                    <a:lnTo>
                      <a:pt x="94" y="126"/>
                    </a:lnTo>
                    <a:lnTo>
                      <a:pt x="94" y="102"/>
                    </a:lnTo>
                    <a:cubicBezTo>
                      <a:pt x="178" y="102"/>
                      <a:pt x="152" y="105"/>
                      <a:pt x="204" y="135"/>
                    </a:cubicBezTo>
                    <a:cubicBezTo>
                      <a:pt x="244" y="159"/>
                      <a:pt x="267" y="158"/>
                      <a:pt x="280" y="212"/>
                    </a:cubicBezTo>
                    <a:cubicBezTo>
                      <a:pt x="308" y="204"/>
                      <a:pt x="310" y="195"/>
                      <a:pt x="324" y="172"/>
                    </a:cubicBezTo>
                    <a:cubicBezTo>
                      <a:pt x="339" y="148"/>
                      <a:pt x="347" y="137"/>
                      <a:pt x="348" y="102"/>
                    </a:cubicBezTo>
                    <a:cubicBezTo>
                      <a:pt x="289" y="115"/>
                      <a:pt x="240" y="87"/>
                      <a:pt x="194" y="52"/>
                    </a:cubicBezTo>
                    <a:cubicBezTo>
                      <a:pt x="171" y="33"/>
                      <a:pt x="171" y="39"/>
                      <a:pt x="170" y="0"/>
                    </a:cubicBezTo>
                    <a:lnTo>
                      <a:pt x="127" y="0"/>
                    </a:lnTo>
                    <a:cubicBezTo>
                      <a:pt x="125" y="87"/>
                      <a:pt x="18" y="154"/>
                      <a:pt x="0" y="229"/>
                    </a:cubicBezTo>
                    <a:cubicBezTo>
                      <a:pt x="14" y="249"/>
                      <a:pt x="48" y="291"/>
                      <a:pt x="68" y="305"/>
                    </a:cubicBezTo>
                    <a:cubicBezTo>
                      <a:pt x="177" y="280"/>
                      <a:pt x="137" y="247"/>
                      <a:pt x="212" y="246"/>
                    </a:cubicBezTo>
                    <a:cubicBezTo>
                      <a:pt x="210" y="327"/>
                      <a:pt x="171" y="334"/>
                      <a:pt x="110" y="305"/>
                    </a:cubicBezTo>
                    <a:cubicBezTo>
                      <a:pt x="113" y="334"/>
                      <a:pt x="117" y="336"/>
                      <a:pt x="127" y="3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2" name="Freeform 21">
                <a:extLst>
                  <a:ext uri="{FF2B5EF4-FFF2-40B4-BE49-F238E27FC236}">
                    <a16:creationId xmlns:a16="http://schemas.microsoft.com/office/drawing/2014/main" id="{CCCEFCFD-795E-4411-9D60-6362BED2CD30}"/>
                  </a:ext>
                </a:extLst>
              </p:cNvPr>
              <p:cNvSpPr>
                <a:spLocks/>
              </p:cNvSpPr>
              <p:nvPr/>
            </p:nvSpPr>
            <p:spPr bwMode="auto">
              <a:xfrm>
                <a:off x="4656138" y="1728788"/>
                <a:ext cx="77788" cy="79375"/>
              </a:xfrm>
              <a:custGeom>
                <a:avLst/>
                <a:gdLst>
                  <a:gd name="T0" fmla="*/ 161 w 331"/>
                  <a:gd name="T1" fmla="*/ 127 h 339"/>
                  <a:gd name="T2" fmla="*/ 43 w 331"/>
                  <a:gd name="T3" fmla="*/ 144 h 339"/>
                  <a:gd name="T4" fmla="*/ 136 w 331"/>
                  <a:gd name="T5" fmla="*/ 186 h 339"/>
                  <a:gd name="T6" fmla="*/ 0 w 331"/>
                  <a:gd name="T7" fmla="*/ 279 h 339"/>
                  <a:gd name="T8" fmla="*/ 181 w 331"/>
                  <a:gd name="T9" fmla="*/ 231 h 339"/>
                  <a:gd name="T10" fmla="*/ 331 w 331"/>
                  <a:gd name="T11" fmla="*/ 186 h 339"/>
                  <a:gd name="T12" fmla="*/ 263 w 331"/>
                  <a:gd name="T13" fmla="*/ 127 h 339"/>
                  <a:gd name="T14" fmla="*/ 212 w 331"/>
                  <a:gd name="T15" fmla="*/ 0 h 339"/>
                  <a:gd name="T16" fmla="*/ 195 w 331"/>
                  <a:gd name="T17" fmla="*/ 67 h 339"/>
                  <a:gd name="T18" fmla="*/ 161 w 331"/>
                  <a:gd name="T19" fmla="*/ 127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1" h="339">
                    <a:moveTo>
                      <a:pt x="161" y="127"/>
                    </a:moveTo>
                    <a:cubicBezTo>
                      <a:pt x="68" y="127"/>
                      <a:pt x="43" y="51"/>
                      <a:pt x="43" y="144"/>
                    </a:cubicBezTo>
                    <a:cubicBezTo>
                      <a:pt x="43" y="189"/>
                      <a:pt x="91" y="186"/>
                      <a:pt x="136" y="186"/>
                    </a:cubicBezTo>
                    <a:cubicBezTo>
                      <a:pt x="73" y="280"/>
                      <a:pt x="0" y="206"/>
                      <a:pt x="0" y="279"/>
                    </a:cubicBezTo>
                    <a:cubicBezTo>
                      <a:pt x="0" y="321"/>
                      <a:pt x="93" y="339"/>
                      <a:pt x="181" y="231"/>
                    </a:cubicBezTo>
                    <a:cubicBezTo>
                      <a:pt x="233" y="167"/>
                      <a:pt x="252" y="186"/>
                      <a:pt x="331" y="186"/>
                    </a:cubicBezTo>
                    <a:cubicBezTo>
                      <a:pt x="320" y="140"/>
                      <a:pt x="319" y="128"/>
                      <a:pt x="263" y="127"/>
                    </a:cubicBezTo>
                    <a:cubicBezTo>
                      <a:pt x="264" y="75"/>
                      <a:pt x="301" y="20"/>
                      <a:pt x="212" y="0"/>
                    </a:cubicBezTo>
                    <a:cubicBezTo>
                      <a:pt x="210" y="29"/>
                      <a:pt x="202" y="41"/>
                      <a:pt x="195" y="67"/>
                    </a:cubicBezTo>
                    <a:cubicBezTo>
                      <a:pt x="188" y="96"/>
                      <a:pt x="192" y="127"/>
                      <a:pt x="161"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3" name="Freeform 22">
                <a:extLst>
                  <a:ext uri="{FF2B5EF4-FFF2-40B4-BE49-F238E27FC236}">
                    <a16:creationId xmlns:a16="http://schemas.microsoft.com/office/drawing/2014/main" id="{504196FC-9EEC-455C-8FDE-E3B5528E5842}"/>
                  </a:ext>
                </a:extLst>
              </p:cNvPr>
              <p:cNvSpPr>
                <a:spLocks/>
              </p:cNvSpPr>
              <p:nvPr/>
            </p:nvSpPr>
            <p:spPr bwMode="auto">
              <a:xfrm>
                <a:off x="4362450" y="2473326"/>
                <a:ext cx="66675" cy="68263"/>
              </a:xfrm>
              <a:custGeom>
                <a:avLst/>
                <a:gdLst>
                  <a:gd name="T0" fmla="*/ 0 w 293"/>
                  <a:gd name="T1" fmla="*/ 203 h 296"/>
                  <a:gd name="T2" fmla="*/ 0 w 293"/>
                  <a:gd name="T3" fmla="*/ 237 h 296"/>
                  <a:gd name="T4" fmla="*/ 212 w 293"/>
                  <a:gd name="T5" fmla="*/ 296 h 296"/>
                  <a:gd name="T6" fmla="*/ 237 w 293"/>
                  <a:gd name="T7" fmla="*/ 237 h 296"/>
                  <a:gd name="T8" fmla="*/ 224 w 293"/>
                  <a:gd name="T9" fmla="*/ 219 h 296"/>
                  <a:gd name="T10" fmla="*/ 208 w 293"/>
                  <a:gd name="T11" fmla="*/ 223 h 296"/>
                  <a:gd name="T12" fmla="*/ 173 w 293"/>
                  <a:gd name="T13" fmla="*/ 242 h 296"/>
                  <a:gd name="T14" fmla="*/ 102 w 293"/>
                  <a:gd name="T15" fmla="*/ 229 h 296"/>
                  <a:gd name="T16" fmla="*/ 119 w 293"/>
                  <a:gd name="T17" fmla="*/ 169 h 296"/>
                  <a:gd name="T18" fmla="*/ 161 w 293"/>
                  <a:gd name="T19" fmla="*/ 220 h 296"/>
                  <a:gd name="T20" fmla="*/ 212 w 293"/>
                  <a:gd name="T21" fmla="*/ 119 h 296"/>
                  <a:gd name="T22" fmla="*/ 144 w 293"/>
                  <a:gd name="T23" fmla="*/ 136 h 296"/>
                  <a:gd name="T24" fmla="*/ 229 w 293"/>
                  <a:gd name="T25" fmla="*/ 161 h 296"/>
                  <a:gd name="T26" fmla="*/ 288 w 293"/>
                  <a:gd name="T27" fmla="*/ 85 h 296"/>
                  <a:gd name="T28" fmla="*/ 85 w 293"/>
                  <a:gd name="T29" fmla="*/ 0 h 296"/>
                  <a:gd name="T30" fmla="*/ 97 w 293"/>
                  <a:gd name="T31" fmla="*/ 58 h 296"/>
                  <a:gd name="T32" fmla="*/ 55 w 293"/>
                  <a:gd name="T33" fmla="*/ 173 h 296"/>
                  <a:gd name="T34" fmla="*/ 0 w 293"/>
                  <a:gd name="T35" fmla="*/ 20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3" h="296">
                    <a:moveTo>
                      <a:pt x="0" y="203"/>
                    </a:moveTo>
                    <a:lnTo>
                      <a:pt x="0" y="237"/>
                    </a:lnTo>
                    <a:cubicBezTo>
                      <a:pt x="83" y="244"/>
                      <a:pt x="103" y="296"/>
                      <a:pt x="212" y="296"/>
                    </a:cubicBezTo>
                    <a:cubicBezTo>
                      <a:pt x="220" y="263"/>
                      <a:pt x="231" y="258"/>
                      <a:pt x="237" y="237"/>
                    </a:cubicBezTo>
                    <a:cubicBezTo>
                      <a:pt x="240" y="227"/>
                      <a:pt x="250" y="215"/>
                      <a:pt x="224" y="219"/>
                    </a:cubicBezTo>
                    <a:cubicBezTo>
                      <a:pt x="217" y="220"/>
                      <a:pt x="214" y="220"/>
                      <a:pt x="208" y="223"/>
                    </a:cubicBezTo>
                    <a:cubicBezTo>
                      <a:pt x="192" y="229"/>
                      <a:pt x="188" y="234"/>
                      <a:pt x="173" y="242"/>
                    </a:cubicBezTo>
                    <a:cubicBezTo>
                      <a:pt x="135" y="263"/>
                      <a:pt x="135" y="251"/>
                      <a:pt x="102" y="229"/>
                    </a:cubicBezTo>
                    <a:cubicBezTo>
                      <a:pt x="109" y="197"/>
                      <a:pt x="116" y="205"/>
                      <a:pt x="119" y="169"/>
                    </a:cubicBezTo>
                    <a:cubicBezTo>
                      <a:pt x="167" y="170"/>
                      <a:pt x="161" y="173"/>
                      <a:pt x="161" y="220"/>
                    </a:cubicBezTo>
                    <a:cubicBezTo>
                      <a:pt x="191" y="201"/>
                      <a:pt x="208" y="163"/>
                      <a:pt x="212" y="119"/>
                    </a:cubicBezTo>
                    <a:cubicBezTo>
                      <a:pt x="195" y="127"/>
                      <a:pt x="166" y="131"/>
                      <a:pt x="144" y="136"/>
                    </a:cubicBezTo>
                    <a:cubicBezTo>
                      <a:pt x="152" y="42"/>
                      <a:pt x="229" y="60"/>
                      <a:pt x="229" y="161"/>
                    </a:cubicBezTo>
                    <a:cubicBezTo>
                      <a:pt x="293" y="156"/>
                      <a:pt x="266" y="132"/>
                      <a:pt x="288" y="85"/>
                    </a:cubicBezTo>
                    <a:cubicBezTo>
                      <a:pt x="186" y="31"/>
                      <a:pt x="142" y="28"/>
                      <a:pt x="85" y="0"/>
                    </a:cubicBezTo>
                    <a:cubicBezTo>
                      <a:pt x="88" y="29"/>
                      <a:pt x="98" y="39"/>
                      <a:pt x="97" y="58"/>
                    </a:cubicBezTo>
                    <a:lnTo>
                      <a:pt x="55" y="173"/>
                    </a:lnTo>
                    <a:cubicBezTo>
                      <a:pt x="39" y="206"/>
                      <a:pt x="44" y="203"/>
                      <a:pt x="0" y="2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4" name="Freeform 23">
                <a:extLst>
                  <a:ext uri="{FF2B5EF4-FFF2-40B4-BE49-F238E27FC236}">
                    <a16:creationId xmlns:a16="http://schemas.microsoft.com/office/drawing/2014/main" id="{92C14057-D83C-4266-9D2B-5FB8A1102638}"/>
                  </a:ext>
                </a:extLst>
              </p:cNvPr>
              <p:cNvSpPr>
                <a:spLocks noEditPoints="1"/>
              </p:cNvSpPr>
              <p:nvPr/>
            </p:nvSpPr>
            <p:spPr bwMode="auto">
              <a:xfrm>
                <a:off x="4141788" y="2263776"/>
                <a:ext cx="57150" cy="57150"/>
              </a:xfrm>
              <a:custGeom>
                <a:avLst/>
                <a:gdLst>
                  <a:gd name="T0" fmla="*/ 36 w 248"/>
                  <a:gd name="T1" fmla="*/ 186 h 245"/>
                  <a:gd name="T2" fmla="*/ 28 w 248"/>
                  <a:gd name="T3" fmla="*/ 152 h 245"/>
                  <a:gd name="T4" fmla="*/ 211 w 248"/>
                  <a:gd name="T5" fmla="*/ 106 h 245"/>
                  <a:gd name="T6" fmla="*/ 173 w 248"/>
                  <a:gd name="T7" fmla="*/ 154 h 245"/>
                  <a:gd name="T8" fmla="*/ 36 w 248"/>
                  <a:gd name="T9" fmla="*/ 186 h 245"/>
                  <a:gd name="T10" fmla="*/ 2 w 248"/>
                  <a:gd name="T11" fmla="*/ 101 h 245"/>
                  <a:gd name="T12" fmla="*/ 104 w 248"/>
                  <a:gd name="T13" fmla="*/ 245 h 245"/>
                  <a:gd name="T14" fmla="*/ 248 w 248"/>
                  <a:gd name="T15" fmla="*/ 110 h 245"/>
                  <a:gd name="T16" fmla="*/ 121 w 248"/>
                  <a:gd name="T17" fmla="*/ 0 h 245"/>
                  <a:gd name="T18" fmla="*/ 2 w 248"/>
                  <a:gd name="T19" fmla="*/ 10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5">
                    <a:moveTo>
                      <a:pt x="36" y="186"/>
                    </a:moveTo>
                    <a:cubicBezTo>
                      <a:pt x="31" y="163"/>
                      <a:pt x="28" y="170"/>
                      <a:pt x="28" y="152"/>
                    </a:cubicBezTo>
                    <a:cubicBezTo>
                      <a:pt x="28" y="83"/>
                      <a:pt x="227" y="25"/>
                      <a:pt x="211" y="106"/>
                    </a:cubicBezTo>
                    <a:cubicBezTo>
                      <a:pt x="208" y="123"/>
                      <a:pt x="185" y="145"/>
                      <a:pt x="173" y="154"/>
                    </a:cubicBezTo>
                    <a:cubicBezTo>
                      <a:pt x="134" y="183"/>
                      <a:pt x="102" y="186"/>
                      <a:pt x="36" y="186"/>
                    </a:cubicBezTo>
                    <a:close/>
                    <a:moveTo>
                      <a:pt x="2" y="101"/>
                    </a:moveTo>
                    <a:cubicBezTo>
                      <a:pt x="2" y="165"/>
                      <a:pt x="0" y="245"/>
                      <a:pt x="104" y="245"/>
                    </a:cubicBezTo>
                    <a:cubicBezTo>
                      <a:pt x="171" y="245"/>
                      <a:pt x="248" y="201"/>
                      <a:pt x="248" y="110"/>
                    </a:cubicBezTo>
                    <a:cubicBezTo>
                      <a:pt x="248" y="57"/>
                      <a:pt x="168" y="0"/>
                      <a:pt x="121" y="0"/>
                    </a:cubicBezTo>
                    <a:cubicBezTo>
                      <a:pt x="68" y="0"/>
                      <a:pt x="2" y="49"/>
                      <a:pt x="2"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5" name="Freeform 24">
                <a:extLst>
                  <a:ext uri="{FF2B5EF4-FFF2-40B4-BE49-F238E27FC236}">
                    <a16:creationId xmlns:a16="http://schemas.microsoft.com/office/drawing/2014/main" id="{AB5EA0B0-2C92-4FCF-AFCF-C2BE3F589639}"/>
                  </a:ext>
                </a:extLst>
              </p:cNvPr>
              <p:cNvSpPr>
                <a:spLocks/>
              </p:cNvSpPr>
              <p:nvPr/>
            </p:nvSpPr>
            <p:spPr bwMode="auto">
              <a:xfrm>
                <a:off x="4416425" y="2482851"/>
                <a:ext cx="52388" cy="73025"/>
              </a:xfrm>
              <a:custGeom>
                <a:avLst/>
                <a:gdLst>
                  <a:gd name="T0" fmla="*/ 33 w 220"/>
                  <a:gd name="T1" fmla="*/ 132 h 310"/>
                  <a:gd name="T2" fmla="*/ 128 w 220"/>
                  <a:gd name="T3" fmla="*/ 242 h 310"/>
                  <a:gd name="T4" fmla="*/ 50 w 220"/>
                  <a:gd name="T5" fmla="*/ 183 h 310"/>
                  <a:gd name="T6" fmla="*/ 16 w 220"/>
                  <a:gd name="T7" fmla="*/ 183 h 310"/>
                  <a:gd name="T8" fmla="*/ 0 w 220"/>
                  <a:gd name="T9" fmla="*/ 267 h 310"/>
                  <a:gd name="T10" fmla="*/ 110 w 220"/>
                  <a:gd name="T11" fmla="*/ 310 h 310"/>
                  <a:gd name="T12" fmla="*/ 194 w 220"/>
                  <a:gd name="T13" fmla="*/ 250 h 310"/>
                  <a:gd name="T14" fmla="*/ 127 w 220"/>
                  <a:gd name="T15" fmla="*/ 81 h 310"/>
                  <a:gd name="T16" fmla="*/ 177 w 220"/>
                  <a:gd name="T17" fmla="*/ 174 h 310"/>
                  <a:gd name="T18" fmla="*/ 211 w 220"/>
                  <a:gd name="T19" fmla="*/ 174 h 310"/>
                  <a:gd name="T20" fmla="*/ 220 w 220"/>
                  <a:gd name="T21" fmla="*/ 73 h 310"/>
                  <a:gd name="T22" fmla="*/ 66 w 220"/>
                  <a:gd name="T23" fmla="*/ 72 h 310"/>
                  <a:gd name="T24" fmla="*/ 33 w 220"/>
                  <a:gd name="T25" fmla="*/ 132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0" h="310">
                    <a:moveTo>
                      <a:pt x="33" y="132"/>
                    </a:moveTo>
                    <a:cubicBezTo>
                      <a:pt x="33" y="182"/>
                      <a:pt x="114" y="205"/>
                      <a:pt x="128" y="242"/>
                    </a:cubicBezTo>
                    <a:cubicBezTo>
                      <a:pt x="149" y="292"/>
                      <a:pt x="50" y="309"/>
                      <a:pt x="50" y="183"/>
                    </a:cubicBezTo>
                    <a:lnTo>
                      <a:pt x="16" y="183"/>
                    </a:lnTo>
                    <a:cubicBezTo>
                      <a:pt x="11" y="207"/>
                      <a:pt x="2" y="240"/>
                      <a:pt x="0" y="267"/>
                    </a:cubicBezTo>
                    <a:cubicBezTo>
                      <a:pt x="27" y="274"/>
                      <a:pt x="96" y="310"/>
                      <a:pt x="110" y="310"/>
                    </a:cubicBezTo>
                    <a:cubicBezTo>
                      <a:pt x="130" y="310"/>
                      <a:pt x="194" y="278"/>
                      <a:pt x="194" y="250"/>
                    </a:cubicBezTo>
                    <a:cubicBezTo>
                      <a:pt x="194" y="125"/>
                      <a:pt x="35" y="142"/>
                      <a:pt x="127" y="81"/>
                    </a:cubicBezTo>
                    <a:cubicBezTo>
                      <a:pt x="165" y="91"/>
                      <a:pt x="176" y="128"/>
                      <a:pt x="177" y="174"/>
                    </a:cubicBezTo>
                    <a:lnTo>
                      <a:pt x="211" y="174"/>
                    </a:lnTo>
                    <a:cubicBezTo>
                      <a:pt x="211" y="125"/>
                      <a:pt x="220" y="115"/>
                      <a:pt x="220" y="73"/>
                    </a:cubicBezTo>
                    <a:cubicBezTo>
                      <a:pt x="155" y="104"/>
                      <a:pt x="141" y="0"/>
                      <a:pt x="66" y="72"/>
                    </a:cubicBezTo>
                    <a:cubicBezTo>
                      <a:pt x="57" y="81"/>
                      <a:pt x="33" y="115"/>
                      <a:pt x="33" y="1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6" name="Freeform 25">
                <a:extLst>
                  <a:ext uri="{FF2B5EF4-FFF2-40B4-BE49-F238E27FC236}">
                    <a16:creationId xmlns:a16="http://schemas.microsoft.com/office/drawing/2014/main" id="{06F79EE3-873A-463B-BD91-84526B9E29FA}"/>
                  </a:ext>
                </a:extLst>
              </p:cNvPr>
              <p:cNvSpPr>
                <a:spLocks/>
              </p:cNvSpPr>
              <p:nvPr/>
            </p:nvSpPr>
            <p:spPr bwMode="auto">
              <a:xfrm>
                <a:off x="4468813" y="2500313"/>
                <a:ext cx="58738" cy="63500"/>
              </a:xfrm>
              <a:custGeom>
                <a:avLst/>
                <a:gdLst>
                  <a:gd name="T0" fmla="*/ 6 w 252"/>
                  <a:gd name="T1" fmla="*/ 101 h 271"/>
                  <a:gd name="T2" fmla="*/ 99 w 252"/>
                  <a:gd name="T3" fmla="*/ 50 h 271"/>
                  <a:gd name="T4" fmla="*/ 74 w 252"/>
                  <a:gd name="T5" fmla="*/ 228 h 271"/>
                  <a:gd name="T6" fmla="*/ 40 w 252"/>
                  <a:gd name="T7" fmla="*/ 228 h 271"/>
                  <a:gd name="T8" fmla="*/ 40 w 252"/>
                  <a:gd name="T9" fmla="*/ 262 h 271"/>
                  <a:gd name="T10" fmla="*/ 175 w 252"/>
                  <a:gd name="T11" fmla="*/ 271 h 271"/>
                  <a:gd name="T12" fmla="*/ 160 w 252"/>
                  <a:gd name="T13" fmla="*/ 59 h 271"/>
                  <a:gd name="T14" fmla="*/ 209 w 252"/>
                  <a:gd name="T15" fmla="*/ 127 h 271"/>
                  <a:gd name="T16" fmla="*/ 243 w 252"/>
                  <a:gd name="T17" fmla="*/ 127 h 271"/>
                  <a:gd name="T18" fmla="*/ 252 w 252"/>
                  <a:gd name="T19" fmla="*/ 42 h 271"/>
                  <a:gd name="T20" fmla="*/ 23 w 252"/>
                  <a:gd name="T21" fmla="*/ 0 h 271"/>
                  <a:gd name="T22" fmla="*/ 6 w 252"/>
                  <a:gd name="T23" fmla="*/ 10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2" h="271">
                    <a:moveTo>
                      <a:pt x="6" y="101"/>
                    </a:moveTo>
                    <a:cubicBezTo>
                      <a:pt x="94" y="81"/>
                      <a:pt x="0" y="50"/>
                      <a:pt x="99" y="50"/>
                    </a:cubicBezTo>
                    <a:cubicBezTo>
                      <a:pt x="90" y="92"/>
                      <a:pt x="74" y="181"/>
                      <a:pt x="74" y="228"/>
                    </a:cubicBezTo>
                    <a:lnTo>
                      <a:pt x="40" y="228"/>
                    </a:lnTo>
                    <a:lnTo>
                      <a:pt x="40" y="262"/>
                    </a:lnTo>
                    <a:lnTo>
                      <a:pt x="175" y="271"/>
                    </a:lnTo>
                    <a:cubicBezTo>
                      <a:pt x="136" y="196"/>
                      <a:pt x="149" y="238"/>
                      <a:pt x="160" y="59"/>
                    </a:cubicBezTo>
                    <a:cubicBezTo>
                      <a:pt x="208" y="60"/>
                      <a:pt x="205" y="74"/>
                      <a:pt x="209" y="127"/>
                    </a:cubicBezTo>
                    <a:lnTo>
                      <a:pt x="243" y="127"/>
                    </a:lnTo>
                    <a:lnTo>
                      <a:pt x="252" y="42"/>
                    </a:lnTo>
                    <a:cubicBezTo>
                      <a:pt x="191" y="13"/>
                      <a:pt x="70" y="22"/>
                      <a:pt x="23" y="0"/>
                    </a:cubicBezTo>
                    <a:cubicBezTo>
                      <a:pt x="20" y="41"/>
                      <a:pt x="6" y="53"/>
                      <a:pt x="6"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7" name="Freeform 26">
                <a:extLst>
                  <a:ext uri="{FF2B5EF4-FFF2-40B4-BE49-F238E27FC236}">
                    <a16:creationId xmlns:a16="http://schemas.microsoft.com/office/drawing/2014/main" id="{A601BEC1-ACDE-4460-B249-8849D1001900}"/>
                  </a:ext>
                </a:extLst>
              </p:cNvPr>
              <p:cNvSpPr>
                <a:spLocks/>
              </p:cNvSpPr>
              <p:nvPr/>
            </p:nvSpPr>
            <p:spPr bwMode="auto">
              <a:xfrm>
                <a:off x="4119563" y="2219326"/>
                <a:ext cx="63500" cy="47625"/>
              </a:xfrm>
              <a:custGeom>
                <a:avLst/>
                <a:gdLst>
                  <a:gd name="T0" fmla="*/ 93 w 271"/>
                  <a:gd name="T1" fmla="*/ 161 h 204"/>
                  <a:gd name="T2" fmla="*/ 34 w 271"/>
                  <a:gd name="T3" fmla="*/ 136 h 204"/>
                  <a:gd name="T4" fmla="*/ 93 w 271"/>
                  <a:gd name="T5" fmla="*/ 26 h 204"/>
                  <a:gd name="T6" fmla="*/ 0 w 271"/>
                  <a:gd name="T7" fmla="*/ 51 h 204"/>
                  <a:gd name="T8" fmla="*/ 68 w 271"/>
                  <a:gd name="T9" fmla="*/ 204 h 204"/>
                  <a:gd name="T10" fmla="*/ 119 w 271"/>
                  <a:gd name="T11" fmla="*/ 204 h 204"/>
                  <a:gd name="T12" fmla="*/ 169 w 271"/>
                  <a:gd name="T13" fmla="*/ 68 h 204"/>
                  <a:gd name="T14" fmla="*/ 202 w 271"/>
                  <a:gd name="T15" fmla="*/ 41 h 204"/>
                  <a:gd name="T16" fmla="*/ 186 w 271"/>
                  <a:gd name="T17" fmla="*/ 161 h 204"/>
                  <a:gd name="T18" fmla="*/ 271 w 271"/>
                  <a:gd name="T19" fmla="*/ 153 h 204"/>
                  <a:gd name="T20" fmla="*/ 251 w 271"/>
                  <a:gd name="T21" fmla="*/ 71 h 204"/>
                  <a:gd name="T22" fmla="*/ 220 w 271"/>
                  <a:gd name="T23" fmla="*/ 0 h 204"/>
                  <a:gd name="T24" fmla="*/ 127 w 271"/>
                  <a:gd name="T25" fmla="*/ 0 h 204"/>
                  <a:gd name="T26" fmla="*/ 105 w 271"/>
                  <a:gd name="T27" fmla="*/ 71 h 204"/>
                  <a:gd name="T28" fmla="*/ 93 w 271"/>
                  <a:gd name="T29" fmla="*/ 16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1" h="204">
                    <a:moveTo>
                      <a:pt x="93" y="161"/>
                    </a:moveTo>
                    <a:cubicBezTo>
                      <a:pt x="61" y="159"/>
                      <a:pt x="54" y="149"/>
                      <a:pt x="34" y="136"/>
                    </a:cubicBezTo>
                    <a:cubicBezTo>
                      <a:pt x="47" y="82"/>
                      <a:pt x="67" y="65"/>
                      <a:pt x="93" y="26"/>
                    </a:cubicBezTo>
                    <a:cubicBezTo>
                      <a:pt x="69" y="26"/>
                      <a:pt x="0" y="31"/>
                      <a:pt x="0" y="51"/>
                    </a:cubicBezTo>
                    <a:cubicBezTo>
                      <a:pt x="0" y="94"/>
                      <a:pt x="32" y="204"/>
                      <a:pt x="68" y="204"/>
                    </a:cubicBezTo>
                    <a:lnTo>
                      <a:pt x="119" y="204"/>
                    </a:lnTo>
                    <a:cubicBezTo>
                      <a:pt x="134" y="204"/>
                      <a:pt x="191" y="161"/>
                      <a:pt x="169" y="68"/>
                    </a:cubicBezTo>
                    <a:lnTo>
                      <a:pt x="202" y="41"/>
                    </a:lnTo>
                    <a:cubicBezTo>
                      <a:pt x="248" y="109"/>
                      <a:pt x="219" y="100"/>
                      <a:pt x="186" y="161"/>
                    </a:cubicBezTo>
                    <a:cubicBezTo>
                      <a:pt x="231" y="161"/>
                      <a:pt x="238" y="156"/>
                      <a:pt x="271" y="153"/>
                    </a:cubicBezTo>
                    <a:cubicBezTo>
                      <a:pt x="260" y="130"/>
                      <a:pt x="260" y="100"/>
                      <a:pt x="251" y="71"/>
                    </a:cubicBezTo>
                    <a:cubicBezTo>
                      <a:pt x="239" y="31"/>
                      <a:pt x="229" y="38"/>
                      <a:pt x="220" y="0"/>
                    </a:cubicBezTo>
                    <a:lnTo>
                      <a:pt x="127" y="0"/>
                    </a:lnTo>
                    <a:cubicBezTo>
                      <a:pt x="121" y="28"/>
                      <a:pt x="112" y="36"/>
                      <a:pt x="105" y="71"/>
                    </a:cubicBezTo>
                    <a:cubicBezTo>
                      <a:pt x="99" y="102"/>
                      <a:pt x="93" y="132"/>
                      <a:pt x="93" y="1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8" name="Freeform 27">
                <a:extLst>
                  <a:ext uri="{FF2B5EF4-FFF2-40B4-BE49-F238E27FC236}">
                    <a16:creationId xmlns:a16="http://schemas.microsoft.com/office/drawing/2014/main" id="{22F629C7-2C2F-4C0C-9AA0-97B8AF89DD51}"/>
                  </a:ext>
                </a:extLst>
              </p:cNvPr>
              <p:cNvSpPr>
                <a:spLocks/>
              </p:cNvSpPr>
              <p:nvPr/>
            </p:nvSpPr>
            <p:spPr bwMode="auto">
              <a:xfrm>
                <a:off x="4875213" y="2268538"/>
                <a:ext cx="66675" cy="61913"/>
              </a:xfrm>
              <a:custGeom>
                <a:avLst/>
                <a:gdLst>
                  <a:gd name="T0" fmla="*/ 0 w 288"/>
                  <a:gd name="T1" fmla="*/ 212 h 262"/>
                  <a:gd name="T2" fmla="*/ 85 w 288"/>
                  <a:gd name="T3" fmla="*/ 229 h 262"/>
                  <a:gd name="T4" fmla="*/ 60 w 288"/>
                  <a:gd name="T5" fmla="*/ 144 h 262"/>
                  <a:gd name="T6" fmla="*/ 212 w 288"/>
                  <a:gd name="T7" fmla="*/ 262 h 262"/>
                  <a:gd name="T8" fmla="*/ 246 w 288"/>
                  <a:gd name="T9" fmla="*/ 262 h 262"/>
                  <a:gd name="T10" fmla="*/ 288 w 288"/>
                  <a:gd name="T11" fmla="*/ 135 h 262"/>
                  <a:gd name="T12" fmla="*/ 246 w 288"/>
                  <a:gd name="T13" fmla="*/ 144 h 262"/>
                  <a:gd name="T14" fmla="*/ 85 w 288"/>
                  <a:gd name="T15" fmla="*/ 85 h 262"/>
                  <a:gd name="T16" fmla="*/ 178 w 288"/>
                  <a:gd name="T17" fmla="*/ 25 h 262"/>
                  <a:gd name="T18" fmla="*/ 85 w 288"/>
                  <a:gd name="T19" fmla="*/ 0 h 262"/>
                  <a:gd name="T20" fmla="*/ 0 w 288"/>
                  <a:gd name="T21" fmla="*/ 21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8" h="262">
                    <a:moveTo>
                      <a:pt x="0" y="212"/>
                    </a:moveTo>
                    <a:cubicBezTo>
                      <a:pt x="40" y="215"/>
                      <a:pt x="41" y="228"/>
                      <a:pt x="85" y="229"/>
                    </a:cubicBezTo>
                    <a:cubicBezTo>
                      <a:pt x="70" y="200"/>
                      <a:pt x="60" y="189"/>
                      <a:pt x="60" y="144"/>
                    </a:cubicBezTo>
                    <a:cubicBezTo>
                      <a:pt x="215" y="226"/>
                      <a:pt x="232" y="177"/>
                      <a:pt x="212" y="262"/>
                    </a:cubicBezTo>
                    <a:lnTo>
                      <a:pt x="246" y="262"/>
                    </a:lnTo>
                    <a:cubicBezTo>
                      <a:pt x="251" y="203"/>
                      <a:pt x="284" y="187"/>
                      <a:pt x="288" y="135"/>
                    </a:cubicBezTo>
                    <a:cubicBezTo>
                      <a:pt x="255" y="138"/>
                      <a:pt x="268" y="144"/>
                      <a:pt x="246" y="144"/>
                    </a:cubicBezTo>
                    <a:cubicBezTo>
                      <a:pt x="200" y="144"/>
                      <a:pt x="140" y="97"/>
                      <a:pt x="85" y="85"/>
                    </a:cubicBezTo>
                    <a:cubicBezTo>
                      <a:pt x="129" y="19"/>
                      <a:pt x="136" y="104"/>
                      <a:pt x="178" y="25"/>
                    </a:cubicBezTo>
                    <a:cubicBezTo>
                      <a:pt x="142" y="22"/>
                      <a:pt x="119" y="8"/>
                      <a:pt x="85" y="0"/>
                    </a:cubicBezTo>
                    <a:cubicBezTo>
                      <a:pt x="69" y="33"/>
                      <a:pt x="3" y="184"/>
                      <a:pt x="0"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9" name="Freeform 28">
                <a:extLst>
                  <a:ext uri="{FF2B5EF4-FFF2-40B4-BE49-F238E27FC236}">
                    <a16:creationId xmlns:a16="http://schemas.microsoft.com/office/drawing/2014/main" id="{AB357579-AA10-4353-92FC-BCDC025C75F2}"/>
                  </a:ext>
                </a:extLst>
              </p:cNvPr>
              <p:cNvSpPr>
                <a:spLocks/>
              </p:cNvSpPr>
              <p:nvPr/>
            </p:nvSpPr>
            <p:spPr bwMode="auto">
              <a:xfrm>
                <a:off x="4840288" y="1944688"/>
                <a:ext cx="66675" cy="44450"/>
              </a:xfrm>
              <a:custGeom>
                <a:avLst/>
                <a:gdLst>
                  <a:gd name="T0" fmla="*/ 82 w 291"/>
                  <a:gd name="T1" fmla="*/ 43 h 187"/>
                  <a:gd name="T2" fmla="*/ 115 w 291"/>
                  <a:gd name="T3" fmla="*/ 102 h 187"/>
                  <a:gd name="T4" fmla="*/ 56 w 291"/>
                  <a:gd name="T5" fmla="*/ 102 h 187"/>
                  <a:gd name="T6" fmla="*/ 22 w 291"/>
                  <a:gd name="T7" fmla="*/ 34 h 187"/>
                  <a:gd name="T8" fmla="*/ 90 w 291"/>
                  <a:gd name="T9" fmla="*/ 161 h 187"/>
                  <a:gd name="T10" fmla="*/ 170 w 291"/>
                  <a:gd name="T11" fmla="*/ 157 h 187"/>
                  <a:gd name="T12" fmla="*/ 234 w 291"/>
                  <a:gd name="T13" fmla="*/ 187 h 187"/>
                  <a:gd name="T14" fmla="*/ 251 w 291"/>
                  <a:gd name="T15" fmla="*/ 144 h 187"/>
                  <a:gd name="T16" fmla="*/ 209 w 291"/>
                  <a:gd name="T17" fmla="*/ 102 h 187"/>
                  <a:gd name="T18" fmla="*/ 257 w 291"/>
                  <a:gd name="T19" fmla="*/ 55 h 187"/>
                  <a:gd name="T20" fmla="*/ 166 w 291"/>
                  <a:gd name="T21" fmla="*/ 0 h 187"/>
                  <a:gd name="T22" fmla="*/ 192 w 291"/>
                  <a:gd name="T23" fmla="*/ 60 h 187"/>
                  <a:gd name="T24" fmla="*/ 149 w 291"/>
                  <a:gd name="T25" fmla="*/ 68 h 187"/>
                  <a:gd name="T26" fmla="*/ 90 w 291"/>
                  <a:gd name="T27" fmla="*/ 0 h 187"/>
                  <a:gd name="T28" fmla="*/ 82 w 291"/>
                  <a:gd name="T29" fmla="*/ 4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1" h="187">
                    <a:moveTo>
                      <a:pt x="82" y="43"/>
                    </a:moveTo>
                    <a:cubicBezTo>
                      <a:pt x="82" y="68"/>
                      <a:pt x="104" y="85"/>
                      <a:pt x="115" y="102"/>
                    </a:cubicBezTo>
                    <a:lnTo>
                      <a:pt x="56" y="102"/>
                    </a:lnTo>
                    <a:cubicBezTo>
                      <a:pt x="56" y="59"/>
                      <a:pt x="56" y="43"/>
                      <a:pt x="22" y="34"/>
                    </a:cubicBezTo>
                    <a:cubicBezTo>
                      <a:pt x="0" y="80"/>
                      <a:pt x="40" y="161"/>
                      <a:pt x="90" y="161"/>
                    </a:cubicBezTo>
                    <a:cubicBezTo>
                      <a:pt x="128" y="161"/>
                      <a:pt x="144" y="148"/>
                      <a:pt x="170" y="157"/>
                    </a:cubicBezTo>
                    <a:cubicBezTo>
                      <a:pt x="198" y="168"/>
                      <a:pt x="183" y="182"/>
                      <a:pt x="234" y="187"/>
                    </a:cubicBezTo>
                    <a:cubicBezTo>
                      <a:pt x="243" y="169"/>
                      <a:pt x="246" y="167"/>
                      <a:pt x="251" y="144"/>
                    </a:cubicBezTo>
                    <a:cubicBezTo>
                      <a:pt x="220" y="103"/>
                      <a:pt x="223" y="155"/>
                      <a:pt x="209" y="102"/>
                    </a:cubicBezTo>
                    <a:cubicBezTo>
                      <a:pt x="268" y="102"/>
                      <a:pt x="291" y="103"/>
                      <a:pt x="257" y="55"/>
                    </a:cubicBezTo>
                    <a:cubicBezTo>
                      <a:pt x="232" y="20"/>
                      <a:pt x="211" y="11"/>
                      <a:pt x="166" y="0"/>
                    </a:cubicBezTo>
                    <a:cubicBezTo>
                      <a:pt x="175" y="38"/>
                      <a:pt x="183" y="28"/>
                      <a:pt x="192" y="60"/>
                    </a:cubicBezTo>
                    <a:cubicBezTo>
                      <a:pt x="158" y="60"/>
                      <a:pt x="172" y="57"/>
                      <a:pt x="149" y="68"/>
                    </a:cubicBezTo>
                    <a:cubicBezTo>
                      <a:pt x="141" y="32"/>
                      <a:pt x="131" y="4"/>
                      <a:pt x="90" y="0"/>
                    </a:cubicBezTo>
                    <a:cubicBezTo>
                      <a:pt x="87" y="34"/>
                      <a:pt x="82" y="21"/>
                      <a:pt x="82"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0" name="Freeform 29">
                <a:extLst>
                  <a:ext uri="{FF2B5EF4-FFF2-40B4-BE49-F238E27FC236}">
                    <a16:creationId xmlns:a16="http://schemas.microsoft.com/office/drawing/2014/main" id="{E2B6AAB6-248C-4E14-B9B1-DEBB0BA8D32F}"/>
                  </a:ext>
                </a:extLst>
              </p:cNvPr>
              <p:cNvSpPr>
                <a:spLocks/>
              </p:cNvSpPr>
              <p:nvPr/>
            </p:nvSpPr>
            <p:spPr bwMode="auto">
              <a:xfrm>
                <a:off x="4900613" y="2216151"/>
                <a:ext cx="61913" cy="57150"/>
              </a:xfrm>
              <a:custGeom>
                <a:avLst/>
                <a:gdLst>
                  <a:gd name="T0" fmla="*/ 34 w 271"/>
                  <a:gd name="T1" fmla="*/ 102 h 246"/>
                  <a:gd name="T2" fmla="*/ 93 w 271"/>
                  <a:gd name="T3" fmla="*/ 85 h 246"/>
                  <a:gd name="T4" fmla="*/ 110 w 271"/>
                  <a:gd name="T5" fmla="*/ 127 h 246"/>
                  <a:gd name="T6" fmla="*/ 26 w 271"/>
                  <a:gd name="T7" fmla="*/ 110 h 246"/>
                  <a:gd name="T8" fmla="*/ 0 w 271"/>
                  <a:gd name="T9" fmla="*/ 221 h 246"/>
                  <a:gd name="T10" fmla="*/ 212 w 271"/>
                  <a:gd name="T11" fmla="*/ 246 h 246"/>
                  <a:gd name="T12" fmla="*/ 246 w 271"/>
                  <a:gd name="T13" fmla="*/ 246 h 246"/>
                  <a:gd name="T14" fmla="*/ 271 w 271"/>
                  <a:gd name="T15" fmla="*/ 110 h 246"/>
                  <a:gd name="T16" fmla="*/ 121 w 271"/>
                  <a:gd name="T17" fmla="*/ 83 h 246"/>
                  <a:gd name="T18" fmla="*/ 51 w 271"/>
                  <a:gd name="T19" fmla="*/ 0 h 246"/>
                  <a:gd name="T20" fmla="*/ 34 w 271"/>
                  <a:gd name="T21" fmla="*/ 102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246">
                    <a:moveTo>
                      <a:pt x="34" y="102"/>
                    </a:moveTo>
                    <a:cubicBezTo>
                      <a:pt x="57" y="90"/>
                      <a:pt x="59" y="86"/>
                      <a:pt x="93" y="85"/>
                    </a:cubicBezTo>
                    <a:cubicBezTo>
                      <a:pt x="102" y="116"/>
                      <a:pt x="102" y="96"/>
                      <a:pt x="110" y="127"/>
                    </a:cubicBezTo>
                    <a:cubicBezTo>
                      <a:pt x="37" y="134"/>
                      <a:pt x="92" y="155"/>
                      <a:pt x="26" y="110"/>
                    </a:cubicBezTo>
                    <a:cubicBezTo>
                      <a:pt x="8" y="144"/>
                      <a:pt x="0" y="169"/>
                      <a:pt x="0" y="221"/>
                    </a:cubicBezTo>
                    <a:cubicBezTo>
                      <a:pt x="95" y="213"/>
                      <a:pt x="185" y="129"/>
                      <a:pt x="212" y="246"/>
                    </a:cubicBezTo>
                    <a:lnTo>
                      <a:pt x="246" y="246"/>
                    </a:lnTo>
                    <a:cubicBezTo>
                      <a:pt x="246" y="188"/>
                      <a:pt x="270" y="167"/>
                      <a:pt x="271" y="110"/>
                    </a:cubicBezTo>
                    <a:cubicBezTo>
                      <a:pt x="215" y="140"/>
                      <a:pt x="204" y="160"/>
                      <a:pt x="121" y="83"/>
                    </a:cubicBezTo>
                    <a:cubicBezTo>
                      <a:pt x="56" y="24"/>
                      <a:pt x="114" y="6"/>
                      <a:pt x="51" y="0"/>
                    </a:cubicBezTo>
                    <a:cubicBezTo>
                      <a:pt x="48" y="37"/>
                      <a:pt x="35" y="63"/>
                      <a:pt x="34"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1" name="Freeform 30">
                <a:extLst>
                  <a:ext uri="{FF2B5EF4-FFF2-40B4-BE49-F238E27FC236}">
                    <a16:creationId xmlns:a16="http://schemas.microsoft.com/office/drawing/2014/main" id="{83A67984-708C-431D-A247-66C2D62BD279}"/>
                  </a:ext>
                </a:extLst>
              </p:cNvPr>
              <p:cNvSpPr>
                <a:spLocks/>
              </p:cNvSpPr>
              <p:nvPr/>
            </p:nvSpPr>
            <p:spPr bwMode="auto">
              <a:xfrm>
                <a:off x="4700588" y="1784351"/>
                <a:ext cx="17463" cy="30163"/>
              </a:xfrm>
              <a:custGeom>
                <a:avLst/>
                <a:gdLst>
                  <a:gd name="T0" fmla="*/ 0 w 76"/>
                  <a:gd name="T1" fmla="*/ 52 h 129"/>
                  <a:gd name="T2" fmla="*/ 59 w 76"/>
                  <a:gd name="T3" fmla="*/ 129 h 129"/>
                  <a:gd name="T4" fmla="*/ 76 w 76"/>
                  <a:gd name="T5" fmla="*/ 95 h 129"/>
                  <a:gd name="T6" fmla="*/ 0 w 76"/>
                  <a:gd name="T7" fmla="*/ 52 h 129"/>
                </a:gdLst>
                <a:ahLst/>
                <a:cxnLst>
                  <a:cxn ang="0">
                    <a:pos x="T0" y="T1"/>
                  </a:cxn>
                  <a:cxn ang="0">
                    <a:pos x="T2" y="T3"/>
                  </a:cxn>
                  <a:cxn ang="0">
                    <a:pos x="T4" y="T5"/>
                  </a:cxn>
                  <a:cxn ang="0">
                    <a:pos x="T6" y="T7"/>
                  </a:cxn>
                </a:cxnLst>
                <a:rect l="0" t="0" r="r" b="b"/>
                <a:pathLst>
                  <a:path w="76" h="129">
                    <a:moveTo>
                      <a:pt x="0" y="52"/>
                    </a:moveTo>
                    <a:cubicBezTo>
                      <a:pt x="0" y="115"/>
                      <a:pt x="19" y="109"/>
                      <a:pt x="59" y="129"/>
                    </a:cubicBezTo>
                    <a:cubicBezTo>
                      <a:pt x="61" y="125"/>
                      <a:pt x="76" y="96"/>
                      <a:pt x="76" y="95"/>
                    </a:cubicBezTo>
                    <a:cubicBezTo>
                      <a:pt x="76" y="57"/>
                      <a:pt x="0" y="0"/>
                      <a:pt x="0"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2" name="Freeform 31">
                <a:extLst>
                  <a:ext uri="{FF2B5EF4-FFF2-40B4-BE49-F238E27FC236}">
                    <a16:creationId xmlns:a16="http://schemas.microsoft.com/office/drawing/2014/main" id="{39974047-24C6-42E3-9770-18F62E205919}"/>
                  </a:ext>
                </a:extLst>
              </p:cNvPr>
              <p:cNvSpPr>
                <a:spLocks/>
              </p:cNvSpPr>
              <p:nvPr/>
            </p:nvSpPr>
            <p:spPr bwMode="auto">
              <a:xfrm>
                <a:off x="4854575" y="2428876"/>
                <a:ext cx="3175" cy="1588"/>
              </a:xfrm>
              <a:custGeom>
                <a:avLst/>
                <a:gdLst>
                  <a:gd name="T0" fmla="*/ 0 w 8"/>
                  <a:gd name="T1" fmla="*/ 10 h 10"/>
                  <a:gd name="T2" fmla="*/ 8 w 8"/>
                  <a:gd name="T3" fmla="*/ 10 h 10"/>
                  <a:gd name="T4" fmla="*/ 1 w 8"/>
                  <a:gd name="T5" fmla="*/ 0 h 10"/>
                  <a:gd name="T6" fmla="*/ 0 w 8"/>
                  <a:gd name="T7" fmla="*/ 10 h 10"/>
                </a:gdLst>
                <a:ahLst/>
                <a:cxnLst>
                  <a:cxn ang="0">
                    <a:pos x="T0" y="T1"/>
                  </a:cxn>
                  <a:cxn ang="0">
                    <a:pos x="T2" y="T3"/>
                  </a:cxn>
                  <a:cxn ang="0">
                    <a:pos x="T4" y="T5"/>
                  </a:cxn>
                  <a:cxn ang="0">
                    <a:pos x="T6" y="T7"/>
                  </a:cxn>
                </a:cxnLst>
                <a:rect l="0" t="0" r="r" b="b"/>
                <a:pathLst>
                  <a:path w="8" h="10">
                    <a:moveTo>
                      <a:pt x="0" y="10"/>
                    </a:moveTo>
                    <a:lnTo>
                      <a:pt x="8" y="10"/>
                    </a:lnTo>
                    <a:lnTo>
                      <a:pt x="1" y="0"/>
                    </a:lnTo>
                    <a:lnTo>
                      <a:pt x="0"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3" name="Freeform 38">
                <a:extLst>
                  <a:ext uri="{FF2B5EF4-FFF2-40B4-BE49-F238E27FC236}">
                    <a16:creationId xmlns:a16="http://schemas.microsoft.com/office/drawing/2014/main" id="{F6B73AC9-43F0-4C8E-83F7-78E617550356}"/>
                  </a:ext>
                </a:extLst>
              </p:cNvPr>
              <p:cNvSpPr>
                <a:spLocks/>
              </p:cNvSpPr>
              <p:nvPr/>
            </p:nvSpPr>
            <p:spPr bwMode="auto">
              <a:xfrm>
                <a:off x="4529138" y="2244726"/>
                <a:ext cx="14288" cy="31750"/>
              </a:xfrm>
              <a:custGeom>
                <a:avLst/>
                <a:gdLst>
                  <a:gd name="T0" fmla="*/ 6 w 58"/>
                  <a:gd name="T1" fmla="*/ 7 h 134"/>
                  <a:gd name="T2" fmla="*/ 57 w 58"/>
                  <a:gd name="T3" fmla="*/ 134 h 134"/>
                  <a:gd name="T4" fmla="*/ 43 w 58"/>
                  <a:gd name="T5" fmla="*/ 0 h 134"/>
                  <a:gd name="T6" fmla="*/ 6 w 58"/>
                  <a:gd name="T7" fmla="*/ 7 h 134"/>
                </a:gdLst>
                <a:ahLst/>
                <a:cxnLst>
                  <a:cxn ang="0">
                    <a:pos x="T0" y="T1"/>
                  </a:cxn>
                  <a:cxn ang="0">
                    <a:pos x="T2" y="T3"/>
                  </a:cxn>
                  <a:cxn ang="0">
                    <a:pos x="T4" y="T5"/>
                  </a:cxn>
                  <a:cxn ang="0">
                    <a:pos x="T6" y="T7"/>
                  </a:cxn>
                </a:cxnLst>
                <a:rect l="0" t="0" r="r" b="b"/>
                <a:pathLst>
                  <a:path w="58" h="134">
                    <a:moveTo>
                      <a:pt x="6" y="7"/>
                    </a:moveTo>
                    <a:cubicBezTo>
                      <a:pt x="2" y="72"/>
                      <a:pt x="0" y="116"/>
                      <a:pt x="57" y="134"/>
                    </a:cubicBezTo>
                    <a:cubicBezTo>
                      <a:pt x="58" y="85"/>
                      <a:pt x="57" y="40"/>
                      <a:pt x="43" y="0"/>
                    </a:cubicBezTo>
                    <a:lnTo>
                      <a:pt x="6"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grpSp>
      <p:grpSp>
        <p:nvGrpSpPr>
          <p:cNvPr id="52" name="组合 51">
            <a:extLst>
              <a:ext uri="{FF2B5EF4-FFF2-40B4-BE49-F238E27FC236}">
                <a16:creationId xmlns:a16="http://schemas.microsoft.com/office/drawing/2014/main" id="{0717691C-50D1-401B-9903-40B50C71F8F0}"/>
              </a:ext>
            </a:extLst>
          </p:cNvPr>
          <p:cNvGrpSpPr/>
          <p:nvPr userDrawn="1"/>
        </p:nvGrpSpPr>
        <p:grpSpPr>
          <a:xfrm>
            <a:off x="0" y="226669"/>
            <a:ext cx="542919" cy="571561"/>
            <a:chOff x="0" y="226669"/>
            <a:chExt cx="542919" cy="617541"/>
          </a:xfrm>
          <a:solidFill>
            <a:schemeClr val="accent1"/>
          </a:solidFill>
        </p:grpSpPr>
        <p:sp>
          <p:nvSpPr>
            <p:cNvPr id="53" name="矩形 52">
              <a:extLst>
                <a:ext uri="{FF2B5EF4-FFF2-40B4-BE49-F238E27FC236}">
                  <a16:creationId xmlns:a16="http://schemas.microsoft.com/office/drawing/2014/main" id="{51522757-9F38-4CDF-9DA3-F0188ECE0AE6}"/>
                </a:ext>
              </a:extLst>
            </p:cNvPr>
            <p:cNvSpPr/>
            <p:nvPr userDrawn="1"/>
          </p:nvSpPr>
          <p:spPr>
            <a:xfrm>
              <a:off x="397776" y="226669"/>
              <a:ext cx="145143" cy="61754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80190DE1-CA8C-4D04-82B5-03529395FED7}"/>
                </a:ext>
              </a:extLst>
            </p:cNvPr>
            <p:cNvSpPr/>
            <p:nvPr userDrawn="1"/>
          </p:nvSpPr>
          <p:spPr>
            <a:xfrm>
              <a:off x="0" y="226669"/>
              <a:ext cx="324630" cy="61754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a:extLst>
              <a:ext uri="{FF2B5EF4-FFF2-40B4-BE49-F238E27FC236}">
                <a16:creationId xmlns:a16="http://schemas.microsoft.com/office/drawing/2014/main" id="{49F25C38-CB8E-47FE-B4DB-D281166C73F3}"/>
              </a:ext>
            </a:extLst>
          </p:cNvPr>
          <p:cNvGrpSpPr/>
          <p:nvPr userDrawn="1"/>
        </p:nvGrpSpPr>
        <p:grpSpPr>
          <a:xfrm>
            <a:off x="3445670" y="6203946"/>
            <a:ext cx="5463856" cy="452499"/>
            <a:chOff x="3445670" y="6203946"/>
            <a:chExt cx="5463856" cy="452499"/>
          </a:xfrm>
        </p:grpSpPr>
        <p:grpSp>
          <p:nvGrpSpPr>
            <p:cNvPr id="61" name="组合 60">
              <a:extLst>
                <a:ext uri="{FF2B5EF4-FFF2-40B4-BE49-F238E27FC236}">
                  <a16:creationId xmlns:a16="http://schemas.microsoft.com/office/drawing/2014/main" id="{5525B487-5618-4E2F-AC05-CEA64B589EDB}"/>
                </a:ext>
              </a:extLst>
            </p:cNvPr>
            <p:cNvGrpSpPr/>
            <p:nvPr userDrawn="1"/>
          </p:nvGrpSpPr>
          <p:grpSpPr>
            <a:xfrm>
              <a:off x="3445670" y="6403109"/>
              <a:ext cx="5463856" cy="0"/>
              <a:chOff x="3445670" y="6403109"/>
              <a:chExt cx="5463856" cy="0"/>
            </a:xfrm>
          </p:grpSpPr>
          <p:cxnSp>
            <p:nvCxnSpPr>
              <p:cNvPr id="65" name="直接连接符 64">
                <a:extLst>
                  <a:ext uri="{FF2B5EF4-FFF2-40B4-BE49-F238E27FC236}">
                    <a16:creationId xmlns:a16="http://schemas.microsoft.com/office/drawing/2014/main" id="{126D04F9-D634-4852-BEBE-386D48535508}"/>
                  </a:ext>
                </a:extLst>
              </p:cNvPr>
              <p:cNvCxnSpPr>
                <a:cxnSpLocks/>
              </p:cNvCxnSpPr>
              <p:nvPr userDrawn="1"/>
            </p:nvCxnSpPr>
            <p:spPr>
              <a:xfrm flipH="1">
                <a:off x="3445670" y="6403109"/>
                <a:ext cx="180975" cy="0"/>
              </a:xfrm>
              <a:prstGeom prst="line">
                <a:avLst/>
              </a:prstGeom>
              <a:ln w="12700">
                <a:solidFill>
                  <a:schemeClr val="accent1">
                    <a:alpha val="2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1B901CFE-C353-4DF2-946F-3459AFFAD316}"/>
                  </a:ext>
                </a:extLst>
              </p:cNvPr>
              <p:cNvCxnSpPr>
                <a:cxnSpLocks/>
              </p:cNvCxnSpPr>
              <p:nvPr userDrawn="1"/>
            </p:nvCxnSpPr>
            <p:spPr>
              <a:xfrm flipH="1">
                <a:off x="8728551" y="6403109"/>
                <a:ext cx="180975" cy="0"/>
              </a:xfrm>
              <a:prstGeom prst="line">
                <a:avLst/>
              </a:prstGeom>
              <a:ln w="12700">
                <a:solidFill>
                  <a:schemeClr val="accent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62" name="组合 61">
              <a:extLst>
                <a:ext uri="{FF2B5EF4-FFF2-40B4-BE49-F238E27FC236}">
                  <a16:creationId xmlns:a16="http://schemas.microsoft.com/office/drawing/2014/main" id="{E12A6D8B-F412-4BD1-A49B-86AA3ABF2A51}"/>
                </a:ext>
              </a:extLst>
            </p:cNvPr>
            <p:cNvGrpSpPr/>
            <p:nvPr userDrawn="1"/>
          </p:nvGrpSpPr>
          <p:grpSpPr>
            <a:xfrm>
              <a:off x="3773486" y="6203946"/>
              <a:ext cx="4766946" cy="452499"/>
              <a:chOff x="3721016" y="5441926"/>
              <a:chExt cx="5306957" cy="503759"/>
            </a:xfrm>
          </p:grpSpPr>
          <p:pic>
            <p:nvPicPr>
              <p:cNvPr id="63" name="图片 62">
                <a:extLst>
                  <a:ext uri="{FF2B5EF4-FFF2-40B4-BE49-F238E27FC236}">
                    <a16:creationId xmlns:a16="http://schemas.microsoft.com/office/drawing/2014/main" id="{22516C22-6056-4919-8414-7DDF18856B75}"/>
                  </a:ext>
                </a:extLst>
              </p:cNvPr>
              <p:cNvPicPr>
                <a:picLocks noChangeAspect="1"/>
              </p:cNvPicPr>
              <p:nvPr/>
            </p:nvPicPr>
            <p:blipFill>
              <a:blip r:embed="rId6">
                <a:alphaModFix amt="25000"/>
                <a:extLst>
                  <a:ext uri="{28A0092B-C50C-407E-A947-70E740481C1C}">
                    <a14:useLocalDpi xmlns:a14="http://schemas.microsoft.com/office/drawing/2010/main" val="0"/>
                  </a:ext>
                </a:extLst>
              </a:blip>
              <a:stretch>
                <a:fillRect/>
              </a:stretch>
            </p:blipFill>
            <p:spPr>
              <a:xfrm>
                <a:off x="3721016" y="5441926"/>
                <a:ext cx="2459915" cy="503759"/>
              </a:xfrm>
              <a:prstGeom prst="rect">
                <a:avLst/>
              </a:prstGeom>
            </p:spPr>
          </p:pic>
          <p:pic>
            <p:nvPicPr>
              <p:cNvPr id="64" name="图片 63">
                <a:extLst>
                  <a:ext uri="{FF2B5EF4-FFF2-40B4-BE49-F238E27FC236}">
                    <a16:creationId xmlns:a16="http://schemas.microsoft.com/office/drawing/2014/main" id="{218AAF80-7C46-4226-9721-A7BA91FBB826}"/>
                  </a:ext>
                </a:extLst>
              </p:cNvPr>
              <p:cNvPicPr>
                <a:picLocks noChangeAspect="1"/>
              </p:cNvPicPr>
              <p:nvPr/>
            </p:nvPicPr>
            <p:blipFill>
              <a:blip r:embed="rId7">
                <a:alphaModFix amt="30000"/>
                <a:extLst>
                  <a:ext uri="{28A0092B-C50C-407E-A947-70E740481C1C}">
                    <a14:useLocalDpi xmlns:a14="http://schemas.microsoft.com/office/drawing/2010/main" val="0"/>
                  </a:ext>
                </a:extLst>
              </a:blip>
              <a:stretch>
                <a:fillRect/>
              </a:stretch>
            </p:blipFill>
            <p:spPr>
              <a:xfrm>
                <a:off x="6302928" y="5518467"/>
                <a:ext cx="2725045" cy="350676"/>
              </a:xfrm>
              <a:prstGeom prst="rect">
                <a:avLst/>
              </a:prstGeom>
            </p:spPr>
          </p:pic>
        </p:grpSp>
      </p:grpSp>
    </p:spTree>
    <p:extLst>
      <p:ext uri="{BB962C8B-B14F-4D97-AF65-F5344CB8AC3E}">
        <p14:creationId xmlns:p14="http://schemas.microsoft.com/office/powerpoint/2010/main" val="429531672"/>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Lst>
  <p:txStyles>
    <p:titleStyle>
      <a:lvl1pPr algn="l" defTabSz="914400" rtl="0" eaLnBrk="1" latinLnBrk="0" hangingPunct="1">
        <a:lnSpc>
          <a:spcPct val="90000"/>
        </a:lnSpc>
        <a:spcBef>
          <a:spcPct val="0"/>
        </a:spcBef>
        <a:buNone/>
        <a:defRPr sz="3200" kern="1200">
          <a:solidFill>
            <a:schemeClr val="accent1"/>
          </a:solidFill>
          <a:latin typeface="+mj-ea"/>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平行四边形 6">
            <a:extLst>
              <a:ext uri="{FF2B5EF4-FFF2-40B4-BE49-F238E27FC236}">
                <a16:creationId xmlns:a16="http://schemas.microsoft.com/office/drawing/2014/main" id="{4C56156F-7F69-44C7-806C-21ABD5214470}"/>
              </a:ext>
            </a:extLst>
          </p:cNvPr>
          <p:cNvSpPr/>
          <p:nvPr userDrawn="1"/>
        </p:nvSpPr>
        <p:spPr>
          <a:xfrm>
            <a:off x="10338087" y="246277"/>
            <a:ext cx="2057016" cy="532344"/>
          </a:xfrm>
          <a:prstGeom prst="parallelogram">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标题占位符 1">
            <a:extLst>
              <a:ext uri="{FF2B5EF4-FFF2-40B4-BE49-F238E27FC236}">
                <a16:creationId xmlns:a16="http://schemas.microsoft.com/office/drawing/2014/main" id="{D3F65DA1-625D-4C95-B80F-80EE1DF799D7}"/>
              </a:ext>
            </a:extLst>
          </p:cNvPr>
          <p:cNvSpPr>
            <a:spLocks noGrp="1"/>
          </p:cNvSpPr>
          <p:nvPr>
            <p:ph type="title"/>
          </p:nvPr>
        </p:nvSpPr>
        <p:spPr>
          <a:xfrm>
            <a:off x="660400" y="191529"/>
            <a:ext cx="9679880" cy="687820"/>
          </a:xfrm>
          <a:prstGeom prst="rect">
            <a:avLst/>
          </a:prstGeom>
        </p:spPr>
        <p:txBody>
          <a:bodyPr vert="horz" lIns="72000" tIns="45720" rIns="91440" bIns="45720" rtlCol="0" anchor="ctr">
            <a:normAutofit/>
          </a:bodyPr>
          <a:lstStyle/>
          <a:p>
            <a:r>
              <a:rPr lang="zh-CN" altLang="en-US" dirty="0"/>
              <a:t>单击此处编辑母版标题样式</a:t>
            </a:r>
          </a:p>
        </p:txBody>
      </p:sp>
      <p:sp>
        <p:nvSpPr>
          <p:cNvPr id="9" name="文本占位符 2">
            <a:extLst>
              <a:ext uri="{FF2B5EF4-FFF2-40B4-BE49-F238E27FC236}">
                <a16:creationId xmlns:a16="http://schemas.microsoft.com/office/drawing/2014/main" id="{EF0545F1-5EED-4522-82DE-E8C1C3CB175B}"/>
              </a:ext>
            </a:extLst>
          </p:cNvPr>
          <p:cNvSpPr>
            <a:spLocks noGrp="1"/>
          </p:cNvSpPr>
          <p:nvPr>
            <p:ph type="body" idx="1"/>
          </p:nvPr>
        </p:nvSpPr>
        <p:spPr>
          <a:xfrm>
            <a:off x="663074" y="1130300"/>
            <a:ext cx="10855825" cy="5003800"/>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10" name="日期占位符 3">
            <a:extLst>
              <a:ext uri="{FF2B5EF4-FFF2-40B4-BE49-F238E27FC236}">
                <a16:creationId xmlns:a16="http://schemas.microsoft.com/office/drawing/2014/main" id="{C1BE16D8-E501-479E-B7F2-A8BC4DC6C481}"/>
              </a:ext>
            </a:extLst>
          </p:cNvPr>
          <p:cNvSpPr>
            <a:spLocks noGrp="1"/>
          </p:cNvSpPr>
          <p:nvPr>
            <p:ph type="dt" sz="half" idx="2"/>
          </p:nvPr>
        </p:nvSpPr>
        <p:spPr>
          <a:xfrm>
            <a:off x="660400" y="6235700"/>
            <a:ext cx="29210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CF6A66-06AB-406A-8E76-6AC987CF60A9}" type="datetimeFigureOut">
              <a:rPr lang="zh-CN" altLang="en-US" smtClean="0"/>
              <a:t>2024/11/8</a:t>
            </a:fld>
            <a:endParaRPr lang="zh-CN" altLang="en-US"/>
          </a:p>
        </p:txBody>
      </p:sp>
      <p:sp>
        <p:nvSpPr>
          <p:cNvPr id="12" name="灯片编号占位符 5">
            <a:extLst>
              <a:ext uri="{FF2B5EF4-FFF2-40B4-BE49-F238E27FC236}">
                <a16:creationId xmlns:a16="http://schemas.microsoft.com/office/drawing/2014/main" id="{091F75E8-4C30-40D7-BACD-9CE2AA06BB39}"/>
              </a:ext>
            </a:extLst>
          </p:cNvPr>
          <p:cNvSpPr>
            <a:spLocks noGrp="1"/>
          </p:cNvSpPr>
          <p:nvPr>
            <p:ph type="sldNum" sz="quarter" idx="4"/>
          </p:nvPr>
        </p:nvSpPr>
        <p:spPr>
          <a:xfrm>
            <a:off x="8610599" y="6247634"/>
            <a:ext cx="2906125"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882B55-B6B2-497F-8568-5D2D4C04CE38}" type="slidenum">
              <a:rPr lang="zh-CN" altLang="en-US" smtClean="0"/>
              <a:t>‹#›</a:t>
            </a:fld>
            <a:endParaRPr lang="zh-CN" altLang="en-US"/>
          </a:p>
        </p:txBody>
      </p:sp>
      <p:grpSp>
        <p:nvGrpSpPr>
          <p:cNvPr id="13" name="组合 12">
            <a:extLst>
              <a:ext uri="{FF2B5EF4-FFF2-40B4-BE49-F238E27FC236}">
                <a16:creationId xmlns:a16="http://schemas.microsoft.com/office/drawing/2014/main" id="{91E953AE-08D2-4C7E-AD0B-43B1B0036A98}"/>
              </a:ext>
            </a:extLst>
          </p:cNvPr>
          <p:cNvGrpSpPr/>
          <p:nvPr userDrawn="1"/>
        </p:nvGrpSpPr>
        <p:grpSpPr>
          <a:xfrm>
            <a:off x="10594643" y="344809"/>
            <a:ext cx="1468924" cy="335280"/>
            <a:chOff x="335077" y="270942"/>
            <a:chExt cx="1827552" cy="417136"/>
          </a:xfrm>
          <a:solidFill>
            <a:schemeClr val="bg1"/>
          </a:solidFill>
        </p:grpSpPr>
        <p:grpSp>
          <p:nvGrpSpPr>
            <p:cNvPr id="14" name="组合 13">
              <a:extLst>
                <a:ext uri="{FF2B5EF4-FFF2-40B4-BE49-F238E27FC236}">
                  <a16:creationId xmlns:a16="http://schemas.microsoft.com/office/drawing/2014/main" id="{D32E9CDD-6E24-4F0D-8B9F-D1CBE3BF390E}"/>
                </a:ext>
              </a:extLst>
            </p:cNvPr>
            <p:cNvGrpSpPr/>
            <p:nvPr/>
          </p:nvGrpSpPr>
          <p:grpSpPr>
            <a:xfrm>
              <a:off x="831799" y="288037"/>
              <a:ext cx="1330830" cy="363588"/>
              <a:chOff x="5402262" y="5211762"/>
              <a:chExt cx="3059113" cy="835761"/>
            </a:xfrm>
            <a:grpFill/>
          </p:grpSpPr>
          <p:sp>
            <p:nvSpPr>
              <p:cNvPr id="44" name="Freeform 32">
                <a:extLst>
                  <a:ext uri="{FF2B5EF4-FFF2-40B4-BE49-F238E27FC236}">
                    <a16:creationId xmlns:a16="http://schemas.microsoft.com/office/drawing/2014/main" id="{83894838-66F7-4573-9FAD-D429BA9A86AE}"/>
                  </a:ext>
                </a:extLst>
              </p:cNvPr>
              <p:cNvSpPr>
                <a:spLocks noEditPoints="1"/>
              </p:cNvSpPr>
              <p:nvPr/>
            </p:nvSpPr>
            <p:spPr bwMode="auto">
              <a:xfrm>
                <a:off x="5402262" y="5347186"/>
                <a:ext cx="814480" cy="570716"/>
              </a:xfrm>
              <a:custGeom>
                <a:avLst/>
                <a:gdLst>
                  <a:gd name="T0" fmla="*/ 1607 w 2875"/>
                  <a:gd name="T1" fmla="*/ 1769 h 2008"/>
                  <a:gd name="T2" fmla="*/ 1683 w 2875"/>
                  <a:gd name="T3" fmla="*/ 1769 h 2008"/>
                  <a:gd name="T4" fmla="*/ 1494 w 2875"/>
                  <a:gd name="T5" fmla="*/ 1579 h 2008"/>
                  <a:gd name="T6" fmla="*/ 1223 w 2875"/>
                  <a:gd name="T7" fmla="*/ 1628 h 2008"/>
                  <a:gd name="T8" fmla="*/ 1178 w 2875"/>
                  <a:gd name="T9" fmla="*/ 1615 h 2008"/>
                  <a:gd name="T10" fmla="*/ 1065 w 2875"/>
                  <a:gd name="T11" fmla="*/ 1371 h 2008"/>
                  <a:gd name="T12" fmla="*/ 1454 w 2875"/>
                  <a:gd name="T13" fmla="*/ 1219 h 2008"/>
                  <a:gd name="T14" fmla="*/ 1537 w 2875"/>
                  <a:gd name="T15" fmla="*/ 1242 h 2008"/>
                  <a:gd name="T16" fmla="*/ 1480 w 2875"/>
                  <a:gd name="T17" fmla="*/ 1524 h 2008"/>
                  <a:gd name="T18" fmla="*/ 1734 w 2875"/>
                  <a:gd name="T19" fmla="*/ 1515 h 2008"/>
                  <a:gd name="T20" fmla="*/ 1824 w 2875"/>
                  <a:gd name="T21" fmla="*/ 1300 h 2008"/>
                  <a:gd name="T22" fmla="*/ 2079 w 2875"/>
                  <a:gd name="T23" fmla="*/ 946 h 2008"/>
                  <a:gd name="T24" fmla="*/ 2340 w 2875"/>
                  <a:gd name="T25" fmla="*/ 1258 h 2008"/>
                  <a:gd name="T26" fmla="*/ 2055 w 2875"/>
                  <a:gd name="T27" fmla="*/ 1396 h 2008"/>
                  <a:gd name="T28" fmla="*/ 1497 w 2875"/>
                  <a:gd name="T29" fmla="*/ 643 h 2008"/>
                  <a:gd name="T30" fmla="*/ 1494 w 2875"/>
                  <a:gd name="T31" fmla="*/ 722 h 2008"/>
                  <a:gd name="T32" fmla="*/ 1336 w 2875"/>
                  <a:gd name="T33" fmla="*/ 279 h 2008"/>
                  <a:gd name="T34" fmla="*/ 844 w 2875"/>
                  <a:gd name="T35" fmla="*/ 337 h 2008"/>
                  <a:gd name="T36" fmla="*/ 752 w 2875"/>
                  <a:gd name="T37" fmla="*/ 499 h 2008"/>
                  <a:gd name="T38" fmla="*/ 1074 w 2875"/>
                  <a:gd name="T39" fmla="*/ 559 h 2008"/>
                  <a:gd name="T40" fmla="*/ 1074 w 2875"/>
                  <a:gd name="T41" fmla="*/ 855 h 2008"/>
                  <a:gd name="T42" fmla="*/ 625 w 2875"/>
                  <a:gd name="T43" fmla="*/ 1219 h 2008"/>
                  <a:gd name="T44" fmla="*/ 447 w 2875"/>
                  <a:gd name="T45" fmla="*/ 1058 h 2008"/>
                  <a:gd name="T46" fmla="*/ 532 w 2875"/>
                  <a:gd name="T47" fmla="*/ 830 h 2008"/>
                  <a:gd name="T48" fmla="*/ 107 w 2875"/>
                  <a:gd name="T49" fmla="*/ 1057 h 2008"/>
                  <a:gd name="T50" fmla="*/ 455 w 2875"/>
                  <a:gd name="T51" fmla="*/ 1786 h 2008"/>
                  <a:gd name="T52" fmla="*/ 665 w 2875"/>
                  <a:gd name="T53" fmla="*/ 1941 h 2008"/>
                  <a:gd name="T54" fmla="*/ 988 w 2875"/>
                  <a:gd name="T55" fmla="*/ 1988 h 2008"/>
                  <a:gd name="T56" fmla="*/ 1124 w 2875"/>
                  <a:gd name="T57" fmla="*/ 1963 h 2008"/>
                  <a:gd name="T58" fmla="*/ 1162 w 2875"/>
                  <a:gd name="T59" fmla="*/ 1951 h 2008"/>
                  <a:gd name="T60" fmla="*/ 1404 w 2875"/>
                  <a:gd name="T61" fmla="*/ 1914 h 2008"/>
                  <a:gd name="T62" fmla="*/ 1672 w 2875"/>
                  <a:gd name="T63" fmla="*/ 1902 h 2008"/>
                  <a:gd name="T64" fmla="*/ 2014 w 2875"/>
                  <a:gd name="T65" fmla="*/ 1888 h 2008"/>
                  <a:gd name="T66" fmla="*/ 1987 w 2875"/>
                  <a:gd name="T67" fmla="*/ 1668 h 2008"/>
                  <a:gd name="T68" fmla="*/ 1986 w 2875"/>
                  <a:gd name="T69" fmla="*/ 1607 h 2008"/>
                  <a:gd name="T70" fmla="*/ 2307 w 2875"/>
                  <a:gd name="T71" fmla="*/ 1488 h 2008"/>
                  <a:gd name="T72" fmla="*/ 2774 w 2875"/>
                  <a:gd name="T73" fmla="*/ 1000 h 2008"/>
                  <a:gd name="T74" fmla="*/ 2594 w 2875"/>
                  <a:gd name="T75" fmla="*/ 833 h 2008"/>
                  <a:gd name="T76" fmla="*/ 2394 w 2875"/>
                  <a:gd name="T77" fmla="*/ 728 h 2008"/>
                  <a:gd name="T78" fmla="*/ 2038 w 2875"/>
                  <a:gd name="T79" fmla="*/ 737 h 2008"/>
                  <a:gd name="T80" fmla="*/ 2116 w 2875"/>
                  <a:gd name="T81" fmla="*/ 560 h 2008"/>
                  <a:gd name="T82" fmla="*/ 2380 w 2875"/>
                  <a:gd name="T83" fmla="*/ 358 h 2008"/>
                  <a:gd name="T84" fmla="*/ 2359 w 2875"/>
                  <a:gd name="T85" fmla="*/ 103 h 2008"/>
                  <a:gd name="T86" fmla="*/ 1756 w 2875"/>
                  <a:gd name="T87" fmla="*/ 166 h 2008"/>
                  <a:gd name="T88" fmla="*/ 1403 w 2875"/>
                  <a:gd name="T89" fmla="*/ 290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5" h="2008">
                    <a:moveTo>
                      <a:pt x="1683" y="1769"/>
                    </a:moveTo>
                    <a:lnTo>
                      <a:pt x="1607" y="1769"/>
                    </a:lnTo>
                    <a:cubicBezTo>
                      <a:pt x="1613" y="1747"/>
                      <a:pt x="1619" y="1739"/>
                      <a:pt x="1642" y="1737"/>
                    </a:cubicBezTo>
                    <a:cubicBezTo>
                      <a:pt x="1670" y="1735"/>
                      <a:pt x="1673" y="1751"/>
                      <a:pt x="1683" y="1769"/>
                    </a:cubicBezTo>
                    <a:close/>
                    <a:moveTo>
                      <a:pt x="1480" y="1524"/>
                    </a:moveTo>
                    <a:cubicBezTo>
                      <a:pt x="1480" y="1558"/>
                      <a:pt x="1482" y="1552"/>
                      <a:pt x="1494" y="1579"/>
                    </a:cubicBezTo>
                    <a:cubicBezTo>
                      <a:pt x="1507" y="1611"/>
                      <a:pt x="1537" y="1644"/>
                      <a:pt x="1426" y="1656"/>
                    </a:cubicBezTo>
                    <a:cubicBezTo>
                      <a:pt x="1391" y="1660"/>
                      <a:pt x="1255" y="1641"/>
                      <a:pt x="1223" y="1628"/>
                    </a:cubicBezTo>
                    <a:cubicBezTo>
                      <a:pt x="1221" y="1627"/>
                      <a:pt x="1219" y="1626"/>
                      <a:pt x="1218" y="1626"/>
                    </a:cubicBezTo>
                    <a:lnTo>
                      <a:pt x="1178" y="1615"/>
                    </a:lnTo>
                    <a:cubicBezTo>
                      <a:pt x="1146" y="1606"/>
                      <a:pt x="939" y="1503"/>
                      <a:pt x="985" y="1419"/>
                    </a:cubicBezTo>
                    <a:cubicBezTo>
                      <a:pt x="1003" y="1386"/>
                      <a:pt x="1023" y="1375"/>
                      <a:pt x="1065" y="1371"/>
                    </a:cubicBezTo>
                    <a:cubicBezTo>
                      <a:pt x="1070" y="1389"/>
                      <a:pt x="1133" y="1549"/>
                      <a:pt x="1209" y="1549"/>
                    </a:cubicBezTo>
                    <a:cubicBezTo>
                      <a:pt x="1343" y="1549"/>
                      <a:pt x="1431" y="1255"/>
                      <a:pt x="1454" y="1219"/>
                    </a:cubicBezTo>
                    <a:cubicBezTo>
                      <a:pt x="1478" y="1182"/>
                      <a:pt x="1506" y="1136"/>
                      <a:pt x="1565" y="1134"/>
                    </a:cubicBezTo>
                    <a:cubicBezTo>
                      <a:pt x="1565" y="1223"/>
                      <a:pt x="1557" y="1194"/>
                      <a:pt x="1537" y="1242"/>
                    </a:cubicBezTo>
                    <a:lnTo>
                      <a:pt x="1514" y="1329"/>
                    </a:lnTo>
                    <a:cubicBezTo>
                      <a:pt x="1506" y="1444"/>
                      <a:pt x="1480" y="1483"/>
                      <a:pt x="1480" y="1524"/>
                    </a:cubicBezTo>
                    <a:close/>
                    <a:moveTo>
                      <a:pt x="1768" y="1541"/>
                    </a:moveTo>
                    <a:cubicBezTo>
                      <a:pt x="1760" y="1510"/>
                      <a:pt x="1767" y="1518"/>
                      <a:pt x="1734" y="1515"/>
                    </a:cubicBezTo>
                    <a:cubicBezTo>
                      <a:pt x="1736" y="1450"/>
                      <a:pt x="1756" y="1449"/>
                      <a:pt x="1779" y="1408"/>
                    </a:cubicBezTo>
                    <a:cubicBezTo>
                      <a:pt x="1800" y="1371"/>
                      <a:pt x="1800" y="1336"/>
                      <a:pt x="1824" y="1300"/>
                    </a:cubicBezTo>
                    <a:cubicBezTo>
                      <a:pt x="1910" y="1168"/>
                      <a:pt x="1857" y="1222"/>
                      <a:pt x="1920" y="1092"/>
                    </a:cubicBezTo>
                    <a:cubicBezTo>
                      <a:pt x="1959" y="1013"/>
                      <a:pt x="1998" y="965"/>
                      <a:pt x="2079" y="946"/>
                    </a:cubicBezTo>
                    <a:cubicBezTo>
                      <a:pt x="2213" y="915"/>
                      <a:pt x="2535" y="852"/>
                      <a:pt x="2582" y="1031"/>
                    </a:cubicBezTo>
                    <a:cubicBezTo>
                      <a:pt x="2615" y="1155"/>
                      <a:pt x="2436" y="1229"/>
                      <a:pt x="2340" y="1258"/>
                    </a:cubicBezTo>
                    <a:cubicBezTo>
                      <a:pt x="2296" y="1271"/>
                      <a:pt x="2250" y="1314"/>
                      <a:pt x="2203" y="1333"/>
                    </a:cubicBezTo>
                    <a:cubicBezTo>
                      <a:pt x="2136" y="1360"/>
                      <a:pt x="2187" y="1351"/>
                      <a:pt x="2055" y="1396"/>
                    </a:cubicBezTo>
                    <a:cubicBezTo>
                      <a:pt x="1823" y="1474"/>
                      <a:pt x="1945" y="1422"/>
                      <a:pt x="1768" y="1541"/>
                    </a:cubicBezTo>
                    <a:close/>
                    <a:moveTo>
                      <a:pt x="1497" y="643"/>
                    </a:moveTo>
                    <a:cubicBezTo>
                      <a:pt x="1581" y="643"/>
                      <a:pt x="1701" y="635"/>
                      <a:pt x="1654" y="800"/>
                    </a:cubicBezTo>
                    <a:cubicBezTo>
                      <a:pt x="1625" y="904"/>
                      <a:pt x="1529" y="865"/>
                      <a:pt x="1494" y="722"/>
                    </a:cubicBezTo>
                    <a:cubicBezTo>
                      <a:pt x="1486" y="686"/>
                      <a:pt x="1496" y="684"/>
                      <a:pt x="1497" y="643"/>
                    </a:cubicBezTo>
                    <a:close/>
                    <a:moveTo>
                      <a:pt x="1336" y="279"/>
                    </a:moveTo>
                    <a:cubicBezTo>
                      <a:pt x="1171" y="279"/>
                      <a:pt x="1108" y="288"/>
                      <a:pt x="955" y="296"/>
                    </a:cubicBezTo>
                    <a:cubicBezTo>
                      <a:pt x="904" y="299"/>
                      <a:pt x="875" y="313"/>
                      <a:pt x="844" y="337"/>
                    </a:cubicBezTo>
                    <a:cubicBezTo>
                      <a:pt x="821" y="355"/>
                      <a:pt x="779" y="391"/>
                      <a:pt x="752" y="398"/>
                    </a:cubicBezTo>
                    <a:lnTo>
                      <a:pt x="752" y="499"/>
                    </a:lnTo>
                    <a:lnTo>
                      <a:pt x="870" y="508"/>
                    </a:lnTo>
                    <a:cubicBezTo>
                      <a:pt x="933" y="511"/>
                      <a:pt x="1023" y="527"/>
                      <a:pt x="1074" y="559"/>
                    </a:cubicBezTo>
                    <a:cubicBezTo>
                      <a:pt x="1093" y="571"/>
                      <a:pt x="1124" y="606"/>
                      <a:pt x="1124" y="635"/>
                    </a:cubicBezTo>
                    <a:cubicBezTo>
                      <a:pt x="1124" y="663"/>
                      <a:pt x="1073" y="719"/>
                      <a:pt x="1074" y="855"/>
                    </a:cubicBezTo>
                    <a:cubicBezTo>
                      <a:pt x="1074" y="992"/>
                      <a:pt x="1087" y="994"/>
                      <a:pt x="992" y="1044"/>
                    </a:cubicBezTo>
                    <a:cubicBezTo>
                      <a:pt x="916" y="1084"/>
                      <a:pt x="685" y="1219"/>
                      <a:pt x="625" y="1219"/>
                    </a:cubicBezTo>
                    <a:cubicBezTo>
                      <a:pt x="550" y="1219"/>
                      <a:pt x="606" y="1220"/>
                      <a:pt x="526" y="1141"/>
                    </a:cubicBezTo>
                    <a:cubicBezTo>
                      <a:pt x="497" y="1113"/>
                      <a:pt x="468" y="1090"/>
                      <a:pt x="447" y="1058"/>
                    </a:cubicBezTo>
                    <a:cubicBezTo>
                      <a:pt x="497" y="954"/>
                      <a:pt x="540" y="981"/>
                      <a:pt x="540" y="906"/>
                    </a:cubicBezTo>
                    <a:cubicBezTo>
                      <a:pt x="540" y="863"/>
                      <a:pt x="533" y="868"/>
                      <a:pt x="532" y="830"/>
                    </a:cubicBezTo>
                    <a:cubicBezTo>
                      <a:pt x="337" y="830"/>
                      <a:pt x="355" y="820"/>
                      <a:pt x="184" y="956"/>
                    </a:cubicBezTo>
                    <a:lnTo>
                      <a:pt x="107" y="1057"/>
                    </a:lnTo>
                    <a:cubicBezTo>
                      <a:pt x="0" y="1252"/>
                      <a:pt x="145" y="1411"/>
                      <a:pt x="268" y="1576"/>
                    </a:cubicBezTo>
                    <a:cubicBezTo>
                      <a:pt x="303" y="1623"/>
                      <a:pt x="418" y="1759"/>
                      <a:pt x="455" y="1786"/>
                    </a:cubicBezTo>
                    <a:cubicBezTo>
                      <a:pt x="495" y="1816"/>
                      <a:pt x="529" y="1843"/>
                      <a:pt x="571" y="1875"/>
                    </a:cubicBezTo>
                    <a:lnTo>
                      <a:pt x="665" y="1941"/>
                    </a:lnTo>
                    <a:cubicBezTo>
                      <a:pt x="709" y="1971"/>
                      <a:pt x="734" y="1969"/>
                      <a:pt x="764" y="1978"/>
                    </a:cubicBezTo>
                    <a:cubicBezTo>
                      <a:pt x="843" y="2001"/>
                      <a:pt x="879" y="2008"/>
                      <a:pt x="988" y="1988"/>
                    </a:cubicBezTo>
                    <a:cubicBezTo>
                      <a:pt x="1024" y="1981"/>
                      <a:pt x="997" y="1977"/>
                      <a:pt x="1040" y="1973"/>
                    </a:cubicBezTo>
                    <a:cubicBezTo>
                      <a:pt x="1087" y="1968"/>
                      <a:pt x="1074" y="1982"/>
                      <a:pt x="1124" y="1963"/>
                    </a:cubicBezTo>
                    <a:cubicBezTo>
                      <a:pt x="1126" y="1962"/>
                      <a:pt x="1124" y="1962"/>
                      <a:pt x="1142" y="1956"/>
                    </a:cubicBezTo>
                    <a:cubicBezTo>
                      <a:pt x="1143" y="1956"/>
                      <a:pt x="1162" y="1951"/>
                      <a:pt x="1162" y="1951"/>
                    </a:cubicBezTo>
                    <a:lnTo>
                      <a:pt x="1263" y="1925"/>
                    </a:lnTo>
                    <a:cubicBezTo>
                      <a:pt x="1339" y="1903"/>
                      <a:pt x="1309" y="1915"/>
                      <a:pt x="1404" y="1914"/>
                    </a:cubicBezTo>
                    <a:cubicBezTo>
                      <a:pt x="1448" y="1913"/>
                      <a:pt x="1451" y="1907"/>
                      <a:pt x="1489" y="1905"/>
                    </a:cubicBezTo>
                    <a:cubicBezTo>
                      <a:pt x="1549" y="1902"/>
                      <a:pt x="1613" y="1911"/>
                      <a:pt x="1672" y="1902"/>
                    </a:cubicBezTo>
                    <a:cubicBezTo>
                      <a:pt x="1839" y="1874"/>
                      <a:pt x="1760" y="1874"/>
                      <a:pt x="1921" y="1887"/>
                    </a:cubicBezTo>
                    <a:cubicBezTo>
                      <a:pt x="1951" y="1890"/>
                      <a:pt x="1984" y="1886"/>
                      <a:pt x="2014" y="1888"/>
                    </a:cubicBezTo>
                    <a:cubicBezTo>
                      <a:pt x="2181" y="1897"/>
                      <a:pt x="2334" y="1970"/>
                      <a:pt x="2267" y="1685"/>
                    </a:cubicBezTo>
                    <a:cubicBezTo>
                      <a:pt x="2134" y="1685"/>
                      <a:pt x="2220" y="1648"/>
                      <a:pt x="1987" y="1668"/>
                    </a:cubicBezTo>
                    <a:cubicBezTo>
                      <a:pt x="1935" y="1672"/>
                      <a:pt x="1932" y="1663"/>
                      <a:pt x="1912" y="1634"/>
                    </a:cubicBezTo>
                    <a:cubicBezTo>
                      <a:pt x="1948" y="1617"/>
                      <a:pt x="1934" y="1639"/>
                      <a:pt x="1986" y="1607"/>
                    </a:cubicBezTo>
                    <a:cubicBezTo>
                      <a:pt x="1992" y="1603"/>
                      <a:pt x="2001" y="1598"/>
                      <a:pt x="2008" y="1594"/>
                    </a:cubicBezTo>
                    <a:cubicBezTo>
                      <a:pt x="2048" y="1573"/>
                      <a:pt x="2216" y="1527"/>
                      <a:pt x="2307" y="1488"/>
                    </a:cubicBezTo>
                    <a:cubicBezTo>
                      <a:pt x="2384" y="1455"/>
                      <a:pt x="2600" y="1349"/>
                      <a:pt x="2659" y="1289"/>
                    </a:cubicBezTo>
                    <a:cubicBezTo>
                      <a:pt x="2716" y="1230"/>
                      <a:pt x="2875" y="1156"/>
                      <a:pt x="2774" y="1000"/>
                    </a:cubicBezTo>
                    <a:cubicBezTo>
                      <a:pt x="2730" y="932"/>
                      <a:pt x="2781" y="926"/>
                      <a:pt x="2667" y="895"/>
                    </a:cubicBezTo>
                    <a:cubicBezTo>
                      <a:pt x="2627" y="884"/>
                      <a:pt x="2620" y="864"/>
                      <a:pt x="2594" y="833"/>
                    </a:cubicBezTo>
                    <a:cubicBezTo>
                      <a:pt x="2566" y="798"/>
                      <a:pt x="2540" y="805"/>
                      <a:pt x="2512" y="780"/>
                    </a:cubicBezTo>
                    <a:cubicBezTo>
                      <a:pt x="2467" y="742"/>
                      <a:pt x="2503" y="728"/>
                      <a:pt x="2394" y="728"/>
                    </a:cubicBezTo>
                    <a:cubicBezTo>
                      <a:pt x="2319" y="728"/>
                      <a:pt x="2223" y="729"/>
                      <a:pt x="2153" y="740"/>
                    </a:cubicBezTo>
                    <a:cubicBezTo>
                      <a:pt x="2117" y="745"/>
                      <a:pt x="2066" y="751"/>
                      <a:pt x="2038" y="737"/>
                    </a:cubicBezTo>
                    <a:cubicBezTo>
                      <a:pt x="2015" y="725"/>
                      <a:pt x="1988" y="682"/>
                      <a:pt x="1988" y="635"/>
                    </a:cubicBezTo>
                    <a:cubicBezTo>
                      <a:pt x="1988" y="602"/>
                      <a:pt x="2089" y="571"/>
                      <a:pt x="2116" y="560"/>
                    </a:cubicBezTo>
                    <a:cubicBezTo>
                      <a:pt x="2173" y="537"/>
                      <a:pt x="2210" y="519"/>
                      <a:pt x="2259" y="491"/>
                    </a:cubicBezTo>
                    <a:cubicBezTo>
                      <a:pt x="2310" y="460"/>
                      <a:pt x="2356" y="413"/>
                      <a:pt x="2380" y="358"/>
                    </a:cubicBezTo>
                    <a:lnTo>
                      <a:pt x="2394" y="321"/>
                    </a:lnTo>
                    <a:cubicBezTo>
                      <a:pt x="2428" y="246"/>
                      <a:pt x="2439" y="184"/>
                      <a:pt x="2359" y="103"/>
                    </a:cubicBezTo>
                    <a:cubicBezTo>
                      <a:pt x="2257" y="0"/>
                      <a:pt x="2097" y="47"/>
                      <a:pt x="1968" y="90"/>
                    </a:cubicBezTo>
                    <a:cubicBezTo>
                      <a:pt x="1881" y="119"/>
                      <a:pt x="1887" y="128"/>
                      <a:pt x="1756" y="166"/>
                    </a:cubicBezTo>
                    <a:cubicBezTo>
                      <a:pt x="1626" y="205"/>
                      <a:pt x="1575" y="246"/>
                      <a:pt x="1452" y="294"/>
                    </a:cubicBezTo>
                    <a:cubicBezTo>
                      <a:pt x="1422" y="306"/>
                      <a:pt x="1436" y="301"/>
                      <a:pt x="1403" y="290"/>
                    </a:cubicBezTo>
                    <a:cubicBezTo>
                      <a:pt x="1377" y="282"/>
                      <a:pt x="1367" y="279"/>
                      <a:pt x="1336" y="2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5" name="Freeform 33">
                <a:extLst>
                  <a:ext uri="{FF2B5EF4-FFF2-40B4-BE49-F238E27FC236}">
                    <a16:creationId xmlns:a16="http://schemas.microsoft.com/office/drawing/2014/main" id="{ED264A04-9729-49AA-BCE8-1D2803C17D08}"/>
                  </a:ext>
                </a:extLst>
              </p:cNvPr>
              <p:cNvSpPr>
                <a:spLocks noEditPoints="1"/>
              </p:cNvSpPr>
              <p:nvPr/>
            </p:nvSpPr>
            <p:spPr bwMode="auto">
              <a:xfrm>
                <a:off x="6270909" y="5256259"/>
                <a:ext cx="650035" cy="791264"/>
              </a:xfrm>
              <a:custGeom>
                <a:avLst/>
                <a:gdLst>
                  <a:gd name="T0" fmla="*/ 943 w 2302"/>
                  <a:gd name="T1" fmla="*/ 2093 h 2775"/>
                  <a:gd name="T2" fmla="*/ 935 w 2302"/>
                  <a:gd name="T3" fmla="*/ 1957 h 2775"/>
                  <a:gd name="T4" fmla="*/ 1214 w 2302"/>
                  <a:gd name="T5" fmla="*/ 1898 h 2775"/>
                  <a:gd name="T6" fmla="*/ 1250 w 2302"/>
                  <a:gd name="T7" fmla="*/ 1993 h 2775"/>
                  <a:gd name="T8" fmla="*/ 923 w 2302"/>
                  <a:gd name="T9" fmla="*/ 1327 h 2775"/>
                  <a:gd name="T10" fmla="*/ 1019 w 2302"/>
                  <a:gd name="T11" fmla="*/ 1246 h 2775"/>
                  <a:gd name="T12" fmla="*/ 1517 w 2302"/>
                  <a:gd name="T13" fmla="*/ 1067 h 2775"/>
                  <a:gd name="T14" fmla="*/ 2022 w 2302"/>
                  <a:gd name="T15" fmla="*/ 1529 h 2775"/>
                  <a:gd name="T16" fmla="*/ 1975 w 2302"/>
                  <a:gd name="T17" fmla="*/ 1651 h 2775"/>
                  <a:gd name="T18" fmla="*/ 1638 w 2302"/>
                  <a:gd name="T19" fmla="*/ 2178 h 2775"/>
                  <a:gd name="T20" fmla="*/ 1392 w 2302"/>
                  <a:gd name="T21" fmla="*/ 1830 h 2775"/>
                  <a:gd name="T22" fmla="*/ 1392 w 2302"/>
                  <a:gd name="T23" fmla="*/ 1551 h 2775"/>
                  <a:gd name="T24" fmla="*/ 1534 w 2302"/>
                  <a:gd name="T25" fmla="*/ 1282 h 2775"/>
                  <a:gd name="T26" fmla="*/ 1211 w 2302"/>
                  <a:gd name="T27" fmla="*/ 1293 h 2775"/>
                  <a:gd name="T28" fmla="*/ 893 w 2302"/>
                  <a:gd name="T29" fmla="*/ 1466 h 2775"/>
                  <a:gd name="T30" fmla="*/ 1488 w 2302"/>
                  <a:gd name="T31" fmla="*/ 301 h 2775"/>
                  <a:gd name="T32" fmla="*/ 1307 w 2302"/>
                  <a:gd name="T33" fmla="*/ 391 h 2775"/>
                  <a:gd name="T34" fmla="*/ 1198 w 2302"/>
                  <a:gd name="T35" fmla="*/ 53 h 2775"/>
                  <a:gd name="T36" fmla="*/ 1169 w 2302"/>
                  <a:gd name="T37" fmla="*/ 75 h 2775"/>
                  <a:gd name="T38" fmla="*/ 989 w 2302"/>
                  <a:gd name="T39" fmla="*/ 420 h 2775"/>
                  <a:gd name="T40" fmla="*/ 571 w 2302"/>
                  <a:gd name="T41" fmla="*/ 603 h 2775"/>
                  <a:gd name="T42" fmla="*/ 696 w 2302"/>
                  <a:gd name="T43" fmla="*/ 800 h 2775"/>
                  <a:gd name="T44" fmla="*/ 901 w 2302"/>
                  <a:gd name="T45" fmla="*/ 1043 h 2775"/>
                  <a:gd name="T46" fmla="*/ 359 w 2302"/>
                  <a:gd name="T47" fmla="*/ 1111 h 2775"/>
                  <a:gd name="T48" fmla="*/ 80 w 2302"/>
                  <a:gd name="T49" fmla="*/ 1381 h 2775"/>
                  <a:gd name="T50" fmla="*/ 26 w 2302"/>
                  <a:gd name="T51" fmla="*/ 1834 h 2775"/>
                  <a:gd name="T52" fmla="*/ 317 w 2302"/>
                  <a:gd name="T53" fmla="*/ 2203 h 2775"/>
                  <a:gd name="T54" fmla="*/ 545 w 2302"/>
                  <a:gd name="T55" fmla="*/ 1839 h 2775"/>
                  <a:gd name="T56" fmla="*/ 684 w 2302"/>
                  <a:gd name="T57" fmla="*/ 1452 h 2775"/>
                  <a:gd name="T58" fmla="*/ 740 w 2302"/>
                  <a:gd name="T59" fmla="*/ 1754 h 2775"/>
                  <a:gd name="T60" fmla="*/ 930 w 2302"/>
                  <a:gd name="T61" fmla="*/ 1656 h 2775"/>
                  <a:gd name="T62" fmla="*/ 1265 w 2302"/>
                  <a:gd name="T63" fmla="*/ 1458 h 2775"/>
                  <a:gd name="T64" fmla="*/ 1049 w 2302"/>
                  <a:gd name="T65" fmla="*/ 1665 h 2775"/>
                  <a:gd name="T66" fmla="*/ 918 w 2302"/>
                  <a:gd name="T67" fmla="*/ 1746 h 2775"/>
                  <a:gd name="T68" fmla="*/ 579 w 2302"/>
                  <a:gd name="T69" fmla="*/ 1898 h 2775"/>
                  <a:gd name="T70" fmla="*/ 664 w 2302"/>
                  <a:gd name="T71" fmla="*/ 2237 h 2775"/>
                  <a:gd name="T72" fmla="*/ 848 w 2302"/>
                  <a:gd name="T73" fmla="*/ 2374 h 2775"/>
                  <a:gd name="T74" fmla="*/ 893 w 2302"/>
                  <a:gd name="T75" fmla="*/ 2677 h 2775"/>
                  <a:gd name="T76" fmla="*/ 1183 w 2302"/>
                  <a:gd name="T77" fmla="*/ 2604 h 2775"/>
                  <a:gd name="T78" fmla="*/ 1612 w 2302"/>
                  <a:gd name="T79" fmla="*/ 2482 h 2775"/>
                  <a:gd name="T80" fmla="*/ 2056 w 2302"/>
                  <a:gd name="T81" fmla="*/ 1894 h 2775"/>
                  <a:gd name="T82" fmla="*/ 2175 w 2302"/>
                  <a:gd name="T83" fmla="*/ 1529 h 2775"/>
                  <a:gd name="T84" fmla="*/ 2227 w 2302"/>
                  <a:gd name="T85" fmla="*/ 1277 h 2775"/>
                  <a:gd name="T86" fmla="*/ 2024 w 2302"/>
                  <a:gd name="T87" fmla="*/ 945 h 2775"/>
                  <a:gd name="T88" fmla="*/ 1731 w 2302"/>
                  <a:gd name="T89" fmla="*/ 899 h 2775"/>
                  <a:gd name="T90" fmla="*/ 1282 w 2302"/>
                  <a:gd name="T91" fmla="*/ 933 h 2775"/>
                  <a:gd name="T92" fmla="*/ 1553 w 2302"/>
                  <a:gd name="T93" fmla="*/ 636 h 2775"/>
                  <a:gd name="T94" fmla="*/ 1683 w 2302"/>
                  <a:gd name="T95" fmla="*/ 563 h 2775"/>
                  <a:gd name="T96" fmla="*/ 1633 w 2302"/>
                  <a:gd name="T97" fmla="*/ 40 h 2775"/>
                  <a:gd name="T98" fmla="*/ 1502 w 2302"/>
                  <a:gd name="T99" fmla="*/ 78 h 2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02" h="2775">
                    <a:moveTo>
                      <a:pt x="935" y="1957"/>
                    </a:moveTo>
                    <a:cubicBezTo>
                      <a:pt x="1034" y="2024"/>
                      <a:pt x="961" y="2093"/>
                      <a:pt x="943" y="2093"/>
                    </a:cubicBezTo>
                    <a:cubicBezTo>
                      <a:pt x="884" y="2093"/>
                      <a:pt x="897" y="2096"/>
                      <a:pt x="876" y="2067"/>
                    </a:cubicBezTo>
                    <a:cubicBezTo>
                      <a:pt x="838" y="2013"/>
                      <a:pt x="877" y="1971"/>
                      <a:pt x="935" y="1957"/>
                    </a:cubicBezTo>
                    <a:close/>
                    <a:moveTo>
                      <a:pt x="1250" y="1993"/>
                    </a:moveTo>
                    <a:cubicBezTo>
                      <a:pt x="1158" y="1970"/>
                      <a:pt x="1189" y="1946"/>
                      <a:pt x="1214" y="1898"/>
                    </a:cubicBezTo>
                    <a:cubicBezTo>
                      <a:pt x="1252" y="1907"/>
                      <a:pt x="1272" y="1930"/>
                      <a:pt x="1290" y="1957"/>
                    </a:cubicBezTo>
                    <a:lnTo>
                      <a:pt x="1250" y="1993"/>
                    </a:lnTo>
                    <a:close/>
                    <a:moveTo>
                      <a:pt x="893" y="1466"/>
                    </a:moveTo>
                    <a:lnTo>
                      <a:pt x="923" y="1327"/>
                    </a:lnTo>
                    <a:cubicBezTo>
                      <a:pt x="931" y="1299"/>
                      <a:pt x="934" y="1330"/>
                      <a:pt x="935" y="1280"/>
                    </a:cubicBezTo>
                    <a:cubicBezTo>
                      <a:pt x="998" y="1280"/>
                      <a:pt x="970" y="1269"/>
                      <a:pt x="1019" y="1246"/>
                    </a:cubicBezTo>
                    <a:cubicBezTo>
                      <a:pt x="1040" y="1236"/>
                      <a:pt x="1067" y="1229"/>
                      <a:pt x="1088" y="1222"/>
                    </a:cubicBezTo>
                    <a:cubicBezTo>
                      <a:pt x="1209" y="1179"/>
                      <a:pt x="1402" y="1081"/>
                      <a:pt x="1517" y="1067"/>
                    </a:cubicBezTo>
                    <a:cubicBezTo>
                      <a:pt x="1653" y="1050"/>
                      <a:pt x="1887" y="1045"/>
                      <a:pt x="2002" y="1127"/>
                    </a:cubicBezTo>
                    <a:cubicBezTo>
                      <a:pt x="2130" y="1220"/>
                      <a:pt x="2068" y="1347"/>
                      <a:pt x="2022" y="1529"/>
                    </a:cubicBezTo>
                    <a:cubicBezTo>
                      <a:pt x="2015" y="1556"/>
                      <a:pt x="2011" y="1575"/>
                      <a:pt x="2003" y="1595"/>
                    </a:cubicBezTo>
                    <a:cubicBezTo>
                      <a:pt x="1991" y="1626"/>
                      <a:pt x="1985" y="1625"/>
                      <a:pt x="1975" y="1651"/>
                    </a:cubicBezTo>
                    <a:cubicBezTo>
                      <a:pt x="1964" y="1681"/>
                      <a:pt x="1962" y="1716"/>
                      <a:pt x="1934" y="1788"/>
                    </a:cubicBezTo>
                    <a:cubicBezTo>
                      <a:pt x="1898" y="1880"/>
                      <a:pt x="1725" y="2178"/>
                      <a:pt x="1638" y="2178"/>
                    </a:cubicBezTo>
                    <a:cubicBezTo>
                      <a:pt x="1506" y="2178"/>
                      <a:pt x="1485" y="2185"/>
                      <a:pt x="1417" y="2084"/>
                    </a:cubicBezTo>
                    <a:cubicBezTo>
                      <a:pt x="1527" y="2011"/>
                      <a:pt x="1551" y="1867"/>
                      <a:pt x="1392" y="1830"/>
                    </a:cubicBezTo>
                    <a:cubicBezTo>
                      <a:pt x="1414" y="1735"/>
                      <a:pt x="1468" y="1850"/>
                      <a:pt x="1468" y="1678"/>
                    </a:cubicBezTo>
                    <a:cubicBezTo>
                      <a:pt x="1468" y="1651"/>
                      <a:pt x="1408" y="1618"/>
                      <a:pt x="1392" y="1551"/>
                    </a:cubicBezTo>
                    <a:cubicBezTo>
                      <a:pt x="1465" y="1502"/>
                      <a:pt x="1467" y="1491"/>
                      <a:pt x="1556" y="1444"/>
                    </a:cubicBezTo>
                    <a:cubicBezTo>
                      <a:pt x="1666" y="1385"/>
                      <a:pt x="1571" y="1315"/>
                      <a:pt x="1534" y="1282"/>
                    </a:cubicBezTo>
                    <a:cubicBezTo>
                      <a:pt x="1448" y="1206"/>
                      <a:pt x="1434" y="1221"/>
                      <a:pt x="1299" y="1221"/>
                    </a:cubicBezTo>
                    <a:cubicBezTo>
                      <a:pt x="1270" y="1221"/>
                      <a:pt x="1236" y="1276"/>
                      <a:pt x="1211" y="1293"/>
                    </a:cubicBezTo>
                    <a:cubicBezTo>
                      <a:pt x="1158" y="1330"/>
                      <a:pt x="1104" y="1349"/>
                      <a:pt x="1011" y="1416"/>
                    </a:cubicBezTo>
                    <a:cubicBezTo>
                      <a:pt x="978" y="1439"/>
                      <a:pt x="944" y="1462"/>
                      <a:pt x="893" y="1466"/>
                    </a:cubicBezTo>
                    <a:close/>
                    <a:moveTo>
                      <a:pt x="1502" y="78"/>
                    </a:moveTo>
                    <a:cubicBezTo>
                      <a:pt x="1502" y="179"/>
                      <a:pt x="1543" y="206"/>
                      <a:pt x="1488" y="301"/>
                    </a:cubicBezTo>
                    <a:cubicBezTo>
                      <a:pt x="1474" y="325"/>
                      <a:pt x="1462" y="338"/>
                      <a:pt x="1439" y="354"/>
                    </a:cubicBezTo>
                    <a:cubicBezTo>
                      <a:pt x="1395" y="384"/>
                      <a:pt x="1363" y="418"/>
                      <a:pt x="1307" y="391"/>
                    </a:cubicBezTo>
                    <a:cubicBezTo>
                      <a:pt x="1327" y="306"/>
                      <a:pt x="1350" y="200"/>
                      <a:pt x="1350" y="112"/>
                    </a:cubicBezTo>
                    <a:cubicBezTo>
                      <a:pt x="1350" y="14"/>
                      <a:pt x="1261" y="17"/>
                      <a:pt x="1198" y="53"/>
                    </a:cubicBezTo>
                    <a:lnTo>
                      <a:pt x="1187" y="59"/>
                    </a:lnTo>
                    <a:cubicBezTo>
                      <a:pt x="1173" y="69"/>
                      <a:pt x="1180" y="62"/>
                      <a:pt x="1169" y="75"/>
                    </a:cubicBezTo>
                    <a:cubicBezTo>
                      <a:pt x="1162" y="85"/>
                      <a:pt x="1164" y="85"/>
                      <a:pt x="1157" y="97"/>
                    </a:cubicBezTo>
                    <a:lnTo>
                      <a:pt x="989" y="420"/>
                    </a:lnTo>
                    <a:cubicBezTo>
                      <a:pt x="932" y="571"/>
                      <a:pt x="876" y="450"/>
                      <a:pt x="698" y="450"/>
                    </a:cubicBezTo>
                    <a:cubicBezTo>
                      <a:pt x="577" y="450"/>
                      <a:pt x="571" y="457"/>
                      <a:pt x="571" y="603"/>
                    </a:cubicBezTo>
                    <a:cubicBezTo>
                      <a:pt x="571" y="613"/>
                      <a:pt x="618" y="689"/>
                      <a:pt x="627" y="707"/>
                    </a:cubicBezTo>
                    <a:cubicBezTo>
                      <a:pt x="647" y="743"/>
                      <a:pt x="668" y="772"/>
                      <a:pt x="696" y="800"/>
                    </a:cubicBezTo>
                    <a:cubicBezTo>
                      <a:pt x="749" y="853"/>
                      <a:pt x="825" y="898"/>
                      <a:pt x="901" y="916"/>
                    </a:cubicBezTo>
                    <a:lnTo>
                      <a:pt x="901" y="1043"/>
                    </a:lnTo>
                    <a:cubicBezTo>
                      <a:pt x="825" y="1083"/>
                      <a:pt x="633" y="1238"/>
                      <a:pt x="571" y="1238"/>
                    </a:cubicBezTo>
                    <a:cubicBezTo>
                      <a:pt x="497" y="1238"/>
                      <a:pt x="453" y="1111"/>
                      <a:pt x="359" y="1111"/>
                    </a:cubicBezTo>
                    <a:cubicBezTo>
                      <a:pt x="257" y="1111"/>
                      <a:pt x="166" y="1245"/>
                      <a:pt x="115" y="1307"/>
                    </a:cubicBezTo>
                    <a:cubicBezTo>
                      <a:pt x="90" y="1338"/>
                      <a:pt x="95" y="1346"/>
                      <a:pt x="80" y="1381"/>
                    </a:cubicBezTo>
                    <a:cubicBezTo>
                      <a:pt x="35" y="1484"/>
                      <a:pt x="49" y="1554"/>
                      <a:pt x="25" y="1658"/>
                    </a:cubicBezTo>
                    <a:cubicBezTo>
                      <a:pt x="3" y="1755"/>
                      <a:pt x="0" y="1733"/>
                      <a:pt x="26" y="1834"/>
                    </a:cubicBezTo>
                    <a:cubicBezTo>
                      <a:pt x="49" y="1925"/>
                      <a:pt x="47" y="1918"/>
                      <a:pt x="89" y="1991"/>
                    </a:cubicBezTo>
                    <a:cubicBezTo>
                      <a:pt x="124" y="2053"/>
                      <a:pt x="229" y="2203"/>
                      <a:pt x="317" y="2203"/>
                    </a:cubicBezTo>
                    <a:cubicBezTo>
                      <a:pt x="436" y="2203"/>
                      <a:pt x="477" y="2208"/>
                      <a:pt x="507" y="2088"/>
                    </a:cubicBezTo>
                    <a:cubicBezTo>
                      <a:pt x="526" y="2011"/>
                      <a:pt x="545" y="1926"/>
                      <a:pt x="545" y="1839"/>
                    </a:cubicBezTo>
                    <a:cubicBezTo>
                      <a:pt x="545" y="1720"/>
                      <a:pt x="477" y="1710"/>
                      <a:pt x="551" y="1599"/>
                    </a:cubicBezTo>
                    <a:lnTo>
                      <a:pt x="684" y="1452"/>
                    </a:lnTo>
                    <a:cubicBezTo>
                      <a:pt x="784" y="1375"/>
                      <a:pt x="689" y="1568"/>
                      <a:pt x="689" y="1653"/>
                    </a:cubicBezTo>
                    <a:cubicBezTo>
                      <a:pt x="689" y="1702"/>
                      <a:pt x="727" y="1706"/>
                      <a:pt x="740" y="1754"/>
                    </a:cubicBezTo>
                    <a:lnTo>
                      <a:pt x="850" y="1754"/>
                    </a:lnTo>
                    <a:cubicBezTo>
                      <a:pt x="880" y="1709"/>
                      <a:pt x="883" y="1692"/>
                      <a:pt x="930" y="1656"/>
                    </a:cubicBezTo>
                    <a:cubicBezTo>
                      <a:pt x="1000" y="1602"/>
                      <a:pt x="1081" y="1572"/>
                      <a:pt x="1150" y="1521"/>
                    </a:cubicBezTo>
                    <a:cubicBezTo>
                      <a:pt x="1181" y="1498"/>
                      <a:pt x="1226" y="1467"/>
                      <a:pt x="1265" y="1458"/>
                    </a:cubicBezTo>
                    <a:cubicBezTo>
                      <a:pt x="1214" y="1554"/>
                      <a:pt x="1214" y="1572"/>
                      <a:pt x="1122" y="1628"/>
                    </a:cubicBezTo>
                    <a:lnTo>
                      <a:pt x="1049" y="1665"/>
                    </a:lnTo>
                    <a:cubicBezTo>
                      <a:pt x="1027" y="1678"/>
                      <a:pt x="1014" y="1691"/>
                      <a:pt x="988" y="1706"/>
                    </a:cubicBezTo>
                    <a:cubicBezTo>
                      <a:pt x="962" y="1722"/>
                      <a:pt x="943" y="1732"/>
                      <a:pt x="918" y="1746"/>
                    </a:cubicBezTo>
                    <a:cubicBezTo>
                      <a:pt x="744" y="1848"/>
                      <a:pt x="769" y="1780"/>
                      <a:pt x="658" y="1798"/>
                    </a:cubicBezTo>
                    <a:cubicBezTo>
                      <a:pt x="583" y="1810"/>
                      <a:pt x="579" y="1836"/>
                      <a:pt x="579" y="1898"/>
                    </a:cubicBezTo>
                    <a:cubicBezTo>
                      <a:pt x="579" y="1928"/>
                      <a:pt x="671" y="1995"/>
                      <a:pt x="692" y="2023"/>
                    </a:cubicBezTo>
                    <a:cubicBezTo>
                      <a:pt x="718" y="2059"/>
                      <a:pt x="664" y="2123"/>
                      <a:pt x="664" y="2237"/>
                    </a:cubicBezTo>
                    <a:cubicBezTo>
                      <a:pt x="664" y="2262"/>
                      <a:pt x="739" y="2337"/>
                      <a:pt x="762" y="2350"/>
                    </a:cubicBezTo>
                    <a:cubicBezTo>
                      <a:pt x="795" y="2368"/>
                      <a:pt x="812" y="2364"/>
                      <a:pt x="848" y="2374"/>
                    </a:cubicBezTo>
                    <a:cubicBezTo>
                      <a:pt x="895" y="2387"/>
                      <a:pt x="877" y="2404"/>
                      <a:pt x="918" y="2415"/>
                    </a:cubicBezTo>
                    <a:cubicBezTo>
                      <a:pt x="918" y="2482"/>
                      <a:pt x="893" y="2510"/>
                      <a:pt x="893" y="2677"/>
                    </a:cubicBezTo>
                    <a:cubicBezTo>
                      <a:pt x="893" y="2707"/>
                      <a:pt x="963" y="2775"/>
                      <a:pt x="1103" y="2684"/>
                    </a:cubicBezTo>
                    <a:cubicBezTo>
                      <a:pt x="1126" y="2669"/>
                      <a:pt x="1171" y="2629"/>
                      <a:pt x="1183" y="2604"/>
                    </a:cubicBezTo>
                    <a:cubicBezTo>
                      <a:pt x="1212" y="2540"/>
                      <a:pt x="1174" y="2425"/>
                      <a:pt x="1207" y="2339"/>
                    </a:cubicBezTo>
                    <a:cubicBezTo>
                      <a:pt x="1276" y="2153"/>
                      <a:pt x="1454" y="2482"/>
                      <a:pt x="1612" y="2482"/>
                    </a:cubicBezTo>
                    <a:cubicBezTo>
                      <a:pt x="1720" y="2482"/>
                      <a:pt x="1833" y="2340"/>
                      <a:pt x="1877" y="2265"/>
                    </a:cubicBezTo>
                    <a:cubicBezTo>
                      <a:pt x="1929" y="2179"/>
                      <a:pt x="2023" y="1992"/>
                      <a:pt x="2056" y="1894"/>
                    </a:cubicBezTo>
                    <a:cubicBezTo>
                      <a:pt x="2086" y="1807"/>
                      <a:pt x="2115" y="1781"/>
                      <a:pt x="2149" y="1630"/>
                    </a:cubicBezTo>
                    <a:lnTo>
                      <a:pt x="2175" y="1529"/>
                    </a:lnTo>
                    <a:cubicBezTo>
                      <a:pt x="2179" y="1510"/>
                      <a:pt x="2184" y="1501"/>
                      <a:pt x="2189" y="1484"/>
                    </a:cubicBezTo>
                    <a:cubicBezTo>
                      <a:pt x="2208" y="1426"/>
                      <a:pt x="2202" y="1341"/>
                      <a:pt x="2227" y="1277"/>
                    </a:cubicBezTo>
                    <a:cubicBezTo>
                      <a:pt x="2260" y="1189"/>
                      <a:pt x="2302" y="1157"/>
                      <a:pt x="2199" y="1058"/>
                    </a:cubicBezTo>
                    <a:cubicBezTo>
                      <a:pt x="2177" y="1036"/>
                      <a:pt x="2048" y="950"/>
                      <a:pt x="2024" y="945"/>
                    </a:cubicBezTo>
                    <a:cubicBezTo>
                      <a:pt x="1993" y="938"/>
                      <a:pt x="1965" y="939"/>
                      <a:pt x="1934" y="932"/>
                    </a:cubicBezTo>
                    <a:cubicBezTo>
                      <a:pt x="1873" y="919"/>
                      <a:pt x="1805" y="899"/>
                      <a:pt x="1731" y="899"/>
                    </a:cubicBezTo>
                    <a:cubicBezTo>
                      <a:pt x="1626" y="899"/>
                      <a:pt x="1547" y="941"/>
                      <a:pt x="1358" y="941"/>
                    </a:cubicBezTo>
                    <a:cubicBezTo>
                      <a:pt x="1316" y="941"/>
                      <a:pt x="1320" y="934"/>
                      <a:pt x="1282" y="933"/>
                    </a:cubicBezTo>
                    <a:cubicBezTo>
                      <a:pt x="1282" y="859"/>
                      <a:pt x="1262" y="813"/>
                      <a:pt x="1351" y="757"/>
                    </a:cubicBezTo>
                    <a:lnTo>
                      <a:pt x="1553" y="636"/>
                    </a:lnTo>
                    <a:cubicBezTo>
                      <a:pt x="1593" y="610"/>
                      <a:pt x="1589" y="605"/>
                      <a:pt x="1637" y="586"/>
                    </a:cubicBezTo>
                    <a:cubicBezTo>
                      <a:pt x="1650" y="580"/>
                      <a:pt x="1668" y="571"/>
                      <a:pt x="1683" y="563"/>
                    </a:cubicBezTo>
                    <a:cubicBezTo>
                      <a:pt x="1786" y="506"/>
                      <a:pt x="1790" y="441"/>
                      <a:pt x="1790" y="332"/>
                    </a:cubicBezTo>
                    <a:cubicBezTo>
                      <a:pt x="1790" y="213"/>
                      <a:pt x="1724" y="96"/>
                      <a:pt x="1633" y="40"/>
                    </a:cubicBezTo>
                    <a:lnTo>
                      <a:pt x="1617" y="30"/>
                    </a:lnTo>
                    <a:cubicBezTo>
                      <a:pt x="1567" y="0"/>
                      <a:pt x="1502" y="18"/>
                      <a:pt x="1502"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nvGrpSpPr>
              <p:cNvPr id="46" name="组合 45">
                <a:extLst>
                  <a:ext uri="{FF2B5EF4-FFF2-40B4-BE49-F238E27FC236}">
                    <a16:creationId xmlns:a16="http://schemas.microsoft.com/office/drawing/2014/main" id="{CC7FE336-1E36-4F52-B5DF-3978B033E66B}"/>
                  </a:ext>
                </a:extLst>
              </p:cNvPr>
              <p:cNvGrpSpPr/>
              <p:nvPr/>
            </p:nvGrpSpPr>
            <p:grpSpPr>
              <a:xfrm>
                <a:off x="7683654" y="5211762"/>
                <a:ext cx="777721" cy="795133"/>
                <a:chOff x="8128154" y="5211762"/>
                <a:chExt cx="777721" cy="795133"/>
              </a:xfrm>
              <a:grpFill/>
            </p:grpSpPr>
            <p:sp>
              <p:nvSpPr>
                <p:cNvPr id="50" name="Freeform 34">
                  <a:extLst>
                    <a:ext uri="{FF2B5EF4-FFF2-40B4-BE49-F238E27FC236}">
                      <a16:creationId xmlns:a16="http://schemas.microsoft.com/office/drawing/2014/main" id="{D31B6BAA-5FCC-4537-BD9B-FF26B8DAA1CB}"/>
                    </a:ext>
                  </a:extLst>
                </p:cNvPr>
                <p:cNvSpPr>
                  <a:spLocks noEditPoints="1"/>
                </p:cNvSpPr>
                <p:nvPr/>
              </p:nvSpPr>
              <p:spPr bwMode="auto">
                <a:xfrm>
                  <a:off x="8128154" y="5211762"/>
                  <a:ext cx="777721" cy="644232"/>
                </a:xfrm>
                <a:custGeom>
                  <a:avLst/>
                  <a:gdLst>
                    <a:gd name="T0" fmla="*/ 1651 w 2752"/>
                    <a:gd name="T1" fmla="*/ 1193 h 2259"/>
                    <a:gd name="T2" fmla="*/ 1795 w 2752"/>
                    <a:gd name="T3" fmla="*/ 939 h 2259"/>
                    <a:gd name="T4" fmla="*/ 1758 w 2752"/>
                    <a:gd name="T5" fmla="*/ 1045 h 2259"/>
                    <a:gd name="T6" fmla="*/ 1728 w 2752"/>
                    <a:gd name="T7" fmla="*/ 1184 h 2259"/>
                    <a:gd name="T8" fmla="*/ 2752 w 2752"/>
                    <a:gd name="T9" fmla="*/ 1370 h 2259"/>
                    <a:gd name="T10" fmla="*/ 2252 w 2752"/>
                    <a:gd name="T11" fmla="*/ 1498 h 2259"/>
                    <a:gd name="T12" fmla="*/ 1965 w 2752"/>
                    <a:gd name="T13" fmla="*/ 1396 h 2259"/>
                    <a:gd name="T14" fmla="*/ 2405 w 2752"/>
                    <a:gd name="T15" fmla="*/ 1303 h 2259"/>
                    <a:gd name="T16" fmla="*/ 1880 w 2752"/>
                    <a:gd name="T17" fmla="*/ 1286 h 2259"/>
                    <a:gd name="T18" fmla="*/ 1753 w 2752"/>
                    <a:gd name="T19" fmla="*/ 1430 h 2259"/>
                    <a:gd name="T20" fmla="*/ 1448 w 2752"/>
                    <a:gd name="T21" fmla="*/ 1429 h 2259"/>
                    <a:gd name="T22" fmla="*/ 1169 w 2752"/>
                    <a:gd name="T23" fmla="*/ 1480 h 2259"/>
                    <a:gd name="T24" fmla="*/ 911 w 2752"/>
                    <a:gd name="T25" fmla="*/ 1646 h 2259"/>
                    <a:gd name="T26" fmla="*/ 780 w 2752"/>
                    <a:gd name="T27" fmla="*/ 1726 h 2259"/>
                    <a:gd name="T28" fmla="*/ 518 w 2752"/>
                    <a:gd name="T29" fmla="*/ 1998 h 2259"/>
                    <a:gd name="T30" fmla="*/ 263 w 2752"/>
                    <a:gd name="T31" fmla="*/ 2259 h 2259"/>
                    <a:gd name="T32" fmla="*/ 0 w 2752"/>
                    <a:gd name="T33" fmla="*/ 2031 h 2259"/>
                    <a:gd name="T34" fmla="*/ 81 w 2752"/>
                    <a:gd name="T35" fmla="*/ 1781 h 2259"/>
                    <a:gd name="T36" fmla="*/ 314 w 2752"/>
                    <a:gd name="T37" fmla="*/ 1599 h 2259"/>
                    <a:gd name="T38" fmla="*/ 544 w 2752"/>
                    <a:gd name="T39" fmla="*/ 1685 h 2259"/>
                    <a:gd name="T40" fmla="*/ 763 w 2752"/>
                    <a:gd name="T41" fmla="*/ 1548 h 2259"/>
                    <a:gd name="T42" fmla="*/ 931 w 2752"/>
                    <a:gd name="T43" fmla="*/ 1480 h 2259"/>
                    <a:gd name="T44" fmla="*/ 1135 w 2752"/>
                    <a:gd name="T45" fmla="*/ 1447 h 2259"/>
                    <a:gd name="T46" fmla="*/ 1262 w 2752"/>
                    <a:gd name="T47" fmla="*/ 1396 h 2259"/>
                    <a:gd name="T48" fmla="*/ 1381 w 2752"/>
                    <a:gd name="T49" fmla="*/ 1345 h 2259"/>
                    <a:gd name="T50" fmla="*/ 1482 w 2752"/>
                    <a:gd name="T51" fmla="*/ 1133 h 2259"/>
                    <a:gd name="T52" fmla="*/ 1423 w 2752"/>
                    <a:gd name="T53" fmla="*/ 1226 h 2259"/>
                    <a:gd name="T54" fmla="*/ 1326 w 2752"/>
                    <a:gd name="T55" fmla="*/ 1151 h 2259"/>
                    <a:gd name="T56" fmla="*/ 1351 w 2752"/>
                    <a:gd name="T57" fmla="*/ 866 h 2259"/>
                    <a:gd name="T58" fmla="*/ 1541 w 2752"/>
                    <a:gd name="T59" fmla="*/ 845 h 2259"/>
                    <a:gd name="T60" fmla="*/ 1635 w 2752"/>
                    <a:gd name="T61" fmla="*/ 727 h 2259"/>
                    <a:gd name="T62" fmla="*/ 1582 w 2752"/>
                    <a:gd name="T63" fmla="*/ 538 h 2259"/>
                    <a:gd name="T64" fmla="*/ 1406 w 2752"/>
                    <a:gd name="T65" fmla="*/ 685 h 2259"/>
                    <a:gd name="T66" fmla="*/ 1262 w 2752"/>
                    <a:gd name="T67" fmla="*/ 1134 h 2259"/>
                    <a:gd name="T68" fmla="*/ 1177 w 2752"/>
                    <a:gd name="T69" fmla="*/ 1311 h 2259"/>
                    <a:gd name="T70" fmla="*/ 1135 w 2752"/>
                    <a:gd name="T71" fmla="*/ 1133 h 2259"/>
                    <a:gd name="T72" fmla="*/ 1008 w 2752"/>
                    <a:gd name="T73" fmla="*/ 1387 h 2259"/>
                    <a:gd name="T74" fmla="*/ 788 w 2752"/>
                    <a:gd name="T75" fmla="*/ 1218 h 2259"/>
                    <a:gd name="T76" fmla="*/ 915 w 2752"/>
                    <a:gd name="T77" fmla="*/ 888 h 2259"/>
                    <a:gd name="T78" fmla="*/ 1101 w 2752"/>
                    <a:gd name="T79" fmla="*/ 659 h 2259"/>
                    <a:gd name="T80" fmla="*/ 1067 w 2752"/>
                    <a:gd name="T81" fmla="*/ 337 h 2259"/>
                    <a:gd name="T82" fmla="*/ 1389 w 2752"/>
                    <a:gd name="T83" fmla="*/ 617 h 2259"/>
                    <a:gd name="T84" fmla="*/ 1618 w 2752"/>
                    <a:gd name="T85" fmla="*/ 337 h 2259"/>
                    <a:gd name="T86" fmla="*/ 1767 w 2752"/>
                    <a:gd name="T87" fmla="*/ 21 h 2259"/>
                    <a:gd name="T88" fmla="*/ 1814 w 2752"/>
                    <a:gd name="T89" fmla="*/ 331 h 2259"/>
                    <a:gd name="T90" fmla="*/ 1849 w 2752"/>
                    <a:gd name="T91" fmla="*/ 552 h 2259"/>
                    <a:gd name="T92" fmla="*/ 1990 w 2752"/>
                    <a:gd name="T93" fmla="*/ 329 h 2259"/>
                    <a:gd name="T94" fmla="*/ 2192 w 2752"/>
                    <a:gd name="T95" fmla="*/ 211 h 2259"/>
                    <a:gd name="T96" fmla="*/ 2021 w 2752"/>
                    <a:gd name="T97" fmla="*/ 783 h 2259"/>
                    <a:gd name="T98" fmla="*/ 1922 w 2752"/>
                    <a:gd name="T99" fmla="*/ 1057 h 2259"/>
                    <a:gd name="T100" fmla="*/ 2372 w 2752"/>
                    <a:gd name="T101" fmla="*/ 1115 h 2259"/>
                    <a:gd name="T102" fmla="*/ 2491 w 2752"/>
                    <a:gd name="T103" fmla="*/ 1152 h 2259"/>
                    <a:gd name="T104" fmla="*/ 2615 w 2752"/>
                    <a:gd name="T105" fmla="*/ 1178 h 2259"/>
                    <a:gd name="T106" fmla="*/ 2752 w 2752"/>
                    <a:gd name="T107" fmla="*/ 1349 h 2259"/>
                    <a:gd name="T108" fmla="*/ 1592 w 2752"/>
                    <a:gd name="T109" fmla="*/ 1049 h 2259"/>
                    <a:gd name="T110" fmla="*/ 1540 w 2752"/>
                    <a:gd name="T111" fmla="*/ 954 h 2259"/>
                    <a:gd name="T112" fmla="*/ 1609 w 2752"/>
                    <a:gd name="T113" fmla="*/ 922 h 2259"/>
                    <a:gd name="T114" fmla="*/ 1863 w 2752"/>
                    <a:gd name="T115" fmla="*/ 820 h 2259"/>
                    <a:gd name="T116" fmla="*/ 1838 w 2752"/>
                    <a:gd name="T117" fmla="*/ 693 h 2259"/>
                    <a:gd name="T118" fmla="*/ 1863 w 2752"/>
                    <a:gd name="T119" fmla="*/ 820 h 2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52" h="2259">
                      <a:moveTo>
                        <a:pt x="1728" y="1184"/>
                      </a:moveTo>
                      <a:cubicBezTo>
                        <a:pt x="1690" y="1184"/>
                        <a:pt x="1678" y="1180"/>
                        <a:pt x="1651" y="1193"/>
                      </a:cubicBezTo>
                      <a:cubicBezTo>
                        <a:pt x="1651" y="1141"/>
                        <a:pt x="1646" y="1151"/>
                        <a:pt x="1674" y="1122"/>
                      </a:cubicBezTo>
                      <a:cubicBezTo>
                        <a:pt x="1794" y="1002"/>
                        <a:pt x="1745" y="952"/>
                        <a:pt x="1795" y="939"/>
                      </a:cubicBezTo>
                      <a:cubicBezTo>
                        <a:pt x="1796" y="972"/>
                        <a:pt x="1809" y="981"/>
                        <a:pt x="1799" y="1002"/>
                      </a:cubicBezTo>
                      <a:cubicBezTo>
                        <a:pt x="1788" y="1025"/>
                        <a:pt x="1773" y="1009"/>
                        <a:pt x="1758" y="1045"/>
                      </a:cubicBezTo>
                      <a:cubicBezTo>
                        <a:pt x="1747" y="1073"/>
                        <a:pt x="1756" y="1095"/>
                        <a:pt x="1753" y="1125"/>
                      </a:cubicBezTo>
                      <a:cubicBezTo>
                        <a:pt x="1748" y="1177"/>
                        <a:pt x="1740" y="1139"/>
                        <a:pt x="1728" y="1184"/>
                      </a:cubicBezTo>
                      <a:close/>
                      <a:moveTo>
                        <a:pt x="2752" y="1349"/>
                      </a:moveTo>
                      <a:lnTo>
                        <a:pt x="2752" y="1370"/>
                      </a:lnTo>
                      <a:cubicBezTo>
                        <a:pt x="2749" y="1398"/>
                        <a:pt x="2729" y="1424"/>
                        <a:pt x="2686" y="1448"/>
                      </a:cubicBezTo>
                      <a:cubicBezTo>
                        <a:pt x="2529" y="1535"/>
                        <a:pt x="2421" y="1512"/>
                        <a:pt x="2252" y="1498"/>
                      </a:cubicBezTo>
                      <a:cubicBezTo>
                        <a:pt x="2153" y="1489"/>
                        <a:pt x="2076" y="1534"/>
                        <a:pt x="1965" y="1480"/>
                      </a:cubicBezTo>
                      <a:lnTo>
                        <a:pt x="1965" y="1396"/>
                      </a:lnTo>
                      <a:cubicBezTo>
                        <a:pt x="2044" y="1389"/>
                        <a:pt x="2121" y="1370"/>
                        <a:pt x="2210" y="1370"/>
                      </a:cubicBezTo>
                      <a:cubicBezTo>
                        <a:pt x="2286" y="1371"/>
                        <a:pt x="2369" y="1371"/>
                        <a:pt x="2405" y="1303"/>
                      </a:cubicBezTo>
                      <a:cubicBezTo>
                        <a:pt x="2343" y="1210"/>
                        <a:pt x="2133" y="1231"/>
                        <a:pt x="2029" y="1248"/>
                      </a:cubicBezTo>
                      <a:cubicBezTo>
                        <a:pt x="1977" y="1256"/>
                        <a:pt x="1916" y="1283"/>
                        <a:pt x="1880" y="1286"/>
                      </a:cubicBezTo>
                      <a:cubicBezTo>
                        <a:pt x="1874" y="1364"/>
                        <a:pt x="1860" y="1372"/>
                        <a:pt x="1829" y="1430"/>
                      </a:cubicBezTo>
                      <a:lnTo>
                        <a:pt x="1753" y="1430"/>
                      </a:lnTo>
                      <a:cubicBezTo>
                        <a:pt x="1740" y="1380"/>
                        <a:pt x="1634" y="1350"/>
                        <a:pt x="1561" y="1398"/>
                      </a:cubicBezTo>
                      <a:cubicBezTo>
                        <a:pt x="1532" y="1417"/>
                        <a:pt x="1512" y="1410"/>
                        <a:pt x="1448" y="1429"/>
                      </a:cubicBezTo>
                      <a:cubicBezTo>
                        <a:pt x="1402" y="1442"/>
                        <a:pt x="1359" y="1438"/>
                        <a:pt x="1313" y="1438"/>
                      </a:cubicBezTo>
                      <a:cubicBezTo>
                        <a:pt x="1298" y="1495"/>
                        <a:pt x="1239" y="1480"/>
                        <a:pt x="1169" y="1480"/>
                      </a:cubicBezTo>
                      <a:cubicBezTo>
                        <a:pt x="1150" y="1562"/>
                        <a:pt x="1109" y="1526"/>
                        <a:pt x="1042" y="1565"/>
                      </a:cubicBezTo>
                      <a:cubicBezTo>
                        <a:pt x="998" y="1591"/>
                        <a:pt x="957" y="1618"/>
                        <a:pt x="911" y="1646"/>
                      </a:cubicBezTo>
                      <a:cubicBezTo>
                        <a:pt x="885" y="1662"/>
                        <a:pt x="869" y="1671"/>
                        <a:pt x="842" y="1687"/>
                      </a:cubicBezTo>
                      <a:cubicBezTo>
                        <a:pt x="817" y="1703"/>
                        <a:pt x="805" y="1713"/>
                        <a:pt x="780" y="1726"/>
                      </a:cubicBezTo>
                      <a:cubicBezTo>
                        <a:pt x="727" y="1753"/>
                        <a:pt x="696" y="1770"/>
                        <a:pt x="648" y="1807"/>
                      </a:cubicBezTo>
                      <a:cubicBezTo>
                        <a:pt x="586" y="1854"/>
                        <a:pt x="564" y="1937"/>
                        <a:pt x="518" y="1998"/>
                      </a:cubicBezTo>
                      <a:cubicBezTo>
                        <a:pt x="463" y="2072"/>
                        <a:pt x="490" y="2060"/>
                        <a:pt x="464" y="2105"/>
                      </a:cubicBezTo>
                      <a:cubicBezTo>
                        <a:pt x="418" y="2185"/>
                        <a:pt x="374" y="2259"/>
                        <a:pt x="263" y="2259"/>
                      </a:cubicBezTo>
                      <a:cubicBezTo>
                        <a:pt x="171" y="2259"/>
                        <a:pt x="130" y="2237"/>
                        <a:pt x="90" y="2170"/>
                      </a:cubicBezTo>
                      <a:cubicBezTo>
                        <a:pt x="66" y="2129"/>
                        <a:pt x="0" y="2071"/>
                        <a:pt x="0" y="2031"/>
                      </a:cubicBezTo>
                      <a:cubicBezTo>
                        <a:pt x="0" y="1981"/>
                        <a:pt x="7" y="1918"/>
                        <a:pt x="23" y="1876"/>
                      </a:cubicBezTo>
                      <a:cubicBezTo>
                        <a:pt x="37" y="1839"/>
                        <a:pt x="61" y="1811"/>
                        <a:pt x="81" y="1781"/>
                      </a:cubicBezTo>
                      <a:lnTo>
                        <a:pt x="195" y="1599"/>
                      </a:lnTo>
                      <a:lnTo>
                        <a:pt x="314" y="1599"/>
                      </a:lnTo>
                      <a:cubicBezTo>
                        <a:pt x="320" y="1622"/>
                        <a:pt x="344" y="1660"/>
                        <a:pt x="359" y="1680"/>
                      </a:cubicBezTo>
                      <a:cubicBezTo>
                        <a:pt x="404" y="1740"/>
                        <a:pt x="493" y="1742"/>
                        <a:pt x="544" y="1685"/>
                      </a:cubicBezTo>
                      <a:cubicBezTo>
                        <a:pt x="568" y="1658"/>
                        <a:pt x="563" y="1644"/>
                        <a:pt x="607" y="1629"/>
                      </a:cubicBezTo>
                      <a:cubicBezTo>
                        <a:pt x="666" y="1610"/>
                        <a:pt x="710" y="1576"/>
                        <a:pt x="763" y="1548"/>
                      </a:cubicBezTo>
                      <a:cubicBezTo>
                        <a:pt x="795" y="1531"/>
                        <a:pt x="820" y="1536"/>
                        <a:pt x="853" y="1520"/>
                      </a:cubicBezTo>
                      <a:cubicBezTo>
                        <a:pt x="886" y="1505"/>
                        <a:pt x="890" y="1491"/>
                        <a:pt x="931" y="1480"/>
                      </a:cubicBezTo>
                      <a:cubicBezTo>
                        <a:pt x="951" y="1474"/>
                        <a:pt x="958" y="1475"/>
                        <a:pt x="983" y="1472"/>
                      </a:cubicBezTo>
                      <a:cubicBezTo>
                        <a:pt x="1057" y="1464"/>
                        <a:pt x="1021" y="1447"/>
                        <a:pt x="1135" y="1447"/>
                      </a:cubicBezTo>
                      <a:cubicBezTo>
                        <a:pt x="1137" y="1418"/>
                        <a:pt x="1141" y="1416"/>
                        <a:pt x="1152" y="1396"/>
                      </a:cubicBezTo>
                      <a:lnTo>
                        <a:pt x="1262" y="1396"/>
                      </a:lnTo>
                      <a:cubicBezTo>
                        <a:pt x="1264" y="1367"/>
                        <a:pt x="1268" y="1365"/>
                        <a:pt x="1279" y="1345"/>
                      </a:cubicBezTo>
                      <a:lnTo>
                        <a:pt x="1381" y="1345"/>
                      </a:lnTo>
                      <a:cubicBezTo>
                        <a:pt x="1414" y="1282"/>
                        <a:pt x="1429" y="1260"/>
                        <a:pt x="1524" y="1260"/>
                      </a:cubicBezTo>
                      <a:cubicBezTo>
                        <a:pt x="1498" y="1210"/>
                        <a:pt x="1496" y="1195"/>
                        <a:pt x="1482" y="1133"/>
                      </a:cubicBezTo>
                      <a:lnTo>
                        <a:pt x="1423" y="1133"/>
                      </a:lnTo>
                      <a:lnTo>
                        <a:pt x="1423" y="1226"/>
                      </a:lnTo>
                      <a:lnTo>
                        <a:pt x="1338" y="1226"/>
                      </a:lnTo>
                      <a:cubicBezTo>
                        <a:pt x="1336" y="1201"/>
                        <a:pt x="1324" y="1169"/>
                        <a:pt x="1326" y="1151"/>
                      </a:cubicBezTo>
                      <a:cubicBezTo>
                        <a:pt x="1333" y="1083"/>
                        <a:pt x="1345" y="1194"/>
                        <a:pt x="1346" y="913"/>
                      </a:cubicBezTo>
                      <a:cubicBezTo>
                        <a:pt x="1346" y="892"/>
                        <a:pt x="1345" y="885"/>
                        <a:pt x="1351" y="866"/>
                      </a:cubicBezTo>
                      <a:lnTo>
                        <a:pt x="1364" y="838"/>
                      </a:lnTo>
                      <a:cubicBezTo>
                        <a:pt x="1414" y="762"/>
                        <a:pt x="1489" y="841"/>
                        <a:pt x="1541" y="845"/>
                      </a:cubicBezTo>
                      <a:cubicBezTo>
                        <a:pt x="1543" y="795"/>
                        <a:pt x="1565" y="773"/>
                        <a:pt x="1575" y="727"/>
                      </a:cubicBezTo>
                      <a:lnTo>
                        <a:pt x="1635" y="727"/>
                      </a:lnTo>
                      <a:lnTo>
                        <a:pt x="1636" y="618"/>
                      </a:lnTo>
                      <a:cubicBezTo>
                        <a:pt x="1642" y="566"/>
                        <a:pt x="1666" y="484"/>
                        <a:pt x="1582" y="538"/>
                      </a:cubicBezTo>
                      <a:cubicBezTo>
                        <a:pt x="1512" y="584"/>
                        <a:pt x="1495" y="651"/>
                        <a:pt x="1406" y="651"/>
                      </a:cubicBezTo>
                      <a:lnTo>
                        <a:pt x="1406" y="685"/>
                      </a:lnTo>
                      <a:cubicBezTo>
                        <a:pt x="1406" y="754"/>
                        <a:pt x="1270" y="828"/>
                        <a:pt x="1262" y="939"/>
                      </a:cubicBezTo>
                      <a:cubicBezTo>
                        <a:pt x="1258" y="1000"/>
                        <a:pt x="1264" y="1071"/>
                        <a:pt x="1262" y="1134"/>
                      </a:cubicBezTo>
                      <a:cubicBezTo>
                        <a:pt x="1261" y="1186"/>
                        <a:pt x="1246" y="1261"/>
                        <a:pt x="1245" y="1311"/>
                      </a:cubicBezTo>
                      <a:lnTo>
                        <a:pt x="1177" y="1311"/>
                      </a:lnTo>
                      <a:cubicBezTo>
                        <a:pt x="1169" y="1274"/>
                        <a:pt x="1159" y="1265"/>
                        <a:pt x="1152" y="1227"/>
                      </a:cubicBezTo>
                      <a:cubicBezTo>
                        <a:pt x="1146" y="1194"/>
                        <a:pt x="1142" y="1164"/>
                        <a:pt x="1135" y="1133"/>
                      </a:cubicBezTo>
                      <a:cubicBezTo>
                        <a:pt x="1097" y="1154"/>
                        <a:pt x="1106" y="1143"/>
                        <a:pt x="1089" y="1189"/>
                      </a:cubicBezTo>
                      <a:cubicBezTo>
                        <a:pt x="1064" y="1254"/>
                        <a:pt x="1023" y="1321"/>
                        <a:pt x="1008" y="1387"/>
                      </a:cubicBezTo>
                      <a:cubicBezTo>
                        <a:pt x="946" y="1387"/>
                        <a:pt x="897" y="1393"/>
                        <a:pt x="857" y="1344"/>
                      </a:cubicBezTo>
                      <a:cubicBezTo>
                        <a:pt x="838" y="1321"/>
                        <a:pt x="788" y="1254"/>
                        <a:pt x="788" y="1218"/>
                      </a:cubicBezTo>
                      <a:cubicBezTo>
                        <a:pt x="788" y="1082"/>
                        <a:pt x="852" y="1144"/>
                        <a:pt x="863" y="1039"/>
                      </a:cubicBezTo>
                      <a:cubicBezTo>
                        <a:pt x="870" y="984"/>
                        <a:pt x="855" y="888"/>
                        <a:pt x="915" y="888"/>
                      </a:cubicBezTo>
                      <a:cubicBezTo>
                        <a:pt x="970" y="888"/>
                        <a:pt x="998" y="911"/>
                        <a:pt x="1042" y="922"/>
                      </a:cubicBezTo>
                      <a:cubicBezTo>
                        <a:pt x="1151" y="849"/>
                        <a:pt x="1110" y="799"/>
                        <a:pt x="1101" y="659"/>
                      </a:cubicBezTo>
                      <a:cubicBezTo>
                        <a:pt x="1098" y="606"/>
                        <a:pt x="1089" y="550"/>
                        <a:pt x="1084" y="498"/>
                      </a:cubicBezTo>
                      <a:cubicBezTo>
                        <a:pt x="1080" y="449"/>
                        <a:pt x="1068" y="383"/>
                        <a:pt x="1067" y="337"/>
                      </a:cubicBezTo>
                      <a:cubicBezTo>
                        <a:pt x="1105" y="317"/>
                        <a:pt x="1264" y="143"/>
                        <a:pt x="1313" y="430"/>
                      </a:cubicBezTo>
                      <a:cubicBezTo>
                        <a:pt x="1326" y="509"/>
                        <a:pt x="1307" y="615"/>
                        <a:pt x="1389" y="617"/>
                      </a:cubicBezTo>
                      <a:cubicBezTo>
                        <a:pt x="1394" y="555"/>
                        <a:pt x="1433" y="500"/>
                        <a:pt x="1499" y="498"/>
                      </a:cubicBezTo>
                      <a:cubicBezTo>
                        <a:pt x="1516" y="426"/>
                        <a:pt x="1540" y="356"/>
                        <a:pt x="1618" y="337"/>
                      </a:cubicBezTo>
                      <a:cubicBezTo>
                        <a:pt x="1618" y="193"/>
                        <a:pt x="1655" y="196"/>
                        <a:pt x="1722" y="111"/>
                      </a:cubicBezTo>
                      <a:cubicBezTo>
                        <a:pt x="1750" y="75"/>
                        <a:pt x="1714" y="35"/>
                        <a:pt x="1767" y="21"/>
                      </a:cubicBezTo>
                      <a:cubicBezTo>
                        <a:pt x="1843" y="0"/>
                        <a:pt x="1885" y="50"/>
                        <a:pt x="1948" y="83"/>
                      </a:cubicBezTo>
                      <a:cubicBezTo>
                        <a:pt x="1944" y="240"/>
                        <a:pt x="1908" y="245"/>
                        <a:pt x="1814" y="331"/>
                      </a:cubicBezTo>
                      <a:cubicBezTo>
                        <a:pt x="1697" y="439"/>
                        <a:pt x="1770" y="464"/>
                        <a:pt x="1770" y="617"/>
                      </a:cubicBezTo>
                      <a:lnTo>
                        <a:pt x="1849" y="552"/>
                      </a:lnTo>
                      <a:cubicBezTo>
                        <a:pt x="1878" y="516"/>
                        <a:pt x="1907" y="498"/>
                        <a:pt x="1956" y="498"/>
                      </a:cubicBezTo>
                      <a:cubicBezTo>
                        <a:pt x="1956" y="393"/>
                        <a:pt x="1944" y="418"/>
                        <a:pt x="1990" y="329"/>
                      </a:cubicBezTo>
                      <a:cubicBezTo>
                        <a:pt x="2025" y="262"/>
                        <a:pt x="2031" y="206"/>
                        <a:pt x="2123" y="190"/>
                      </a:cubicBezTo>
                      <a:cubicBezTo>
                        <a:pt x="2162" y="183"/>
                        <a:pt x="2171" y="190"/>
                        <a:pt x="2192" y="211"/>
                      </a:cubicBezTo>
                      <a:cubicBezTo>
                        <a:pt x="2251" y="271"/>
                        <a:pt x="2325" y="422"/>
                        <a:pt x="2216" y="479"/>
                      </a:cubicBezTo>
                      <a:cubicBezTo>
                        <a:pt x="1964" y="611"/>
                        <a:pt x="2076" y="697"/>
                        <a:pt x="2021" y="783"/>
                      </a:cubicBezTo>
                      <a:cubicBezTo>
                        <a:pt x="1988" y="835"/>
                        <a:pt x="1988" y="782"/>
                        <a:pt x="1981" y="870"/>
                      </a:cubicBezTo>
                      <a:cubicBezTo>
                        <a:pt x="1975" y="942"/>
                        <a:pt x="1922" y="981"/>
                        <a:pt x="1922" y="1057"/>
                      </a:cubicBezTo>
                      <a:cubicBezTo>
                        <a:pt x="1922" y="1133"/>
                        <a:pt x="2037" y="1099"/>
                        <a:pt x="2109" y="1099"/>
                      </a:cubicBezTo>
                      <a:cubicBezTo>
                        <a:pt x="2195" y="1099"/>
                        <a:pt x="2292" y="1102"/>
                        <a:pt x="2372" y="1115"/>
                      </a:cubicBezTo>
                      <a:cubicBezTo>
                        <a:pt x="2401" y="1120"/>
                        <a:pt x="2417" y="1121"/>
                        <a:pt x="2441" y="1131"/>
                      </a:cubicBezTo>
                      <a:cubicBezTo>
                        <a:pt x="2459" y="1138"/>
                        <a:pt x="2474" y="1150"/>
                        <a:pt x="2491" y="1152"/>
                      </a:cubicBezTo>
                      <a:cubicBezTo>
                        <a:pt x="2518" y="1156"/>
                        <a:pt x="2511" y="1144"/>
                        <a:pt x="2555" y="1161"/>
                      </a:cubicBezTo>
                      <a:cubicBezTo>
                        <a:pt x="2583" y="1171"/>
                        <a:pt x="2583" y="1170"/>
                        <a:pt x="2615" y="1178"/>
                      </a:cubicBezTo>
                      <a:cubicBezTo>
                        <a:pt x="2657" y="1189"/>
                        <a:pt x="2675" y="1211"/>
                        <a:pt x="2700" y="1244"/>
                      </a:cubicBezTo>
                      <a:cubicBezTo>
                        <a:pt x="2728" y="1281"/>
                        <a:pt x="2748" y="1317"/>
                        <a:pt x="2752" y="1349"/>
                      </a:cubicBezTo>
                      <a:close/>
                      <a:moveTo>
                        <a:pt x="1592" y="998"/>
                      </a:moveTo>
                      <a:lnTo>
                        <a:pt x="1592" y="1049"/>
                      </a:lnTo>
                      <a:cubicBezTo>
                        <a:pt x="1548" y="1048"/>
                        <a:pt x="1508" y="1033"/>
                        <a:pt x="1508" y="989"/>
                      </a:cubicBezTo>
                      <a:cubicBezTo>
                        <a:pt x="1508" y="962"/>
                        <a:pt x="1526" y="969"/>
                        <a:pt x="1540" y="954"/>
                      </a:cubicBezTo>
                      <a:cubicBezTo>
                        <a:pt x="1554" y="939"/>
                        <a:pt x="1552" y="932"/>
                        <a:pt x="1558" y="905"/>
                      </a:cubicBezTo>
                      <a:cubicBezTo>
                        <a:pt x="1575" y="913"/>
                        <a:pt x="1589" y="917"/>
                        <a:pt x="1609" y="922"/>
                      </a:cubicBezTo>
                      <a:cubicBezTo>
                        <a:pt x="1602" y="952"/>
                        <a:pt x="1592" y="961"/>
                        <a:pt x="1592" y="998"/>
                      </a:cubicBezTo>
                      <a:close/>
                      <a:moveTo>
                        <a:pt x="1863" y="820"/>
                      </a:moveTo>
                      <a:cubicBezTo>
                        <a:pt x="1814" y="820"/>
                        <a:pt x="1798" y="815"/>
                        <a:pt x="1762" y="812"/>
                      </a:cubicBezTo>
                      <a:cubicBezTo>
                        <a:pt x="1764" y="719"/>
                        <a:pt x="1836" y="782"/>
                        <a:pt x="1838" y="693"/>
                      </a:cubicBezTo>
                      <a:cubicBezTo>
                        <a:pt x="1854" y="701"/>
                        <a:pt x="1883" y="708"/>
                        <a:pt x="1905" y="710"/>
                      </a:cubicBezTo>
                      <a:cubicBezTo>
                        <a:pt x="1902" y="756"/>
                        <a:pt x="1874" y="775"/>
                        <a:pt x="1863" y="8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51" name="Freeform 36">
                  <a:extLst>
                    <a:ext uri="{FF2B5EF4-FFF2-40B4-BE49-F238E27FC236}">
                      <a16:creationId xmlns:a16="http://schemas.microsoft.com/office/drawing/2014/main" id="{C1936483-5E66-46BD-958B-4E4B96BB98ED}"/>
                    </a:ext>
                  </a:extLst>
                </p:cNvPr>
                <p:cNvSpPr>
                  <a:spLocks/>
                </p:cNvSpPr>
                <p:nvPr/>
              </p:nvSpPr>
              <p:spPr bwMode="auto">
                <a:xfrm>
                  <a:off x="8364179" y="5627708"/>
                  <a:ext cx="381123" cy="379187"/>
                </a:xfrm>
                <a:custGeom>
                  <a:avLst/>
                  <a:gdLst>
                    <a:gd name="T0" fmla="*/ 224 w 1353"/>
                    <a:gd name="T1" fmla="*/ 424 h 1330"/>
                    <a:gd name="T2" fmla="*/ 406 w 1353"/>
                    <a:gd name="T3" fmla="*/ 335 h 1330"/>
                    <a:gd name="T4" fmla="*/ 491 w 1353"/>
                    <a:gd name="T5" fmla="*/ 285 h 1330"/>
                    <a:gd name="T6" fmla="*/ 656 w 1353"/>
                    <a:gd name="T7" fmla="*/ 254 h 1330"/>
                    <a:gd name="T8" fmla="*/ 552 w 1353"/>
                    <a:gd name="T9" fmla="*/ 320 h 1330"/>
                    <a:gd name="T10" fmla="*/ 497 w 1353"/>
                    <a:gd name="T11" fmla="*/ 383 h 1330"/>
                    <a:gd name="T12" fmla="*/ 496 w 1353"/>
                    <a:gd name="T13" fmla="*/ 542 h 1330"/>
                    <a:gd name="T14" fmla="*/ 313 w 1353"/>
                    <a:gd name="T15" fmla="*/ 597 h 1330"/>
                    <a:gd name="T16" fmla="*/ 97 w 1353"/>
                    <a:gd name="T17" fmla="*/ 551 h 1330"/>
                    <a:gd name="T18" fmla="*/ 78 w 1353"/>
                    <a:gd name="T19" fmla="*/ 747 h 1330"/>
                    <a:gd name="T20" fmla="*/ 266 w 1353"/>
                    <a:gd name="T21" fmla="*/ 898 h 1330"/>
                    <a:gd name="T22" fmla="*/ 586 w 1353"/>
                    <a:gd name="T23" fmla="*/ 860 h 1330"/>
                    <a:gd name="T24" fmla="*/ 527 w 1353"/>
                    <a:gd name="T25" fmla="*/ 1006 h 1330"/>
                    <a:gd name="T26" fmla="*/ 269 w 1353"/>
                    <a:gd name="T27" fmla="*/ 1133 h 1330"/>
                    <a:gd name="T28" fmla="*/ 4 w 1353"/>
                    <a:gd name="T29" fmla="*/ 1127 h 1330"/>
                    <a:gd name="T30" fmla="*/ 92 w 1353"/>
                    <a:gd name="T31" fmla="*/ 1216 h 1330"/>
                    <a:gd name="T32" fmla="*/ 162 w 1353"/>
                    <a:gd name="T33" fmla="*/ 1239 h 1330"/>
                    <a:gd name="T34" fmla="*/ 191 w 1353"/>
                    <a:gd name="T35" fmla="*/ 1253 h 1330"/>
                    <a:gd name="T36" fmla="*/ 272 w 1353"/>
                    <a:gd name="T37" fmla="*/ 1273 h 1330"/>
                    <a:gd name="T38" fmla="*/ 373 w 1353"/>
                    <a:gd name="T39" fmla="*/ 1298 h 1330"/>
                    <a:gd name="T40" fmla="*/ 588 w 1353"/>
                    <a:gd name="T41" fmla="*/ 1330 h 1330"/>
                    <a:gd name="T42" fmla="*/ 701 w 1353"/>
                    <a:gd name="T43" fmla="*/ 1282 h 1330"/>
                    <a:gd name="T44" fmla="*/ 771 w 1353"/>
                    <a:gd name="T45" fmla="*/ 1175 h 1330"/>
                    <a:gd name="T46" fmla="*/ 848 w 1353"/>
                    <a:gd name="T47" fmla="*/ 980 h 1330"/>
                    <a:gd name="T48" fmla="*/ 867 w 1353"/>
                    <a:gd name="T49" fmla="*/ 906 h 1330"/>
                    <a:gd name="T50" fmla="*/ 1104 w 1353"/>
                    <a:gd name="T51" fmla="*/ 635 h 1330"/>
                    <a:gd name="T52" fmla="*/ 1236 w 1353"/>
                    <a:gd name="T53" fmla="*/ 650 h 1330"/>
                    <a:gd name="T54" fmla="*/ 1301 w 1353"/>
                    <a:gd name="T55" fmla="*/ 464 h 1330"/>
                    <a:gd name="T56" fmla="*/ 1045 w 1353"/>
                    <a:gd name="T57" fmla="*/ 348 h 1330"/>
                    <a:gd name="T58" fmla="*/ 801 w 1353"/>
                    <a:gd name="T59" fmla="*/ 426 h 1330"/>
                    <a:gd name="T60" fmla="*/ 789 w 1353"/>
                    <a:gd name="T61" fmla="*/ 328 h 1330"/>
                    <a:gd name="T62" fmla="*/ 865 w 1353"/>
                    <a:gd name="T63" fmla="*/ 278 h 1330"/>
                    <a:gd name="T64" fmla="*/ 928 w 1353"/>
                    <a:gd name="T65" fmla="*/ 222 h 1330"/>
                    <a:gd name="T66" fmla="*/ 910 w 1353"/>
                    <a:gd name="T67" fmla="*/ 51 h 1330"/>
                    <a:gd name="T68" fmla="*/ 791 w 1353"/>
                    <a:gd name="T69" fmla="*/ 0 h 1330"/>
                    <a:gd name="T70" fmla="*/ 537 w 1353"/>
                    <a:gd name="T71" fmla="*/ 51 h 1330"/>
                    <a:gd name="T72" fmla="*/ 290 w 1353"/>
                    <a:gd name="T73" fmla="*/ 177 h 1330"/>
                    <a:gd name="T74" fmla="*/ 192 w 1353"/>
                    <a:gd name="T75" fmla="*/ 332 h 1330"/>
                    <a:gd name="T76" fmla="*/ 224 w 1353"/>
                    <a:gd name="T77" fmla="*/ 424 h 1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53" h="1330">
                      <a:moveTo>
                        <a:pt x="224" y="424"/>
                      </a:moveTo>
                      <a:cubicBezTo>
                        <a:pt x="314" y="416"/>
                        <a:pt x="324" y="385"/>
                        <a:pt x="406" y="335"/>
                      </a:cubicBezTo>
                      <a:cubicBezTo>
                        <a:pt x="438" y="317"/>
                        <a:pt x="459" y="304"/>
                        <a:pt x="491" y="285"/>
                      </a:cubicBezTo>
                      <a:cubicBezTo>
                        <a:pt x="588" y="225"/>
                        <a:pt x="614" y="254"/>
                        <a:pt x="656" y="254"/>
                      </a:cubicBezTo>
                      <a:cubicBezTo>
                        <a:pt x="654" y="323"/>
                        <a:pt x="646" y="286"/>
                        <a:pt x="552" y="320"/>
                      </a:cubicBezTo>
                      <a:cubicBezTo>
                        <a:pt x="516" y="333"/>
                        <a:pt x="506" y="337"/>
                        <a:pt x="497" y="383"/>
                      </a:cubicBezTo>
                      <a:cubicBezTo>
                        <a:pt x="480" y="466"/>
                        <a:pt x="485" y="467"/>
                        <a:pt x="496" y="542"/>
                      </a:cubicBezTo>
                      <a:cubicBezTo>
                        <a:pt x="428" y="558"/>
                        <a:pt x="395" y="589"/>
                        <a:pt x="313" y="597"/>
                      </a:cubicBezTo>
                      <a:cubicBezTo>
                        <a:pt x="220" y="605"/>
                        <a:pt x="234" y="551"/>
                        <a:pt x="97" y="551"/>
                      </a:cubicBezTo>
                      <a:cubicBezTo>
                        <a:pt x="10" y="551"/>
                        <a:pt x="0" y="649"/>
                        <a:pt x="78" y="747"/>
                      </a:cubicBezTo>
                      <a:cubicBezTo>
                        <a:pt x="103" y="778"/>
                        <a:pt x="226" y="898"/>
                        <a:pt x="266" y="898"/>
                      </a:cubicBezTo>
                      <a:cubicBezTo>
                        <a:pt x="408" y="898"/>
                        <a:pt x="597" y="749"/>
                        <a:pt x="586" y="860"/>
                      </a:cubicBezTo>
                      <a:cubicBezTo>
                        <a:pt x="575" y="968"/>
                        <a:pt x="564" y="969"/>
                        <a:pt x="527" y="1006"/>
                      </a:cubicBezTo>
                      <a:cubicBezTo>
                        <a:pt x="470" y="1062"/>
                        <a:pt x="381" y="1175"/>
                        <a:pt x="269" y="1133"/>
                      </a:cubicBezTo>
                      <a:cubicBezTo>
                        <a:pt x="243" y="1123"/>
                        <a:pt x="4" y="963"/>
                        <a:pt x="4" y="1127"/>
                      </a:cubicBezTo>
                      <a:cubicBezTo>
                        <a:pt x="4" y="1179"/>
                        <a:pt x="51" y="1201"/>
                        <a:pt x="92" y="1216"/>
                      </a:cubicBezTo>
                      <a:cubicBezTo>
                        <a:pt x="120" y="1227"/>
                        <a:pt x="136" y="1227"/>
                        <a:pt x="162" y="1239"/>
                      </a:cubicBezTo>
                      <a:lnTo>
                        <a:pt x="191" y="1253"/>
                      </a:lnTo>
                      <a:cubicBezTo>
                        <a:pt x="223" y="1263"/>
                        <a:pt x="218" y="1253"/>
                        <a:pt x="272" y="1273"/>
                      </a:cubicBezTo>
                      <a:lnTo>
                        <a:pt x="373" y="1298"/>
                      </a:lnTo>
                      <a:cubicBezTo>
                        <a:pt x="489" y="1319"/>
                        <a:pt x="418" y="1330"/>
                        <a:pt x="588" y="1330"/>
                      </a:cubicBezTo>
                      <a:cubicBezTo>
                        <a:pt x="604" y="1330"/>
                        <a:pt x="684" y="1300"/>
                        <a:pt x="701" y="1282"/>
                      </a:cubicBezTo>
                      <a:cubicBezTo>
                        <a:pt x="743" y="1238"/>
                        <a:pt x="743" y="1231"/>
                        <a:pt x="771" y="1175"/>
                      </a:cubicBezTo>
                      <a:cubicBezTo>
                        <a:pt x="802" y="1114"/>
                        <a:pt x="832" y="1048"/>
                        <a:pt x="848" y="980"/>
                      </a:cubicBezTo>
                      <a:cubicBezTo>
                        <a:pt x="858" y="939"/>
                        <a:pt x="867" y="930"/>
                        <a:pt x="867" y="906"/>
                      </a:cubicBezTo>
                      <a:cubicBezTo>
                        <a:pt x="867" y="706"/>
                        <a:pt x="786" y="635"/>
                        <a:pt x="1104" y="635"/>
                      </a:cubicBezTo>
                      <a:cubicBezTo>
                        <a:pt x="1156" y="635"/>
                        <a:pt x="1200" y="656"/>
                        <a:pt x="1236" y="650"/>
                      </a:cubicBezTo>
                      <a:cubicBezTo>
                        <a:pt x="1353" y="628"/>
                        <a:pt x="1334" y="509"/>
                        <a:pt x="1301" y="464"/>
                      </a:cubicBezTo>
                      <a:cubicBezTo>
                        <a:pt x="1262" y="410"/>
                        <a:pt x="1126" y="348"/>
                        <a:pt x="1045" y="348"/>
                      </a:cubicBezTo>
                      <a:cubicBezTo>
                        <a:pt x="796" y="348"/>
                        <a:pt x="865" y="402"/>
                        <a:pt x="801" y="426"/>
                      </a:cubicBezTo>
                      <a:cubicBezTo>
                        <a:pt x="745" y="447"/>
                        <a:pt x="723" y="391"/>
                        <a:pt x="789" y="328"/>
                      </a:cubicBezTo>
                      <a:cubicBezTo>
                        <a:pt x="820" y="298"/>
                        <a:pt x="836" y="302"/>
                        <a:pt x="865" y="278"/>
                      </a:cubicBezTo>
                      <a:cubicBezTo>
                        <a:pt x="890" y="257"/>
                        <a:pt x="900" y="244"/>
                        <a:pt x="928" y="222"/>
                      </a:cubicBezTo>
                      <a:cubicBezTo>
                        <a:pt x="1010" y="158"/>
                        <a:pt x="975" y="91"/>
                        <a:pt x="910" y="51"/>
                      </a:cubicBezTo>
                      <a:lnTo>
                        <a:pt x="791" y="0"/>
                      </a:lnTo>
                      <a:lnTo>
                        <a:pt x="537" y="51"/>
                      </a:lnTo>
                      <a:cubicBezTo>
                        <a:pt x="477" y="68"/>
                        <a:pt x="325" y="151"/>
                        <a:pt x="290" y="177"/>
                      </a:cubicBezTo>
                      <a:cubicBezTo>
                        <a:pt x="241" y="214"/>
                        <a:pt x="196" y="269"/>
                        <a:pt x="192" y="332"/>
                      </a:cubicBezTo>
                      <a:cubicBezTo>
                        <a:pt x="190" y="364"/>
                        <a:pt x="212" y="401"/>
                        <a:pt x="224" y="4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grpSp>
            <p:nvGrpSpPr>
              <p:cNvPr id="47" name="组合 46">
                <a:extLst>
                  <a:ext uri="{FF2B5EF4-FFF2-40B4-BE49-F238E27FC236}">
                    <a16:creationId xmlns:a16="http://schemas.microsoft.com/office/drawing/2014/main" id="{29AA6D1A-E5FF-450E-8AAC-62A20377DD38}"/>
                  </a:ext>
                </a:extLst>
              </p:cNvPr>
              <p:cNvGrpSpPr/>
              <p:nvPr/>
            </p:nvGrpSpPr>
            <p:grpSpPr>
              <a:xfrm>
                <a:off x="7088496" y="5329775"/>
                <a:ext cx="487527" cy="574585"/>
                <a:chOff x="7333022" y="5329775"/>
                <a:chExt cx="487527" cy="574585"/>
              </a:xfrm>
              <a:grpFill/>
            </p:grpSpPr>
            <p:sp>
              <p:nvSpPr>
                <p:cNvPr id="48" name="Freeform 35">
                  <a:extLst>
                    <a:ext uri="{FF2B5EF4-FFF2-40B4-BE49-F238E27FC236}">
                      <a16:creationId xmlns:a16="http://schemas.microsoft.com/office/drawing/2014/main" id="{B4F9A6AD-BA80-41EA-AACE-76A64427A325}"/>
                    </a:ext>
                  </a:extLst>
                </p:cNvPr>
                <p:cNvSpPr>
                  <a:spLocks/>
                </p:cNvSpPr>
                <p:nvPr/>
              </p:nvSpPr>
              <p:spPr bwMode="auto">
                <a:xfrm>
                  <a:off x="7333022" y="5329775"/>
                  <a:ext cx="487527" cy="574585"/>
                </a:xfrm>
                <a:custGeom>
                  <a:avLst/>
                  <a:gdLst>
                    <a:gd name="T0" fmla="*/ 730 w 1729"/>
                    <a:gd name="T1" fmla="*/ 127 h 2015"/>
                    <a:gd name="T2" fmla="*/ 750 w 1729"/>
                    <a:gd name="T3" fmla="*/ 200 h 2015"/>
                    <a:gd name="T4" fmla="*/ 772 w 1729"/>
                    <a:gd name="T5" fmla="*/ 627 h 2015"/>
                    <a:gd name="T6" fmla="*/ 771 w 1729"/>
                    <a:gd name="T7" fmla="*/ 718 h 2015"/>
                    <a:gd name="T8" fmla="*/ 341 w 1729"/>
                    <a:gd name="T9" fmla="*/ 914 h 2015"/>
                    <a:gd name="T10" fmla="*/ 162 w 1729"/>
                    <a:gd name="T11" fmla="*/ 813 h 2015"/>
                    <a:gd name="T12" fmla="*/ 80 w 1729"/>
                    <a:gd name="T13" fmla="*/ 806 h 2015"/>
                    <a:gd name="T14" fmla="*/ 10 w 1729"/>
                    <a:gd name="T15" fmla="*/ 1024 h 2015"/>
                    <a:gd name="T16" fmla="*/ 122 w 1729"/>
                    <a:gd name="T17" fmla="*/ 1208 h 2015"/>
                    <a:gd name="T18" fmla="*/ 569 w 1729"/>
                    <a:gd name="T19" fmla="*/ 1227 h 2015"/>
                    <a:gd name="T20" fmla="*/ 637 w 1729"/>
                    <a:gd name="T21" fmla="*/ 1193 h 2015"/>
                    <a:gd name="T22" fmla="*/ 395 w 1729"/>
                    <a:gd name="T23" fmla="*/ 1536 h 2015"/>
                    <a:gd name="T24" fmla="*/ 312 w 1729"/>
                    <a:gd name="T25" fmla="*/ 1597 h 2015"/>
                    <a:gd name="T26" fmla="*/ 263 w 1729"/>
                    <a:gd name="T27" fmla="*/ 1624 h 2015"/>
                    <a:gd name="T28" fmla="*/ 61 w 1729"/>
                    <a:gd name="T29" fmla="*/ 1795 h 2015"/>
                    <a:gd name="T30" fmla="*/ 256 w 1729"/>
                    <a:gd name="T31" fmla="*/ 2015 h 2015"/>
                    <a:gd name="T32" fmla="*/ 438 w 1729"/>
                    <a:gd name="T33" fmla="*/ 1986 h 2015"/>
                    <a:gd name="T34" fmla="*/ 560 w 1729"/>
                    <a:gd name="T35" fmla="*/ 1938 h 2015"/>
                    <a:gd name="T36" fmla="*/ 609 w 1729"/>
                    <a:gd name="T37" fmla="*/ 1903 h 2015"/>
                    <a:gd name="T38" fmla="*/ 667 w 1729"/>
                    <a:gd name="T39" fmla="*/ 1876 h 2015"/>
                    <a:gd name="T40" fmla="*/ 822 w 1729"/>
                    <a:gd name="T41" fmla="*/ 1692 h 2015"/>
                    <a:gd name="T42" fmla="*/ 891 w 1729"/>
                    <a:gd name="T43" fmla="*/ 1591 h 2015"/>
                    <a:gd name="T44" fmla="*/ 1006 w 1729"/>
                    <a:gd name="T45" fmla="*/ 1360 h 2015"/>
                    <a:gd name="T46" fmla="*/ 1037 w 1729"/>
                    <a:gd name="T47" fmla="*/ 1306 h 2015"/>
                    <a:gd name="T48" fmla="*/ 1132 w 1729"/>
                    <a:gd name="T49" fmla="*/ 1063 h 2015"/>
                    <a:gd name="T50" fmla="*/ 1155 w 1729"/>
                    <a:gd name="T51" fmla="*/ 1001 h 2015"/>
                    <a:gd name="T52" fmla="*/ 1236 w 1729"/>
                    <a:gd name="T53" fmla="*/ 912 h 2015"/>
                    <a:gd name="T54" fmla="*/ 1729 w 1729"/>
                    <a:gd name="T55" fmla="*/ 694 h 2015"/>
                    <a:gd name="T56" fmla="*/ 1378 w 1729"/>
                    <a:gd name="T57" fmla="*/ 564 h 2015"/>
                    <a:gd name="T58" fmla="*/ 1187 w 1729"/>
                    <a:gd name="T59" fmla="*/ 575 h 2015"/>
                    <a:gd name="T60" fmla="*/ 1151 w 1729"/>
                    <a:gd name="T61" fmla="*/ 247 h 2015"/>
                    <a:gd name="T62" fmla="*/ 978 w 1729"/>
                    <a:gd name="T63" fmla="*/ 65 h 2015"/>
                    <a:gd name="T64" fmla="*/ 857 w 1729"/>
                    <a:gd name="T65" fmla="*/ 0 h 2015"/>
                    <a:gd name="T66" fmla="*/ 767 w 1729"/>
                    <a:gd name="T67" fmla="*/ 36 h 2015"/>
                    <a:gd name="T68" fmla="*/ 730 w 1729"/>
                    <a:gd name="T69" fmla="*/ 127 h 2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29" h="2015">
                      <a:moveTo>
                        <a:pt x="730" y="127"/>
                      </a:moveTo>
                      <a:cubicBezTo>
                        <a:pt x="730" y="151"/>
                        <a:pt x="742" y="175"/>
                        <a:pt x="750" y="200"/>
                      </a:cubicBezTo>
                      <a:cubicBezTo>
                        <a:pt x="790" y="330"/>
                        <a:pt x="783" y="495"/>
                        <a:pt x="772" y="627"/>
                      </a:cubicBezTo>
                      <a:cubicBezTo>
                        <a:pt x="770" y="654"/>
                        <a:pt x="775" y="693"/>
                        <a:pt x="771" y="718"/>
                      </a:cubicBezTo>
                      <a:cubicBezTo>
                        <a:pt x="751" y="835"/>
                        <a:pt x="454" y="939"/>
                        <a:pt x="341" y="914"/>
                      </a:cubicBezTo>
                      <a:cubicBezTo>
                        <a:pt x="234" y="890"/>
                        <a:pt x="244" y="821"/>
                        <a:pt x="162" y="813"/>
                      </a:cubicBezTo>
                      <a:cubicBezTo>
                        <a:pt x="144" y="811"/>
                        <a:pt x="86" y="804"/>
                        <a:pt x="80" y="806"/>
                      </a:cubicBezTo>
                      <a:cubicBezTo>
                        <a:pt x="0" y="824"/>
                        <a:pt x="10" y="958"/>
                        <a:pt x="10" y="1024"/>
                      </a:cubicBezTo>
                      <a:cubicBezTo>
                        <a:pt x="10" y="1052"/>
                        <a:pt x="72" y="1166"/>
                        <a:pt x="122" y="1208"/>
                      </a:cubicBezTo>
                      <a:cubicBezTo>
                        <a:pt x="256" y="1320"/>
                        <a:pt x="426" y="1342"/>
                        <a:pt x="569" y="1227"/>
                      </a:cubicBezTo>
                      <a:cubicBezTo>
                        <a:pt x="598" y="1204"/>
                        <a:pt x="591" y="1194"/>
                        <a:pt x="637" y="1193"/>
                      </a:cubicBezTo>
                      <a:cubicBezTo>
                        <a:pt x="630" y="1276"/>
                        <a:pt x="466" y="1480"/>
                        <a:pt x="395" y="1536"/>
                      </a:cubicBezTo>
                      <a:cubicBezTo>
                        <a:pt x="361" y="1562"/>
                        <a:pt x="354" y="1575"/>
                        <a:pt x="312" y="1597"/>
                      </a:cubicBezTo>
                      <a:cubicBezTo>
                        <a:pt x="291" y="1608"/>
                        <a:pt x="281" y="1612"/>
                        <a:pt x="263" y="1624"/>
                      </a:cubicBezTo>
                      <a:cubicBezTo>
                        <a:pt x="164" y="1684"/>
                        <a:pt x="61" y="1608"/>
                        <a:pt x="61" y="1795"/>
                      </a:cubicBezTo>
                      <a:cubicBezTo>
                        <a:pt x="61" y="1902"/>
                        <a:pt x="158" y="2015"/>
                        <a:pt x="256" y="2015"/>
                      </a:cubicBezTo>
                      <a:cubicBezTo>
                        <a:pt x="397" y="2015"/>
                        <a:pt x="317" y="2003"/>
                        <a:pt x="438" y="1986"/>
                      </a:cubicBezTo>
                      <a:lnTo>
                        <a:pt x="560" y="1938"/>
                      </a:lnTo>
                      <a:cubicBezTo>
                        <a:pt x="578" y="1927"/>
                        <a:pt x="588" y="1915"/>
                        <a:pt x="609" y="1903"/>
                      </a:cubicBezTo>
                      <a:cubicBezTo>
                        <a:pt x="633" y="1888"/>
                        <a:pt x="645" y="1890"/>
                        <a:pt x="667" y="1876"/>
                      </a:cubicBezTo>
                      <a:cubicBezTo>
                        <a:pt x="738" y="1831"/>
                        <a:pt x="790" y="1735"/>
                        <a:pt x="822" y="1692"/>
                      </a:cubicBezTo>
                      <a:cubicBezTo>
                        <a:pt x="851" y="1652"/>
                        <a:pt x="867" y="1640"/>
                        <a:pt x="891" y="1591"/>
                      </a:cubicBezTo>
                      <a:cubicBezTo>
                        <a:pt x="929" y="1514"/>
                        <a:pt x="966" y="1439"/>
                        <a:pt x="1006" y="1360"/>
                      </a:cubicBezTo>
                      <a:cubicBezTo>
                        <a:pt x="1019" y="1335"/>
                        <a:pt x="1026" y="1328"/>
                        <a:pt x="1037" y="1306"/>
                      </a:cubicBezTo>
                      <a:cubicBezTo>
                        <a:pt x="1073" y="1230"/>
                        <a:pt x="1111" y="1145"/>
                        <a:pt x="1132" y="1063"/>
                      </a:cubicBezTo>
                      <a:cubicBezTo>
                        <a:pt x="1144" y="1016"/>
                        <a:pt x="1135" y="1039"/>
                        <a:pt x="1155" y="1001"/>
                      </a:cubicBezTo>
                      <a:cubicBezTo>
                        <a:pt x="1178" y="959"/>
                        <a:pt x="1194" y="935"/>
                        <a:pt x="1236" y="912"/>
                      </a:cubicBezTo>
                      <a:cubicBezTo>
                        <a:pt x="1404" y="823"/>
                        <a:pt x="1729" y="909"/>
                        <a:pt x="1729" y="694"/>
                      </a:cubicBezTo>
                      <a:cubicBezTo>
                        <a:pt x="1729" y="591"/>
                        <a:pt x="1501" y="532"/>
                        <a:pt x="1378" y="564"/>
                      </a:cubicBezTo>
                      <a:cubicBezTo>
                        <a:pt x="1356" y="570"/>
                        <a:pt x="1187" y="640"/>
                        <a:pt x="1187" y="575"/>
                      </a:cubicBezTo>
                      <a:cubicBezTo>
                        <a:pt x="1187" y="414"/>
                        <a:pt x="1289" y="383"/>
                        <a:pt x="1151" y="247"/>
                      </a:cubicBezTo>
                      <a:cubicBezTo>
                        <a:pt x="1090" y="188"/>
                        <a:pt x="1075" y="147"/>
                        <a:pt x="978" y="65"/>
                      </a:cubicBezTo>
                      <a:cubicBezTo>
                        <a:pt x="941" y="34"/>
                        <a:pt x="921" y="0"/>
                        <a:pt x="857" y="0"/>
                      </a:cubicBezTo>
                      <a:cubicBezTo>
                        <a:pt x="817" y="0"/>
                        <a:pt x="786" y="12"/>
                        <a:pt x="767" y="36"/>
                      </a:cubicBezTo>
                      <a:cubicBezTo>
                        <a:pt x="751" y="56"/>
                        <a:pt x="730" y="95"/>
                        <a:pt x="730"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9" name="Freeform 37">
                  <a:extLst>
                    <a:ext uri="{FF2B5EF4-FFF2-40B4-BE49-F238E27FC236}">
                      <a16:creationId xmlns:a16="http://schemas.microsoft.com/office/drawing/2014/main" id="{C6E0B596-5C7C-4742-AB8D-AA02A9CBBF22}"/>
                    </a:ext>
                  </a:extLst>
                </p:cNvPr>
                <p:cNvSpPr>
                  <a:spLocks/>
                </p:cNvSpPr>
                <p:nvPr/>
              </p:nvSpPr>
              <p:spPr bwMode="auto">
                <a:xfrm>
                  <a:off x="7654170" y="5739916"/>
                  <a:ext cx="154770" cy="147032"/>
                </a:xfrm>
                <a:custGeom>
                  <a:avLst/>
                  <a:gdLst>
                    <a:gd name="T0" fmla="*/ 363 w 550"/>
                    <a:gd name="T1" fmla="*/ 516 h 516"/>
                    <a:gd name="T2" fmla="*/ 524 w 550"/>
                    <a:gd name="T3" fmla="*/ 262 h 516"/>
                    <a:gd name="T4" fmla="*/ 450 w 550"/>
                    <a:gd name="T5" fmla="*/ 176 h 516"/>
                    <a:gd name="T6" fmla="*/ 67 w 550"/>
                    <a:gd name="T7" fmla="*/ 0 h 516"/>
                    <a:gd name="T8" fmla="*/ 20 w 550"/>
                    <a:gd name="T9" fmla="*/ 157 h 516"/>
                    <a:gd name="T10" fmla="*/ 63 w 550"/>
                    <a:gd name="T11" fmla="*/ 233 h 516"/>
                    <a:gd name="T12" fmla="*/ 99 w 550"/>
                    <a:gd name="T13" fmla="*/ 315 h 516"/>
                    <a:gd name="T14" fmla="*/ 363 w 550"/>
                    <a:gd name="T15" fmla="*/ 516 h 5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0" h="516">
                      <a:moveTo>
                        <a:pt x="363" y="516"/>
                      </a:moveTo>
                      <a:cubicBezTo>
                        <a:pt x="550" y="516"/>
                        <a:pt x="524" y="376"/>
                        <a:pt x="524" y="262"/>
                      </a:cubicBezTo>
                      <a:cubicBezTo>
                        <a:pt x="524" y="246"/>
                        <a:pt x="491" y="223"/>
                        <a:pt x="450" y="176"/>
                      </a:cubicBezTo>
                      <a:cubicBezTo>
                        <a:pt x="343" y="53"/>
                        <a:pt x="249" y="0"/>
                        <a:pt x="67" y="0"/>
                      </a:cubicBezTo>
                      <a:cubicBezTo>
                        <a:pt x="9" y="0"/>
                        <a:pt x="0" y="107"/>
                        <a:pt x="20" y="157"/>
                      </a:cubicBezTo>
                      <a:cubicBezTo>
                        <a:pt x="30" y="183"/>
                        <a:pt x="49" y="206"/>
                        <a:pt x="63" y="233"/>
                      </a:cubicBezTo>
                      <a:cubicBezTo>
                        <a:pt x="78" y="263"/>
                        <a:pt x="82" y="288"/>
                        <a:pt x="99" y="315"/>
                      </a:cubicBezTo>
                      <a:cubicBezTo>
                        <a:pt x="138" y="380"/>
                        <a:pt x="276" y="516"/>
                        <a:pt x="363" y="5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grpSp>
        <p:grpSp>
          <p:nvGrpSpPr>
            <p:cNvPr id="15" name="组合 14">
              <a:extLst>
                <a:ext uri="{FF2B5EF4-FFF2-40B4-BE49-F238E27FC236}">
                  <a16:creationId xmlns:a16="http://schemas.microsoft.com/office/drawing/2014/main" id="{63BDF49A-E38B-43E6-A031-ECBFABCA0D37}"/>
                </a:ext>
              </a:extLst>
            </p:cNvPr>
            <p:cNvGrpSpPr/>
            <p:nvPr/>
          </p:nvGrpSpPr>
          <p:grpSpPr>
            <a:xfrm>
              <a:off x="335077" y="270942"/>
              <a:ext cx="421971" cy="417136"/>
              <a:chOff x="4065588" y="1646238"/>
              <a:chExt cx="969963" cy="958850"/>
            </a:xfrm>
            <a:grpFill/>
          </p:grpSpPr>
          <p:sp>
            <p:nvSpPr>
              <p:cNvPr id="16" name="Freeform 5">
                <a:extLst>
                  <a:ext uri="{FF2B5EF4-FFF2-40B4-BE49-F238E27FC236}">
                    <a16:creationId xmlns:a16="http://schemas.microsoft.com/office/drawing/2014/main" id="{BF935C0F-6C6F-436C-8253-D213330B02F7}"/>
                  </a:ext>
                </a:extLst>
              </p:cNvPr>
              <p:cNvSpPr>
                <a:spLocks/>
              </p:cNvSpPr>
              <p:nvPr/>
            </p:nvSpPr>
            <p:spPr bwMode="auto">
              <a:xfrm>
                <a:off x="4478338" y="1900238"/>
                <a:ext cx="134938" cy="63500"/>
              </a:xfrm>
              <a:custGeom>
                <a:avLst/>
                <a:gdLst>
                  <a:gd name="T0" fmla="*/ 0 w 584"/>
                  <a:gd name="T1" fmla="*/ 272 h 272"/>
                  <a:gd name="T2" fmla="*/ 122 w 584"/>
                  <a:gd name="T3" fmla="*/ 233 h 272"/>
                  <a:gd name="T4" fmla="*/ 584 w 584"/>
                  <a:gd name="T5" fmla="*/ 272 h 272"/>
                  <a:gd name="T6" fmla="*/ 471 w 584"/>
                  <a:gd name="T7" fmla="*/ 123 h 272"/>
                  <a:gd name="T8" fmla="*/ 116 w 584"/>
                  <a:gd name="T9" fmla="*/ 134 h 272"/>
                  <a:gd name="T10" fmla="*/ 0 w 584"/>
                  <a:gd name="T11" fmla="*/ 272 h 272"/>
                </a:gdLst>
                <a:ahLst/>
                <a:cxnLst>
                  <a:cxn ang="0">
                    <a:pos x="T0" y="T1"/>
                  </a:cxn>
                  <a:cxn ang="0">
                    <a:pos x="T2" y="T3"/>
                  </a:cxn>
                  <a:cxn ang="0">
                    <a:pos x="T4" y="T5"/>
                  </a:cxn>
                  <a:cxn ang="0">
                    <a:pos x="T6" y="T7"/>
                  </a:cxn>
                  <a:cxn ang="0">
                    <a:pos x="T8" y="T9"/>
                  </a:cxn>
                  <a:cxn ang="0">
                    <a:pos x="T10" y="T11"/>
                  </a:cxn>
                </a:cxnLst>
                <a:rect l="0" t="0" r="r" b="b"/>
                <a:pathLst>
                  <a:path w="584" h="272">
                    <a:moveTo>
                      <a:pt x="0" y="272"/>
                    </a:moveTo>
                    <a:lnTo>
                      <a:pt x="122" y="233"/>
                    </a:lnTo>
                    <a:cubicBezTo>
                      <a:pt x="349" y="156"/>
                      <a:pt x="436" y="269"/>
                      <a:pt x="584" y="272"/>
                    </a:cubicBezTo>
                    <a:cubicBezTo>
                      <a:pt x="584" y="179"/>
                      <a:pt x="535" y="154"/>
                      <a:pt x="471" y="123"/>
                    </a:cubicBezTo>
                    <a:cubicBezTo>
                      <a:pt x="224" y="0"/>
                      <a:pt x="315" y="35"/>
                      <a:pt x="116" y="134"/>
                    </a:cubicBezTo>
                    <a:cubicBezTo>
                      <a:pt x="51" y="166"/>
                      <a:pt x="7" y="183"/>
                      <a:pt x="0" y="2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7" name="Freeform 6">
                <a:extLst>
                  <a:ext uri="{FF2B5EF4-FFF2-40B4-BE49-F238E27FC236}">
                    <a16:creationId xmlns:a16="http://schemas.microsoft.com/office/drawing/2014/main" id="{417F1E7A-F5C4-4DE4-A1AD-D64218D38928}"/>
                  </a:ext>
                </a:extLst>
              </p:cNvPr>
              <p:cNvSpPr>
                <a:spLocks/>
              </p:cNvSpPr>
              <p:nvPr/>
            </p:nvSpPr>
            <p:spPr bwMode="auto">
              <a:xfrm>
                <a:off x="4413250" y="2001838"/>
                <a:ext cx="39688" cy="90488"/>
              </a:xfrm>
              <a:custGeom>
                <a:avLst/>
                <a:gdLst>
                  <a:gd name="T0" fmla="*/ 0 w 169"/>
                  <a:gd name="T1" fmla="*/ 389 h 389"/>
                  <a:gd name="T2" fmla="*/ 76 w 169"/>
                  <a:gd name="T3" fmla="*/ 330 h 389"/>
                  <a:gd name="T4" fmla="*/ 169 w 169"/>
                  <a:gd name="T5" fmla="*/ 279 h 389"/>
                  <a:gd name="T6" fmla="*/ 169 w 169"/>
                  <a:gd name="T7" fmla="*/ 0 h 389"/>
                  <a:gd name="T8" fmla="*/ 34 w 169"/>
                  <a:gd name="T9" fmla="*/ 145 h 389"/>
                  <a:gd name="T10" fmla="*/ 0 w 169"/>
                  <a:gd name="T11" fmla="*/ 389 h 389"/>
                </a:gdLst>
                <a:ahLst/>
                <a:cxnLst>
                  <a:cxn ang="0">
                    <a:pos x="T0" y="T1"/>
                  </a:cxn>
                  <a:cxn ang="0">
                    <a:pos x="T2" y="T3"/>
                  </a:cxn>
                  <a:cxn ang="0">
                    <a:pos x="T4" y="T5"/>
                  </a:cxn>
                  <a:cxn ang="0">
                    <a:pos x="T6" y="T7"/>
                  </a:cxn>
                  <a:cxn ang="0">
                    <a:pos x="T8" y="T9"/>
                  </a:cxn>
                  <a:cxn ang="0">
                    <a:pos x="T10" y="T11"/>
                  </a:cxn>
                </a:cxnLst>
                <a:rect l="0" t="0" r="r" b="b"/>
                <a:pathLst>
                  <a:path w="169" h="389">
                    <a:moveTo>
                      <a:pt x="0" y="389"/>
                    </a:moveTo>
                    <a:cubicBezTo>
                      <a:pt x="36" y="380"/>
                      <a:pt x="47" y="348"/>
                      <a:pt x="76" y="330"/>
                    </a:cubicBezTo>
                    <a:cubicBezTo>
                      <a:pt x="107" y="311"/>
                      <a:pt x="137" y="301"/>
                      <a:pt x="169" y="279"/>
                    </a:cubicBezTo>
                    <a:lnTo>
                      <a:pt x="169" y="0"/>
                    </a:lnTo>
                    <a:cubicBezTo>
                      <a:pt x="103" y="5"/>
                      <a:pt x="54" y="92"/>
                      <a:pt x="34" y="145"/>
                    </a:cubicBezTo>
                    <a:cubicBezTo>
                      <a:pt x="9" y="216"/>
                      <a:pt x="0" y="294"/>
                      <a:pt x="0" y="3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8" name="Freeform 7">
                <a:extLst>
                  <a:ext uri="{FF2B5EF4-FFF2-40B4-BE49-F238E27FC236}">
                    <a16:creationId xmlns:a16="http://schemas.microsoft.com/office/drawing/2014/main" id="{536F0488-F0BF-4565-95B6-4D20A8345E58}"/>
                  </a:ext>
                </a:extLst>
              </p:cNvPr>
              <p:cNvSpPr>
                <a:spLocks/>
              </p:cNvSpPr>
              <p:nvPr/>
            </p:nvSpPr>
            <p:spPr bwMode="auto">
              <a:xfrm>
                <a:off x="4637088" y="2001838"/>
                <a:ext cx="41275" cy="88900"/>
              </a:xfrm>
              <a:custGeom>
                <a:avLst/>
                <a:gdLst>
                  <a:gd name="T0" fmla="*/ 0 w 178"/>
                  <a:gd name="T1" fmla="*/ 279 h 381"/>
                  <a:gd name="T2" fmla="*/ 178 w 178"/>
                  <a:gd name="T3" fmla="*/ 381 h 381"/>
                  <a:gd name="T4" fmla="*/ 17 w 178"/>
                  <a:gd name="T5" fmla="*/ 0 h 381"/>
                  <a:gd name="T6" fmla="*/ 0 w 178"/>
                  <a:gd name="T7" fmla="*/ 279 h 381"/>
                </a:gdLst>
                <a:ahLst/>
                <a:cxnLst>
                  <a:cxn ang="0">
                    <a:pos x="T0" y="T1"/>
                  </a:cxn>
                  <a:cxn ang="0">
                    <a:pos x="T2" y="T3"/>
                  </a:cxn>
                  <a:cxn ang="0">
                    <a:pos x="T4" y="T5"/>
                  </a:cxn>
                  <a:cxn ang="0">
                    <a:pos x="T6" y="T7"/>
                  </a:cxn>
                </a:cxnLst>
                <a:rect l="0" t="0" r="r" b="b"/>
                <a:pathLst>
                  <a:path w="178" h="381">
                    <a:moveTo>
                      <a:pt x="0" y="279"/>
                    </a:moveTo>
                    <a:cubicBezTo>
                      <a:pt x="51" y="306"/>
                      <a:pt x="127" y="369"/>
                      <a:pt x="178" y="381"/>
                    </a:cubicBezTo>
                    <a:cubicBezTo>
                      <a:pt x="178" y="237"/>
                      <a:pt x="125" y="25"/>
                      <a:pt x="17" y="0"/>
                    </a:cubicBezTo>
                    <a:lnTo>
                      <a:pt x="0" y="2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19" name="Freeform 8">
                <a:extLst>
                  <a:ext uri="{FF2B5EF4-FFF2-40B4-BE49-F238E27FC236}">
                    <a16:creationId xmlns:a16="http://schemas.microsoft.com/office/drawing/2014/main" id="{1649A991-2DEB-4E6D-A86F-4E636EC457BE}"/>
                  </a:ext>
                </a:extLst>
              </p:cNvPr>
              <p:cNvSpPr>
                <a:spLocks/>
              </p:cNvSpPr>
              <p:nvPr/>
            </p:nvSpPr>
            <p:spPr bwMode="auto">
              <a:xfrm>
                <a:off x="4557713" y="2289176"/>
                <a:ext cx="12700" cy="46038"/>
              </a:xfrm>
              <a:custGeom>
                <a:avLst/>
                <a:gdLst>
                  <a:gd name="T0" fmla="*/ 0 w 54"/>
                  <a:gd name="T1" fmla="*/ 192 h 192"/>
                  <a:gd name="T2" fmla="*/ 47 w 54"/>
                  <a:gd name="T3" fmla="*/ 116 h 192"/>
                  <a:gd name="T4" fmla="*/ 53 w 54"/>
                  <a:gd name="T5" fmla="*/ 0 h 192"/>
                  <a:gd name="T6" fmla="*/ 2 w 54"/>
                  <a:gd name="T7" fmla="*/ 22 h 192"/>
                  <a:gd name="T8" fmla="*/ 0 w 54"/>
                  <a:gd name="T9" fmla="*/ 192 h 192"/>
                </a:gdLst>
                <a:ahLst/>
                <a:cxnLst>
                  <a:cxn ang="0">
                    <a:pos x="T0" y="T1"/>
                  </a:cxn>
                  <a:cxn ang="0">
                    <a:pos x="T2" y="T3"/>
                  </a:cxn>
                  <a:cxn ang="0">
                    <a:pos x="T4" y="T5"/>
                  </a:cxn>
                  <a:cxn ang="0">
                    <a:pos x="T6" y="T7"/>
                  </a:cxn>
                  <a:cxn ang="0">
                    <a:pos x="T8" y="T9"/>
                  </a:cxn>
                </a:cxnLst>
                <a:rect l="0" t="0" r="r" b="b"/>
                <a:pathLst>
                  <a:path w="54" h="192">
                    <a:moveTo>
                      <a:pt x="0" y="192"/>
                    </a:moveTo>
                    <a:cubicBezTo>
                      <a:pt x="37" y="174"/>
                      <a:pt x="40" y="164"/>
                      <a:pt x="47" y="116"/>
                    </a:cubicBezTo>
                    <a:cubicBezTo>
                      <a:pt x="53" y="75"/>
                      <a:pt x="54" y="46"/>
                      <a:pt x="53" y="0"/>
                    </a:cubicBezTo>
                    <a:lnTo>
                      <a:pt x="2" y="22"/>
                    </a:lnTo>
                    <a:lnTo>
                      <a:pt x="0"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0" name="Freeform 9">
                <a:extLst>
                  <a:ext uri="{FF2B5EF4-FFF2-40B4-BE49-F238E27FC236}">
                    <a16:creationId xmlns:a16="http://schemas.microsoft.com/office/drawing/2014/main" id="{F10D86D4-B09C-4351-A3B4-A3FBE0B2D53A}"/>
                  </a:ext>
                </a:extLst>
              </p:cNvPr>
              <p:cNvSpPr>
                <a:spLocks/>
              </p:cNvSpPr>
              <p:nvPr/>
            </p:nvSpPr>
            <p:spPr bwMode="auto">
              <a:xfrm>
                <a:off x="4551363" y="2193926"/>
                <a:ext cx="20638" cy="17463"/>
              </a:xfrm>
              <a:custGeom>
                <a:avLst/>
                <a:gdLst>
                  <a:gd name="T0" fmla="*/ 0 w 84"/>
                  <a:gd name="T1" fmla="*/ 75 h 75"/>
                  <a:gd name="T2" fmla="*/ 84 w 84"/>
                  <a:gd name="T3" fmla="*/ 69 h 75"/>
                  <a:gd name="T4" fmla="*/ 0 w 84"/>
                  <a:gd name="T5" fmla="*/ 75 h 75"/>
                </a:gdLst>
                <a:ahLst/>
                <a:cxnLst>
                  <a:cxn ang="0">
                    <a:pos x="T0" y="T1"/>
                  </a:cxn>
                  <a:cxn ang="0">
                    <a:pos x="T2" y="T3"/>
                  </a:cxn>
                  <a:cxn ang="0">
                    <a:pos x="T4" y="T5"/>
                  </a:cxn>
                </a:cxnLst>
                <a:rect l="0" t="0" r="r" b="b"/>
                <a:pathLst>
                  <a:path w="84" h="75">
                    <a:moveTo>
                      <a:pt x="0" y="75"/>
                    </a:moveTo>
                    <a:lnTo>
                      <a:pt x="84" y="69"/>
                    </a:lnTo>
                    <a:cubicBezTo>
                      <a:pt x="56" y="13"/>
                      <a:pt x="15" y="0"/>
                      <a:pt x="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1" name="Freeform 10">
                <a:extLst>
                  <a:ext uri="{FF2B5EF4-FFF2-40B4-BE49-F238E27FC236}">
                    <a16:creationId xmlns:a16="http://schemas.microsoft.com/office/drawing/2014/main" id="{5D703CE4-9A9E-4D87-A36B-45455E9D485A}"/>
                  </a:ext>
                </a:extLst>
              </p:cNvPr>
              <p:cNvSpPr>
                <a:spLocks/>
              </p:cNvSpPr>
              <p:nvPr/>
            </p:nvSpPr>
            <p:spPr bwMode="auto">
              <a:xfrm>
                <a:off x="4476750" y="1973263"/>
                <a:ext cx="146050" cy="93663"/>
              </a:xfrm>
              <a:custGeom>
                <a:avLst/>
                <a:gdLst>
                  <a:gd name="T0" fmla="*/ 0 w 631"/>
                  <a:gd name="T1" fmla="*/ 75 h 403"/>
                  <a:gd name="T2" fmla="*/ 0 w 631"/>
                  <a:gd name="T3" fmla="*/ 372 h 403"/>
                  <a:gd name="T4" fmla="*/ 330 w 631"/>
                  <a:gd name="T5" fmla="*/ 329 h 403"/>
                  <a:gd name="T6" fmla="*/ 592 w 631"/>
                  <a:gd name="T7" fmla="*/ 338 h 403"/>
                  <a:gd name="T8" fmla="*/ 469 w 631"/>
                  <a:gd name="T9" fmla="*/ 29 h 403"/>
                  <a:gd name="T10" fmla="*/ 65 w 631"/>
                  <a:gd name="T11" fmla="*/ 47 h 403"/>
                  <a:gd name="T12" fmla="*/ 0 w 631"/>
                  <a:gd name="T13" fmla="*/ 75 h 403"/>
                </a:gdLst>
                <a:ahLst/>
                <a:cxnLst>
                  <a:cxn ang="0">
                    <a:pos x="T0" y="T1"/>
                  </a:cxn>
                  <a:cxn ang="0">
                    <a:pos x="T2" y="T3"/>
                  </a:cxn>
                  <a:cxn ang="0">
                    <a:pos x="T4" y="T5"/>
                  </a:cxn>
                  <a:cxn ang="0">
                    <a:pos x="T6" y="T7"/>
                  </a:cxn>
                  <a:cxn ang="0">
                    <a:pos x="T8" y="T9"/>
                  </a:cxn>
                  <a:cxn ang="0">
                    <a:pos x="T10" y="T11"/>
                  </a:cxn>
                  <a:cxn ang="0">
                    <a:pos x="T12" y="T13"/>
                  </a:cxn>
                </a:cxnLst>
                <a:rect l="0" t="0" r="r" b="b"/>
                <a:pathLst>
                  <a:path w="631" h="403">
                    <a:moveTo>
                      <a:pt x="0" y="75"/>
                    </a:moveTo>
                    <a:lnTo>
                      <a:pt x="0" y="372"/>
                    </a:lnTo>
                    <a:cubicBezTo>
                      <a:pt x="68" y="372"/>
                      <a:pt x="180" y="329"/>
                      <a:pt x="330" y="329"/>
                    </a:cubicBezTo>
                    <a:cubicBezTo>
                      <a:pt x="435" y="329"/>
                      <a:pt x="592" y="403"/>
                      <a:pt x="592" y="338"/>
                    </a:cubicBezTo>
                    <a:cubicBezTo>
                      <a:pt x="592" y="31"/>
                      <a:pt x="631" y="64"/>
                      <a:pt x="469" y="29"/>
                    </a:cubicBezTo>
                    <a:cubicBezTo>
                      <a:pt x="360" y="6"/>
                      <a:pt x="174" y="0"/>
                      <a:pt x="65" y="47"/>
                    </a:cubicBezTo>
                    <a:cubicBezTo>
                      <a:pt x="37" y="59"/>
                      <a:pt x="29" y="68"/>
                      <a:pt x="0"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2" name="Freeform 11">
                <a:extLst>
                  <a:ext uri="{FF2B5EF4-FFF2-40B4-BE49-F238E27FC236}">
                    <a16:creationId xmlns:a16="http://schemas.microsoft.com/office/drawing/2014/main" id="{132F37A3-14B6-44DC-8D2D-2A77C767088F}"/>
                  </a:ext>
                </a:extLst>
              </p:cNvPr>
              <p:cNvSpPr>
                <a:spLocks/>
              </p:cNvSpPr>
              <p:nvPr/>
            </p:nvSpPr>
            <p:spPr bwMode="auto">
              <a:xfrm>
                <a:off x="4486275" y="2066926"/>
                <a:ext cx="120650" cy="60325"/>
              </a:xfrm>
              <a:custGeom>
                <a:avLst/>
                <a:gdLst>
                  <a:gd name="T0" fmla="*/ 0 w 525"/>
                  <a:gd name="T1" fmla="*/ 80 h 257"/>
                  <a:gd name="T2" fmla="*/ 262 w 525"/>
                  <a:gd name="T3" fmla="*/ 257 h 257"/>
                  <a:gd name="T4" fmla="*/ 525 w 525"/>
                  <a:gd name="T5" fmla="*/ 54 h 257"/>
                  <a:gd name="T6" fmla="*/ 120 w 525"/>
                  <a:gd name="T7" fmla="*/ 30 h 257"/>
                  <a:gd name="T8" fmla="*/ 0 w 525"/>
                  <a:gd name="T9" fmla="*/ 80 h 257"/>
                </a:gdLst>
                <a:ahLst/>
                <a:cxnLst>
                  <a:cxn ang="0">
                    <a:pos x="T0" y="T1"/>
                  </a:cxn>
                  <a:cxn ang="0">
                    <a:pos x="T2" y="T3"/>
                  </a:cxn>
                  <a:cxn ang="0">
                    <a:pos x="T4" y="T5"/>
                  </a:cxn>
                  <a:cxn ang="0">
                    <a:pos x="T6" y="T7"/>
                  </a:cxn>
                  <a:cxn ang="0">
                    <a:pos x="T8" y="T9"/>
                  </a:cxn>
                </a:cxnLst>
                <a:rect l="0" t="0" r="r" b="b"/>
                <a:pathLst>
                  <a:path w="525" h="257">
                    <a:moveTo>
                      <a:pt x="0" y="80"/>
                    </a:moveTo>
                    <a:cubicBezTo>
                      <a:pt x="12" y="126"/>
                      <a:pt x="165" y="257"/>
                      <a:pt x="262" y="257"/>
                    </a:cubicBezTo>
                    <a:cubicBezTo>
                      <a:pt x="350" y="257"/>
                      <a:pt x="482" y="136"/>
                      <a:pt x="525" y="54"/>
                    </a:cubicBezTo>
                    <a:cubicBezTo>
                      <a:pt x="440" y="13"/>
                      <a:pt x="241" y="0"/>
                      <a:pt x="120" y="30"/>
                    </a:cubicBezTo>
                    <a:cubicBezTo>
                      <a:pt x="69" y="43"/>
                      <a:pt x="42" y="57"/>
                      <a:pt x="0"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3" name="Freeform 12">
                <a:extLst>
                  <a:ext uri="{FF2B5EF4-FFF2-40B4-BE49-F238E27FC236}">
                    <a16:creationId xmlns:a16="http://schemas.microsoft.com/office/drawing/2014/main" id="{84B81685-DEDC-4984-BD78-58D26759B266}"/>
                  </a:ext>
                </a:extLst>
              </p:cNvPr>
              <p:cNvSpPr>
                <a:spLocks/>
              </p:cNvSpPr>
              <p:nvPr/>
            </p:nvSpPr>
            <p:spPr bwMode="auto">
              <a:xfrm>
                <a:off x="4229100" y="1758951"/>
                <a:ext cx="622300" cy="609600"/>
              </a:xfrm>
              <a:custGeom>
                <a:avLst/>
                <a:gdLst>
                  <a:gd name="T0" fmla="*/ 532 w 2683"/>
                  <a:gd name="T1" fmla="*/ 2604 h 2604"/>
                  <a:gd name="T2" fmla="*/ 693 w 2683"/>
                  <a:gd name="T3" fmla="*/ 2071 h 2604"/>
                  <a:gd name="T4" fmla="*/ 775 w 2683"/>
                  <a:gd name="T5" fmla="*/ 1111 h 2604"/>
                  <a:gd name="T6" fmla="*/ 945 w 2683"/>
                  <a:gd name="T7" fmla="*/ 935 h 2604"/>
                  <a:gd name="T8" fmla="*/ 1062 w 2683"/>
                  <a:gd name="T9" fmla="*/ 704 h 2604"/>
                  <a:gd name="T10" fmla="*/ 1320 w 2683"/>
                  <a:gd name="T11" fmla="*/ 606 h 2604"/>
                  <a:gd name="T12" fmla="*/ 1320 w 2683"/>
                  <a:gd name="T13" fmla="*/ 589 h 2604"/>
                  <a:gd name="T14" fmla="*/ 1131 w 2683"/>
                  <a:gd name="T15" fmla="*/ 523 h 2604"/>
                  <a:gd name="T16" fmla="*/ 1015 w 2683"/>
                  <a:gd name="T17" fmla="*/ 344 h 2604"/>
                  <a:gd name="T18" fmla="*/ 1286 w 2683"/>
                  <a:gd name="T19" fmla="*/ 513 h 2604"/>
                  <a:gd name="T20" fmla="*/ 1316 w 2683"/>
                  <a:gd name="T21" fmla="*/ 408 h 2604"/>
                  <a:gd name="T22" fmla="*/ 1320 w 2683"/>
                  <a:gd name="T23" fmla="*/ 268 h 2604"/>
                  <a:gd name="T24" fmla="*/ 1362 w 2683"/>
                  <a:gd name="T25" fmla="*/ 259 h 2604"/>
                  <a:gd name="T26" fmla="*/ 1413 w 2683"/>
                  <a:gd name="T27" fmla="*/ 276 h 2604"/>
                  <a:gd name="T28" fmla="*/ 1420 w 2683"/>
                  <a:gd name="T29" fmla="*/ 430 h 2604"/>
                  <a:gd name="T30" fmla="*/ 1490 w 2683"/>
                  <a:gd name="T31" fmla="*/ 498 h 2604"/>
                  <a:gd name="T32" fmla="*/ 1675 w 2683"/>
                  <a:gd name="T33" fmla="*/ 344 h 2604"/>
                  <a:gd name="T34" fmla="*/ 1717 w 2683"/>
                  <a:gd name="T35" fmla="*/ 352 h 2604"/>
                  <a:gd name="T36" fmla="*/ 1631 w 2683"/>
                  <a:gd name="T37" fmla="*/ 503 h 2604"/>
                  <a:gd name="T38" fmla="*/ 1500 w 2683"/>
                  <a:gd name="T39" fmla="*/ 558 h 2604"/>
                  <a:gd name="T40" fmla="*/ 1447 w 2683"/>
                  <a:gd name="T41" fmla="*/ 572 h 2604"/>
                  <a:gd name="T42" fmla="*/ 1734 w 2683"/>
                  <a:gd name="T43" fmla="*/ 793 h 2604"/>
                  <a:gd name="T44" fmla="*/ 1788 w 2683"/>
                  <a:gd name="T45" fmla="*/ 916 h 2604"/>
                  <a:gd name="T46" fmla="*/ 1958 w 2683"/>
                  <a:gd name="T47" fmla="*/ 1094 h 2604"/>
                  <a:gd name="T48" fmla="*/ 2022 w 2683"/>
                  <a:gd name="T49" fmla="*/ 1377 h 2604"/>
                  <a:gd name="T50" fmla="*/ 2031 w 2683"/>
                  <a:gd name="T51" fmla="*/ 1538 h 2604"/>
                  <a:gd name="T52" fmla="*/ 2031 w 2683"/>
                  <a:gd name="T53" fmla="*/ 1969 h 2604"/>
                  <a:gd name="T54" fmla="*/ 2200 w 2683"/>
                  <a:gd name="T55" fmla="*/ 2587 h 2604"/>
                  <a:gd name="T56" fmla="*/ 2683 w 2683"/>
                  <a:gd name="T57" fmla="*/ 1597 h 2604"/>
                  <a:gd name="T58" fmla="*/ 2559 w 2683"/>
                  <a:gd name="T59" fmla="*/ 1018 h 2604"/>
                  <a:gd name="T60" fmla="*/ 2439 w 2683"/>
                  <a:gd name="T61" fmla="*/ 816 h 2604"/>
                  <a:gd name="T62" fmla="*/ 2329 w 2683"/>
                  <a:gd name="T63" fmla="*/ 680 h 2604"/>
                  <a:gd name="T64" fmla="*/ 2291 w 2683"/>
                  <a:gd name="T65" fmla="*/ 634 h 2604"/>
                  <a:gd name="T66" fmla="*/ 1909 w 2683"/>
                  <a:gd name="T67" fmla="*/ 363 h 2604"/>
                  <a:gd name="T68" fmla="*/ 51 w 2683"/>
                  <a:gd name="T69" fmla="*/ 1318 h 2604"/>
                  <a:gd name="T70" fmla="*/ 34 w 2683"/>
                  <a:gd name="T71" fmla="*/ 1429 h 2604"/>
                  <a:gd name="T72" fmla="*/ 273 w 2683"/>
                  <a:gd name="T73" fmla="*/ 2339 h 2604"/>
                  <a:gd name="T74" fmla="*/ 359 w 2683"/>
                  <a:gd name="T75" fmla="*/ 2447 h 2604"/>
                  <a:gd name="T76" fmla="*/ 532 w 2683"/>
                  <a:gd name="T77" fmla="*/ 2604 h 2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83" h="2604">
                    <a:moveTo>
                      <a:pt x="532" y="2604"/>
                    </a:moveTo>
                    <a:cubicBezTo>
                      <a:pt x="596" y="2558"/>
                      <a:pt x="692" y="2200"/>
                      <a:pt x="693" y="2071"/>
                    </a:cubicBezTo>
                    <a:cubicBezTo>
                      <a:pt x="696" y="1808"/>
                      <a:pt x="665" y="1336"/>
                      <a:pt x="775" y="1111"/>
                    </a:cubicBezTo>
                    <a:cubicBezTo>
                      <a:pt x="824" y="1010"/>
                      <a:pt x="891" y="987"/>
                      <a:pt x="945" y="935"/>
                    </a:cubicBezTo>
                    <a:cubicBezTo>
                      <a:pt x="1017" y="866"/>
                      <a:pt x="924" y="808"/>
                      <a:pt x="1062" y="704"/>
                    </a:cubicBezTo>
                    <a:cubicBezTo>
                      <a:pt x="1131" y="652"/>
                      <a:pt x="1203" y="606"/>
                      <a:pt x="1320" y="606"/>
                    </a:cubicBezTo>
                    <a:lnTo>
                      <a:pt x="1320" y="589"/>
                    </a:lnTo>
                    <a:cubicBezTo>
                      <a:pt x="1241" y="571"/>
                      <a:pt x="1192" y="564"/>
                      <a:pt x="1131" y="523"/>
                    </a:cubicBezTo>
                    <a:cubicBezTo>
                      <a:pt x="1049" y="468"/>
                      <a:pt x="1015" y="428"/>
                      <a:pt x="1015" y="344"/>
                    </a:cubicBezTo>
                    <a:cubicBezTo>
                      <a:pt x="1144" y="344"/>
                      <a:pt x="1115" y="513"/>
                      <a:pt x="1286" y="513"/>
                    </a:cubicBezTo>
                    <a:cubicBezTo>
                      <a:pt x="1324" y="513"/>
                      <a:pt x="1310" y="452"/>
                      <a:pt x="1316" y="408"/>
                    </a:cubicBezTo>
                    <a:cubicBezTo>
                      <a:pt x="1323" y="363"/>
                      <a:pt x="1320" y="314"/>
                      <a:pt x="1320" y="268"/>
                    </a:cubicBezTo>
                    <a:cubicBezTo>
                      <a:pt x="1353" y="265"/>
                      <a:pt x="1340" y="259"/>
                      <a:pt x="1362" y="259"/>
                    </a:cubicBezTo>
                    <a:cubicBezTo>
                      <a:pt x="1378" y="259"/>
                      <a:pt x="1389" y="271"/>
                      <a:pt x="1413" y="276"/>
                    </a:cubicBezTo>
                    <a:cubicBezTo>
                      <a:pt x="1413" y="336"/>
                      <a:pt x="1415" y="382"/>
                      <a:pt x="1420" y="430"/>
                    </a:cubicBezTo>
                    <a:cubicBezTo>
                      <a:pt x="1428" y="513"/>
                      <a:pt x="1410" y="526"/>
                      <a:pt x="1490" y="498"/>
                    </a:cubicBezTo>
                    <a:cubicBezTo>
                      <a:pt x="1608" y="456"/>
                      <a:pt x="1641" y="344"/>
                      <a:pt x="1675" y="344"/>
                    </a:cubicBezTo>
                    <a:cubicBezTo>
                      <a:pt x="1698" y="344"/>
                      <a:pt x="1699" y="348"/>
                      <a:pt x="1717" y="352"/>
                    </a:cubicBezTo>
                    <a:cubicBezTo>
                      <a:pt x="1733" y="417"/>
                      <a:pt x="1694" y="444"/>
                      <a:pt x="1631" y="503"/>
                    </a:cubicBezTo>
                    <a:cubicBezTo>
                      <a:pt x="1568" y="562"/>
                      <a:pt x="1544" y="551"/>
                      <a:pt x="1500" y="558"/>
                    </a:cubicBezTo>
                    <a:cubicBezTo>
                      <a:pt x="1483" y="560"/>
                      <a:pt x="1467" y="568"/>
                      <a:pt x="1447" y="572"/>
                    </a:cubicBezTo>
                    <a:cubicBezTo>
                      <a:pt x="1482" y="621"/>
                      <a:pt x="1689" y="653"/>
                      <a:pt x="1734" y="793"/>
                    </a:cubicBezTo>
                    <a:cubicBezTo>
                      <a:pt x="1750" y="846"/>
                      <a:pt x="1747" y="883"/>
                      <a:pt x="1788" y="916"/>
                    </a:cubicBezTo>
                    <a:cubicBezTo>
                      <a:pt x="1855" y="969"/>
                      <a:pt x="1897" y="974"/>
                      <a:pt x="1958" y="1094"/>
                    </a:cubicBezTo>
                    <a:cubicBezTo>
                      <a:pt x="1999" y="1177"/>
                      <a:pt x="2023" y="1255"/>
                      <a:pt x="2022" y="1377"/>
                    </a:cubicBezTo>
                    <a:cubicBezTo>
                      <a:pt x="2022" y="1434"/>
                      <a:pt x="2031" y="1471"/>
                      <a:pt x="2031" y="1538"/>
                    </a:cubicBezTo>
                    <a:lnTo>
                      <a:pt x="2031" y="1969"/>
                    </a:lnTo>
                    <a:cubicBezTo>
                      <a:pt x="2040" y="2142"/>
                      <a:pt x="2064" y="2496"/>
                      <a:pt x="2200" y="2587"/>
                    </a:cubicBezTo>
                    <a:cubicBezTo>
                      <a:pt x="2428" y="2435"/>
                      <a:pt x="2683" y="1983"/>
                      <a:pt x="2683" y="1597"/>
                    </a:cubicBezTo>
                    <a:cubicBezTo>
                      <a:pt x="2683" y="1366"/>
                      <a:pt x="2642" y="1192"/>
                      <a:pt x="2559" y="1018"/>
                    </a:cubicBezTo>
                    <a:cubicBezTo>
                      <a:pt x="2523" y="943"/>
                      <a:pt x="2483" y="882"/>
                      <a:pt x="2439" y="816"/>
                    </a:cubicBezTo>
                    <a:lnTo>
                      <a:pt x="2329" y="680"/>
                    </a:lnTo>
                    <a:cubicBezTo>
                      <a:pt x="2311" y="661"/>
                      <a:pt x="2309" y="653"/>
                      <a:pt x="2291" y="634"/>
                    </a:cubicBezTo>
                    <a:cubicBezTo>
                      <a:pt x="2202" y="536"/>
                      <a:pt x="2028" y="419"/>
                      <a:pt x="1909" y="363"/>
                    </a:cubicBezTo>
                    <a:cubicBezTo>
                      <a:pt x="1129" y="0"/>
                      <a:pt x="199" y="480"/>
                      <a:pt x="51" y="1318"/>
                    </a:cubicBezTo>
                    <a:cubicBezTo>
                      <a:pt x="44" y="1353"/>
                      <a:pt x="37" y="1398"/>
                      <a:pt x="34" y="1429"/>
                    </a:cubicBezTo>
                    <a:cubicBezTo>
                      <a:pt x="0" y="1758"/>
                      <a:pt x="90" y="2062"/>
                      <a:pt x="273" y="2339"/>
                    </a:cubicBezTo>
                    <a:cubicBezTo>
                      <a:pt x="309" y="2393"/>
                      <a:pt x="328" y="2407"/>
                      <a:pt x="359" y="2447"/>
                    </a:cubicBezTo>
                    <a:cubicBezTo>
                      <a:pt x="401" y="2501"/>
                      <a:pt x="474" y="2574"/>
                      <a:pt x="532" y="26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4" name="Freeform 13">
                <a:extLst>
                  <a:ext uri="{FF2B5EF4-FFF2-40B4-BE49-F238E27FC236}">
                    <a16:creationId xmlns:a16="http://schemas.microsoft.com/office/drawing/2014/main" id="{E9D4F133-C099-4055-AC81-BA1FCBFB1A2E}"/>
                  </a:ext>
                </a:extLst>
              </p:cNvPr>
              <p:cNvSpPr>
                <a:spLocks noEditPoints="1"/>
              </p:cNvSpPr>
              <p:nvPr/>
            </p:nvSpPr>
            <p:spPr bwMode="auto">
              <a:xfrm>
                <a:off x="4208463" y="1784351"/>
                <a:ext cx="668338" cy="698500"/>
              </a:xfrm>
              <a:custGeom>
                <a:avLst/>
                <a:gdLst>
                  <a:gd name="T0" fmla="*/ 1575 w 2879"/>
                  <a:gd name="T1" fmla="*/ 2823 h 2992"/>
                  <a:gd name="T2" fmla="*/ 1761 w 2879"/>
                  <a:gd name="T3" fmla="*/ 2882 h 2992"/>
                  <a:gd name="T4" fmla="*/ 1321 w 2879"/>
                  <a:gd name="T5" fmla="*/ 2857 h 2992"/>
                  <a:gd name="T6" fmla="*/ 1355 w 2879"/>
                  <a:gd name="T7" fmla="*/ 2848 h 2992"/>
                  <a:gd name="T8" fmla="*/ 1524 w 2879"/>
                  <a:gd name="T9" fmla="*/ 2798 h 2992"/>
                  <a:gd name="T10" fmla="*/ 1363 w 2879"/>
                  <a:gd name="T11" fmla="*/ 2798 h 2992"/>
                  <a:gd name="T12" fmla="*/ 1316 w 2879"/>
                  <a:gd name="T13" fmla="*/ 2911 h 2992"/>
                  <a:gd name="T14" fmla="*/ 1160 w 2879"/>
                  <a:gd name="T15" fmla="*/ 2772 h 2992"/>
                  <a:gd name="T16" fmla="*/ 1084 w 2879"/>
                  <a:gd name="T17" fmla="*/ 2874 h 2992"/>
                  <a:gd name="T18" fmla="*/ 1143 w 2879"/>
                  <a:gd name="T19" fmla="*/ 2755 h 2992"/>
                  <a:gd name="T20" fmla="*/ 1084 w 2879"/>
                  <a:gd name="T21" fmla="*/ 2874 h 2992"/>
                  <a:gd name="T22" fmla="*/ 1599 w 2879"/>
                  <a:gd name="T23" fmla="*/ 2806 h 2992"/>
                  <a:gd name="T24" fmla="*/ 1837 w 2879"/>
                  <a:gd name="T25" fmla="*/ 2730 h 2992"/>
                  <a:gd name="T26" fmla="*/ 1803 w 2879"/>
                  <a:gd name="T27" fmla="*/ 2815 h 2992"/>
                  <a:gd name="T28" fmla="*/ 1710 w 2879"/>
                  <a:gd name="T29" fmla="*/ 2815 h 2992"/>
                  <a:gd name="T30" fmla="*/ 1427 w 2879"/>
                  <a:gd name="T31" fmla="*/ 2339 h 2992"/>
                  <a:gd name="T32" fmla="*/ 1311 w 2879"/>
                  <a:gd name="T33" fmla="*/ 1892 h 2992"/>
                  <a:gd name="T34" fmla="*/ 1346 w 2879"/>
                  <a:gd name="T35" fmla="*/ 1665 h 2992"/>
                  <a:gd name="T36" fmla="*/ 1457 w 2879"/>
                  <a:gd name="T37" fmla="*/ 1886 h 2992"/>
                  <a:gd name="T38" fmla="*/ 1511 w 2879"/>
                  <a:gd name="T39" fmla="*/ 2100 h 2992"/>
                  <a:gd name="T40" fmla="*/ 1627 w 2879"/>
                  <a:gd name="T41" fmla="*/ 2196 h 2992"/>
                  <a:gd name="T42" fmla="*/ 1479 w 2879"/>
                  <a:gd name="T43" fmla="*/ 2701 h 2992"/>
                  <a:gd name="T44" fmla="*/ 1353 w 2879"/>
                  <a:gd name="T45" fmla="*/ 2165 h 2992"/>
                  <a:gd name="T46" fmla="*/ 965 w 2879"/>
                  <a:gd name="T47" fmla="*/ 2696 h 2992"/>
                  <a:gd name="T48" fmla="*/ 329 w 2879"/>
                  <a:gd name="T49" fmla="*/ 2283 h 2992"/>
                  <a:gd name="T50" fmla="*/ 442 w 2879"/>
                  <a:gd name="T51" fmla="*/ 514 h 2992"/>
                  <a:gd name="T52" fmla="*/ 2390 w 2879"/>
                  <a:gd name="T53" fmla="*/ 467 h 2992"/>
                  <a:gd name="T54" fmla="*/ 2537 w 2879"/>
                  <a:gd name="T55" fmla="*/ 2304 h 2992"/>
                  <a:gd name="T56" fmla="*/ 1914 w 2879"/>
                  <a:gd name="T57" fmla="*/ 2696 h 2992"/>
                  <a:gd name="T58" fmla="*/ 2068 w 2879"/>
                  <a:gd name="T59" fmla="*/ 2270 h 2992"/>
                  <a:gd name="T60" fmla="*/ 1812 w 2879"/>
                  <a:gd name="T61" fmla="*/ 1308 h 2992"/>
                  <a:gd name="T62" fmla="*/ 1679 w 2879"/>
                  <a:gd name="T63" fmla="*/ 1601 h 2992"/>
                  <a:gd name="T64" fmla="*/ 1770 w 2879"/>
                  <a:gd name="T65" fmla="*/ 2095 h 2992"/>
                  <a:gd name="T66" fmla="*/ 1685 w 2879"/>
                  <a:gd name="T67" fmla="*/ 2493 h 2992"/>
                  <a:gd name="T68" fmla="*/ 1383 w 2879"/>
                  <a:gd name="T69" fmla="*/ 1607 h 2992"/>
                  <a:gd name="T70" fmla="*/ 1228 w 2879"/>
                  <a:gd name="T71" fmla="*/ 2442 h 2992"/>
                  <a:gd name="T72" fmla="*/ 1135 w 2879"/>
                  <a:gd name="T73" fmla="*/ 1849 h 2992"/>
                  <a:gd name="T74" fmla="*/ 958 w 2879"/>
                  <a:gd name="T75" fmla="*/ 1385 h 2992"/>
                  <a:gd name="T76" fmla="*/ 677 w 2879"/>
                  <a:gd name="T77" fmla="*/ 2535 h 2992"/>
                  <a:gd name="T78" fmla="*/ 914 w 2879"/>
                  <a:gd name="T79" fmla="*/ 2806 h 2992"/>
                  <a:gd name="T80" fmla="*/ 1934 w 2879"/>
                  <a:gd name="T81" fmla="*/ 2911 h 2992"/>
                  <a:gd name="T82" fmla="*/ 2320 w 2879"/>
                  <a:gd name="T83" fmla="*/ 2603 h 2992"/>
                  <a:gd name="T84" fmla="*/ 2523 w 2879"/>
                  <a:gd name="T85" fmla="*/ 520 h 2992"/>
                  <a:gd name="T86" fmla="*/ 1516 w 2879"/>
                  <a:gd name="T87" fmla="*/ 29 h 2992"/>
                  <a:gd name="T88" fmla="*/ 408 w 2879"/>
                  <a:gd name="T89" fmla="*/ 463 h 2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79" h="2992">
                    <a:moveTo>
                      <a:pt x="1549" y="2908"/>
                    </a:moveTo>
                    <a:lnTo>
                      <a:pt x="1549" y="2823"/>
                    </a:lnTo>
                    <a:lnTo>
                      <a:pt x="1575" y="2823"/>
                    </a:lnTo>
                    <a:cubicBezTo>
                      <a:pt x="1577" y="2850"/>
                      <a:pt x="1583" y="2853"/>
                      <a:pt x="1583" y="2882"/>
                    </a:cubicBezTo>
                    <a:cubicBezTo>
                      <a:pt x="1583" y="2908"/>
                      <a:pt x="1573" y="2905"/>
                      <a:pt x="1549" y="2908"/>
                    </a:cubicBezTo>
                    <a:close/>
                    <a:moveTo>
                      <a:pt x="1761" y="2882"/>
                    </a:moveTo>
                    <a:cubicBezTo>
                      <a:pt x="1750" y="2860"/>
                      <a:pt x="1753" y="2873"/>
                      <a:pt x="1753" y="2840"/>
                    </a:cubicBezTo>
                    <a:cubicBezTo>
                      <a:pt x="1813" y="2845"/>
                      <a:pt x="1781" y="2880"/>
                      <a:pt x="1761" y="2882"/>
                    </a:cubicBezTo>
                    <a:close/>
                    <a:moveTo>
                      <a:pt x="1321" y="2857"/>
                    </a:moveTo>
                    <a:lnTo>
                      <a:pt x="1321" y="2806"/>
                    </a:lnTo>
                    <a:lnTo>
                      <a:pt x="1346" y="2806"/>
                    </a:lnTo>
                    <a:cubicBezTo>
                      <a:pt x="1348" y="2829"/>
                      <a:pt x="1350" y="2829"/>
                      <a:pt x="1355" y="2848"/>
                    </a:cubicBezTo>
                    <a:cubicBezTo>
                      <a:pt x="1341" y="2850"/>
                      <a:pt x="1328" y="2848"/>
                      <a:pt x="1321" y="2857"/>
                    </a:cubicBezTo>
                    <a:close/>
                    <a:moveTo>
                      <a:pt x="1363" y="2798"/>
                    </a:moveTo>
                    <a:lnTo>
                      <a:pt x="1524" y="2798"/>
                    </a:lnTo>
                    <a:cubicBezTo>
                      <a:pt x="1504" y="2840"/>
                      <a:pt x="1521" y="2884"/>
                      <a:pt x="1524" y="2925"/>
                    </a:cubicBezTo>
                    <a:lnTo>
                      <a:pt x="1338" y="2925"/>
                    </a:lnTo>
                    <a:cubicBezTo>
                      <a:pt x="1376" y="2868"/>
                      <a:pt x="1399" y="2865"/>
                      <a:pt x="1363" y="2798"/>
                    </a:cubicBezTo>
                    <a:close/>
                    <a:moveTo>
                      <a:pt x="1287" y="2874"/>
                    </a:moveTo>
                    <a:cubicBezTo>
                      <a:pt x="1307" y="2879"/>
                      <a:pt x="1312" y="2882"/>
                      <a:pt x="1338" y="2882"/>
                    </a:cubicBezTo>
                    <a:cubicBezTo>
                      <a:pt x="1331" y="2906"/>
                      <a:pt x="1340" y="2897"/>
                      <a:pt x="1316" y="2911"/>
                    </a:cubicBezTo>
                    <a:cubicBezTo>
                      <a:pt x="1275" y="2934"/>
                      <a:pt x="1165" y="2927"/>
                      <a:pt x="1143" y="2882"/>
                    </a:cubicBezTo>
                    <a:cubicBezTo>
                      <a:pt x="1135" y="2866"/>
                      <a:pt x="1139" y="2855"/>
                      <a:pt x="1145" y="2835"/>
                    </a:cubicBezTo>
                    <a:cubicBezTo>
                      <a:pt x="1153" y="2811"/>
                      <a:pt x="1158" y="2797"/>
                      <a:pt x="1160" y="2772"/>
                    </a:cubicBezTo>
                    <a:lnTo>
                      <a:pt x="1312" y="2783"/>
                    </a:lnTo>
                    <a:cubicBezTo>
                      <a:pt x="1289" y="2816"/>
                      <a:pt x="1287" y="2814"/>
                      <a:pt x="1287" y="2874"/>
                    </a:cubicBezTo>
                    <a:close/>
                    <a:moveTo>
                      <a:pt x="1084" y="2874"/>
                    </a:moveTo>
                    <a:cubicBezTo>
                      <a:pt x="1021" y="2874"/>
                      <a:pt x="1025" y="2869"/>
                      <a:pt x="974" y="2857"/>
                    </a:cubicBezTo>
                    <a:lnTo>
                      <a:pt x="1036" y="2731"/>
                    </a:lnTo>
                    <a:cubicBezTo>
                      <a:pt x="1070" y="2739"/>
                      <a:pt x="1099" y="2754"/>
                      <a:pt x="1143" y="2755"/>
                    </a:cubicBezTo>
                    <a:cubicBezTo>
                      <a:pt x="1125" y="2800"/>
                      <a:pt x="1149" y="2744"/>
                      <a:pt x="1122" y="2776"/>
                    </a:cubicBezTo>
                    <a:cubicBezTo>
                      <a:pt x="1104" y="2798"/>
                      <a:pt x="1114" y="2769"/>
                      <a:pt x="1116" y="2807"/>
                    </a:cubicBezTo>
                    <a:cubicBezTo>
                      <a:pt x="1118" y="2844"/>
                      <a:pt x="1120" y="2874"/>
                      <a:pt x="1084" y="2874"/>
                    </a:cubicBezTo>
                    <a:close/>
                    <a:moveTo>
                      <a:pt x="1736" y="2899"/>
                    </a:moveTo>
                    <a:cubicBezTo>
                      <a:pt x="1699" y="2908"/>
                      <a:pt x="1632" y="2924"/>
                      <a:pt x="1592" y="2925"/>
                    </a:cubicBezTo>
                    <a:cubicBezTo>
                      <a:pt x="1607" y="2859"/>
                      <a:pt x="1616" y="2924"/>
                      <a:pt x="1599" y="2806"/>
                    </a:cubicBezTo>
                    <a:cubicBezTo>
                      <a:pt x="1592" y="2802"/>
                      <a:pt x="1584" y="2800"/>
                      <a:pt x="1581" y="2800"/>
                    </a:cubicBezTo>
                    <a:lnTo>
                      <a:pt x="1558" y="2789"/>
                    </a:lnTo>
                    <a:cubicBezTo>
                      <a:pt x="1664" y="2765"/>
                      <a:pt x="1744" y="2775"/>
                      <a:pt x="1837" y="2730"/>
                    </a:cubicBezTo>
                    <a:lnTo>
                      <a:pt x="1888" y="2857"/>
                    </a:lnTo>
                    <a:cubicBezTo>
                      <a:pt x="1864" y="2869"/>
                      <a:pt x="1833" y="2876"/>
                      <a:pt x="1803" y="2882"/>
                    </a:cubicBezTo>
                    <a:lnTo>
                      <a:pt x="1803" y="2815"/>
                    </a:lnTo>
                    <a:cubicBezTo>
                      <a:pt x="1759" y="2811"/>
                      <a:pt x="1788" y="2804"/>
                      <a:pt x="1744" y="2815"/>
                    </a:cubicBezTo>
                    <a:cubicBezTo>
                      <a:pt x="1756" y="2797"/>
                      <a:pt x="1767" y="2781"/>
                      <a:pt x="1778" y="2764"/>
                    </a:cubicBezTo>
                    <a:cubicBezTo>
                      <a:pt x="1738" y="2773"/>
                      <a:pt x="1722" y="2778"/>
                      <a:pt x="1710" y="2815"/>
                    </a:cubicBezTo>
                    <a:cubicBezTo>
                      <a:pt x="1701" y="2846"/>
                      <a:pt x="1719" y="2868"/>
                      <a:pt x="1736" y="2899"/>
                    </a:cubicBezTo>
                    <a:close/>
                    <a:moveTo>
                      <a:pt x="1353" y="2165"/>
                    </a:moveTo>
                    <a:cubicBezTo>
                      <a:pt x="1390" y="2221"/>
                      <a:pt x="1360" y="2325"/>
                      <a:pt x="1427" y="2339"/>
                    </a:cubicBezTo>
                    <a:cubicBezTo>
                      <a:pt x="1434" y="2077"/>
                      <a:pt x="1373" y="2191"/>
                      <a:pt x="1342" y="2121"/>
                    </a:cubicBezTo>
                    <a:cubicBezTo>
                      <a:pt x="1327" y="2045"/>
                      <a:pt x="1349" y="2044"/>
                      <a:pt x="1358" y="1989"/>
                    </a:cubicBezTo>
                    <a:cubicBezTo>
                      <a:pt x="1365" y="1942"/>
                      <a:pt x="1321" y="1950"/>
                      <a:pt x="1311" y="1892"/>
                    </a:cubicBezTo>
                    <a:cubicBezTo>
                      <a:pt x="1357" y="1820"/>
                      <a:pt x="1435" y="1869"/>
                      <a:pt x="1428" y="1793"/>
                    </a:cubicBezTo>
                    <a:cubicBezTo>
                      <a:pt x="1395" y="1772"/>
                      <a:pt x="1337" y="1792"/>
                      <a:pt x="1316" y="1759"/>
                    </a:cubicBezTo>
                    <a:cubicBezTo>
                      <a:pt x="1296" y="1727"/>
                      <a:pt x="1329" y="1682"/>
                      <a:pt x="1346" y="1665"/>
                    </a:cubicBezTo>
                    <a:cubicBezTo>
                      <a:pt x="1395" y="1679"/>
                      <a:pt x="1376" y="1680"/>
                      <a:pt x="1400" y="1719"/>
                    </a:cubicBezTo>
                    <a:cubicBezTo>
                      <a:pt x="1515" y="1731"/>
                      <a:pt x="1523" y="1715"/>
                      <a:pt x="1625" y="1757"/>
                    </a:cubicBezTo>
                    <a:cubicBezTo>
                      <a:pt x="1634" y="1916"/>
                      <a:pt x="1547" y="1882"/>
                      <a:pt x="1457" y="1886"/>
                    </a:cubicBezTo>
                    <a:cubicBezTo>
                      <a:pt x="1427" y="1888"/>
                      <a:pt x="1405" y="1892"/>
                      <a:pt x="1385" y="1909"/>
                    </a:cubicBezTo>
                    <a:cubicBezTo>
                      <a:pt x="1409" y="1929"/>
                      <a:pt x="1409" y="1927"/>
                      <a:pt x="1448" y="1935"/>
                    </a:cubicBezTo>
                    <a:cubicBezTo>
                      <a:pt x="1533" y="1952"/>
                      <a:pt x="1492" y="2005"/>
                      <a:pt x="1511" y="2100"/>
                    </a:cubicBezTo>
                    <a:cubicBezTo>
                      <a:pt x="1550" y="2041"/>
                      <a:pt x="1523" y="1991"/>
                      <a:pt x="1577" y="1967"/>
                    </a:cubicBezTo>
                    <a:cubicBezTo>
                      <a:pt x="1610" y="2042"/>
                      <a:pt x="1601" y="2076"/>
                      <a:pt x="1577" y="2149"/>
                    </a:cubicBezTo>
                    <a:cubicBezTo>
                      <a:pt x="1617" y="2174"/>
                      <a:pt x="1618" y="2137"/>
                      <a:pt x="1627" y="2196"/>
                    </a:cubicBezTo>
                    <a:cubicBezTo>
                      <a:pt x="1638" y="2274"/>
                      <a:pt x="1612" y="2358"/>
                      <a:pt x="1557" y="2407"/>
                    </a:cubicBezTo>
                    <a:cubicBezTo>
                      <a:pt x="1497" y="2459"/>
                      <a:pt x="1503" y="2425"/>
                      <a:pt x="1502" y="2535"/>
                    </a:cubicBezTo>
                    <a:cubicBezTo>
                      <a:pt x="1502" y="2594"/>
                      <a:pt x="1503" y="2655"/>
                      <a:pt x="1479" y="2701"/>
                    </a:cubicBezTo>
                    <a:cubicBezTo>
                      <a:pt x="1383" y="2681"/>
                      <a:pt x="1423" y="2605"/>
                      <a:pt x="1425" y="2434"/>
                    </a:cubicBezTo>
                    <a:cubicBezTo>
                      <a:pt x="1366" y="2389"/>
                      <a:pt x="1294" y="2369"/>
                      <a:pt x="1302" y="2221"/>
                    </a:cubicBezTo>
                    <a:cubicBezTo>
                      <a:pt x="1305" y="2178"/>
                      <a:pt x="1313" y="2169"/>
                      <a:pt x="1353" y="2165"/>
                    </a:cubicBezTo>
                    <a:close/>
                    <a:moveTo>
                      <a:pt x="677" y="2535"/>
                    </a:moveTo>
                    <a:cubicBezTo>
                      <a:pt x="685" y="2563"/>
                      <a:pt x="678" y="2547"/>
                      <a:pt x="699" y="2565"/>
                    </a:cubicBezTo>
                    <a:cubicBezTo>
                      <a:pt x="752" y="2611"/>
                      <a:pt x="903" y="2695"/>
                      <a:pt x="965" y="2696"/>
                    </a:cubicBezTo>
                    <a:cubicBezTo>
                      <a:pt x="959" y="2722"/>
                      <a:pt x="954" y="2721"/>
                      <a:pt x="948" y="2747"/>
                    </a:cubicBezTo>
                    <a:cubicBezTo>
                      <a:pt x="896" y="2746"/>
                      <a:pt x="791" y="2693"/>
                      <a:pt x="755" y="2669"/>
                    </a:cubicBezTo>
                    <a:cubicBezTo>
                      <a:pt x="589" y="2561"/>
                      <a:pt x="451" y="2449"/>
                      <a:pt x="329" y="2283"/>
                    </a:cubicBezTo>
                    <a:cubicBezTo>
                      <a:pt x="91" y="1958"/>
                      <a:pt x="5" y="1570"/>
                      <a:pt x="97" y="1150"/>
                    </a:cubicBezTo>
                    <a:cubicBezTo>
                      <a:pt x="143" y="940"/>
                      <a:pt x="268" y="687"/>
                      <a:pt x="421" y="535"/>
                    </a:cubicBezTo>
                    <a:cubicBezTo>
                      <a:pt x="430" y="526"/>
                      <a:pt x="434" y="523"/>
                      <a:pt x="442" y="514"/>
                    </a:cubicBezTo>
                    <a:cubicBezTo>
                      <a:pt x="504" y="446"/>
                      <a:pt x="576" y="385"/>
                      <a:pt x="652" y="334"/>
                    </a:cubicBezTo>
                    <a:cubicBezTo>
                      <a:pt x="1121" y="23"/>
                      <a:pt x="1735" y="0"/>
                      <a:pt x="2203" y="315"/>
                    </a:cubicBezTo>
                    <a:lnTo>
                      <a:pt x="2390" y="467"/>
                    </a:lnTo>
                    <a:cubicBezTo>
                      <a:pt x="2613" y="693"/>
                      <a:pt x="2811" y="1034"/>
                      <a:pt x="2811" y="1375"/>
                    </a:cubicBezTo>
                    <a:lnTo>
                      <a:pt x="2811" y="1528"/>
                    </a:lnTo>
                    <a:cubicBezTo>
                      <a:pt x="2811" y="1813"/>
                      <a:pt x="2667" y="2145"/>
                      <a:pt x="2537" y="2304"/>
                    </a:cubicBezTo>
                    <a:cubicBezTo>
                      <a:pt x="2493" y="2358"/>
                      <a:pt x="2460" y="2391"/>
                      <a:pt x="2411" y="2440"/>
                    </a:cubicBezTo>
                    <a:cubicBezTo>
                      <a:pt x="2306" y="2545"/>
                      <a:pt x="2055" y="2744"/>
                      <a:pt x="1922" y="2747"/>
                    </a:cubicBezTo>
                    <a:cubicBezTo>
                      <a:pt x="1917" y="2727"/>
                      <a:pt x="1914" y="2722"/>
                      <a:pt x="1914" y="2696"/>
                    </a:cubicBezTo>
                    <a:cubicBezTo>
                      <a:pt x="1995" y="2694"/>
                      <a:pt x="2114" y="2602"/>
                      <a:pt x="2176" y="2569"/>
                    </a:cubicBezTo>
                    <a:cubicBezTo>
                      <a:pt x="2169" y="2539"/>
                      <a:pt x="2155" y="2526"/>
                      <a:pt x="2142" y="2501"/>
                    </a:cubicBezTo>
                    <a:cubicBezTo>
                      <a:pt x="2102" y="2424"/>
                      <a:pt x="2080" y="2361"/>
                      <a:pt x="2068" y="2270"/>
                    </a:cubicBezTo>
                    <a:cubicBezTo>
                      <a:pt x="2051" y="2134"/>
                      <a:pt x="2024" y="1600"/>
                      <a:pt x="2024" y="1502"/>
                    </a:cubicBezTo>
                    <a:cubicBezTo>
                      <a:pt x="2024" y="1424"/>
                      <a:pt x="1992" y="1413"/>
                      <a:pt x="1945" y="1378"/>
                    </a:cubicBezTo>
                    <a:cubicBezTo>
                      <a:pt x="1914" y="1354"/>
                      <a:pt x="1853" y="1317"/>
                      <a:pt x="1812" y="1308"/>
                    </a:cubicBezTo>
                    <a:cubicBezTo>
                      <a:pt x="1769" y="1389"/>
                      <a:pt x="1656" y="1489"/>
                      <a:pt x="1575" y="1511"/>
                    </a:cubicBezTo>
                    <a:cubicBezTo>
                      <a:pt x="1583" y="1540"/>
                      <a:pt x="1596" y="1544"/>
                      <a:pt x="1621" y="1558"/>
                    </a:cubicBezTo>
                    <a:cubicBezTo>
                      <a:pt x="1654" y="1577"/>
                      <a:pt x="1652" y="1575"/>
                      <a:pt x="1679" y="1601"/>
                    </a:cubicBezTo>
                    <a:cubicBezTo>
                      <a:pt x="1722" y="1645"/>
                      <a:pt x="1728" y="1668"/>
                      <a:pt x="1742" y="1733"/>
                    </a:cubicBezTo>
                    <a:cubicBezTo>
                      <a:pt x="1753" y="1781"/>
                      <a:pt x="1762" y="1854"/>
                      <a:pt x="1761" y="1908"/>
                    </a:cubicBezTo>
                    <a:cubicBezTo>
                      <a:pt x="1761" y="1979"/>
                      <a:pt x="1770" y="2024"/>
                      <a:pt x="1770" y="2095"/>
                    </a:cubicBezTo>
                    <a:cubicBezTo>
                      <a:pt x="1770" y="2175"/>
                      <a:pt x="1761" y="2221"/>
                      <a:pt x="1761" y="2298"/>
                    </a:cubicBezTo>
                    <a:cubicBezTo>
                      <a:pt x="1762" y="2375"/>
                      <a:pt x="1746" y="2429"/>
                      <a:pt x="1744" y="2493"/>
                    </a:cubicBezTo>
                    <a:lnTo>
                      <a:pt x="1685" y="2493"/>
                    </a:lnTo>
                    <a:cubicBezTo>
                      <a:pt x="1681" y="2447"/>
                      <a:pt x="1668" y="2400"/>
                      <a:pt x="1668" y="2349"/>
                    </a:cubicBezTo>
                    <a:cubicBezTo>
                      <a:pt x="1668" y="2091"/>
                      <a:pt x="1708" y="1881"/>
                      <a:pt x="1609" y="1688"/>
                    </a:cubicBezTo>
                    <a:cubicBezTo>
                      <a:pt x="1566" y="1604"/>
                      <a:pt x="1470" y="1541"/>
                      <a:pt x="1383" y="1607"/>
                    </a:cubicBezTo>
                    <a:cubicBezTo>
                      <a:pt x="1200" y="1748"/>
                      <a:pt x="1245" y="1884"/>
                      <a:pt x="1223" y="2031"/>
                    </a:cubicBezTo>
                    <a:cubicBezTo>
                      <a:pt x="1217" y="2072"/>
                      <a:pt x="1218" y="2102"/>
                      <a:pt x="1224" y="2141"/>
                    </a:cubicBezTo>
                    <a:lnTo>
                      <a:pt x="1228" y="2442"/>
                    </a:lnTo>
                    <a:cubicBezTo>
                      <a:pt x="1228" y="2487"/>
                      <a:pt x="1205" y="2500"/>
                      <a:pt x="1160" y="2501"/>
                    </a:cubicBezTo>
                    <a:cubicBezTo>
                      <a:pt x="1159" y="2465"/>
                      <a:pt x="1152" y="2467"/>
                      <a:pt x="1151" y="2425"/>
                    </a:cubicBezTo>
                    <a:lnTo>
                      <a:pt x="1135" y="1849"/>
                    </a:lnTo>
                    <a:cubicBezTo>
                      <a:pt x="1135" y="1673"/>
                      <a:pt x="1215" y="1607"/>
                      <a:pt x="1321" y="1536"/>
                    </a:cubicBezTo>
                    <a:cubicBezTo>
                      <a:pt x="1259" y="1444"/>
                      <a:pt x="1243" y="1545"/>
                      <a:pt x="1084" y="1308"/>
                    </a:cubicBezTo>
                    <a:cubicBezTo>
                      <a:pt x="1032" y="1335"/>
                      <a:pt x="1004" y="1350"/>
                      <a:pt x="958" y="1385"/>
                    </a:cubicBezTo>
                    <a:cubicBezTo>
                      <a:pt x="891" y="1434"/>
                      <a:pt x="881" y="1445"/>
                      <a:pt x="880" y="1511"/>
                    </a:cubicBezTo>
                    <a:cubicBezTo>
                      <a:pt x="878" y="1674"/>
                      <a:pt x="851" y="2123"/>
                      <a:pt x="824" y="2266"/>
                    </a:cubicBezTo>
                    <a:cubicBezTo>
                      <a:pt x="805" y="2361"/>
                      <a:pt x="772" y="2527"/>
                      <a:pt x="677" y="2535"/>
                    </a:cubicBezTo>
                    <a:close/>
                    <a:moveTo>
                      <a:pt x="0" y="1426"/>
                    </a:moveTo>
                    <a:cubicBezTo>
                      <a:pt x="0" y="1915"/>
                      <a:pt x="185" y="2298"/>
                      <a:pt x="549" y="2596"/>
                    </a:cubicBezTo>
                    <a:cubicBezTo>
                      <a:pt x="716" y="2732"/>
                      <a:pt x="761" y="2732"/>
                      <a:pt x="914" y="2806"/>
                    </a:cubicBezTo>
                    <a:cubicBezTo>
                      <a:pt x="902" y="2825"/>
                      <a:pt x="889" y="2842"/>
                      <a:pt x="889" y="2874"/>
                    </a:cubicBezTo>
                    <a:cubicBezTo>
                      <a:pt x="889" y="2941"/>
                      <a:pt x="1344" y="2992"/>
                      <a:pt x="1482" y="2992"/>
                    </a:cubicBezTo>
                    <a:cubicBezTo>
                      <a:pt x="1595" y="2992"/>
                      <a:pt x="1822" y="2950"/>
                      <a:pt x="1934" y="2911"/>
                    </a:cubicBezTo>
                    <a:cubicBezTo>
                      <a:pt x="1961" y="2902"/>
                      <a:pt x="1965" y="2897"/>
                      <a:pt x="1990" y="2891"/>
                    </a:cubicBezTo>
                    <a:cubicBezTo>
                      <a:pt x="1987" y="2857"/>
                      <a:pt x="1972" y="2841"/>
                      <a:pt x="1964" y="2806"/>
                    </a:cubicBezTo>
                    <a:cubicBezTo>
                      <a:pt x="2149" y="2709"/>
                      <a:pt x="2126" y="2751"/>
                      <a:pt x="2320" y="2603"/>
                    </a:cubicBezTo>
                    <a:cubicBezTo>
                      <a:pt x="2642" y="2357"/>
                      <a:pt x="2879" y="1923"/>
                      <a:pt x="2879" y="1477"/>
                    </a:cubicBezTo>
                    <a:cubicBezTo>
                      <a:pt x="2879" y="1164"/>
                      <a:pt x="2759" y="794"/>
                      <a:pt x="2563" y="565"/>
                    </a:cubicBezTo>
                    <a:cubicBezTo>
                      <a:pt x="2547" y="546"/>
                      <a:pt x="2538" y="540"/>
                      <a:pt x="2523" y="520"/>
                    </a:cubicBezTo>
                    <a:cubicBezTo>
                      <a:pt x="2507" y="499"/>
                      <a:pt x="2498" y="491"/>
                      <a:pt x="2479" y="471"/>
                    </a:cubicBezTo>
                    <a:cubicBezTo>
                      <a:pt x="2361" y="355"/>
                      <a:pt x="2228" y="254"/>
                      <a:pt x="2072" y="176"/>
                    </a:cubicBezTo>
                    <a:cubicBezTo>
                      <a:pt x="1922" y="101"/>
                      <a:pt x="1735" y="29"/>
                      <a:pt x="1516" y="29"/>
                    </a:cubicBezTo>
                    <a:cubicBezTo>
                      <a:pt x="1101" y="29"/>
                      <a:pt x="857" y="107"/>
                      <a:pt x="552" y="335"/>
                    </a:cubicBezTo>
                    <a:cubicBezTo>
                      <a:pt x="527" y="353"/>
                      <a:pt x="523" y="359"/>
                      <a:pt x="502" y="378"/>
                    </a:cubicBezTo>
                    <a:lnTo>
                      <a:pt x="408" y="463"/>
                    </a:lnTo>
                    <a:cubicBezTo>
                      <a:pt x="388" y="484"/>
                      <a:pt x="384" y="493"/>
                      <a:pt x="366" y="514"/>
                    </a:cubicBezTo>
                    <a:cubicBezTo>
                      <a:pt x="152" y="755"/>
                      <a:pt x="0" y="1086"/>
                      <a:pt x="0" y="14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5" name="Freeform 14">
                <a:extLst>
                  <a:ext uri="{FF2B5EF4-FFF2-40B4-BE49-F238E27FC236}">
                    <a16:creationId xmlns:a16="http://schemas.microsoft.com/office/drawing/2014/main" id="{569D3C96-A4B7-4BC6-8E27-BC6D42BEB1C0}"/>
                  </a:ext>
                </a:extLst>
              </p:cNvPr>
              <p:cNvSpPr>
                <a:spLocks noEditPoints="1"/>
              </p:cNvSpPr>
              <p:nvPr/>
            </p:nvSpPr>
            <p:spPr bwMode="auto">
              <a:xfrm>
                <a:off x="4065588" y="1646238"/>
                <a:ext cx="969963" cy="958850"/>
              </a:xfrm>
              <a:custGeom>
                <a:avLst/>
                <a:gdLst>
                  <a:gd name="T0" fmla="*/ 2152 w 4182"/>
                  <a:gd name="T1" fmla="*/ 4022 h 4106"/>
                  <a:gd name="T2" fmla="*/ 1282 w 4182"/>
                  <a:gd name="T3" fmla="*/ 3867 h 4106"/>
                  <a:gd name="T4" fmla="*/ 834 w 4182"/>
                  <a:gd name="T5" fmla="*/ 3603 h 4106"/>
                  <a:gd name="T6" fmla="*/ 773 w 4182"/>
                  <a:gd name="T7" fmla="*/ 3546 h 4106"/>
                  <a:gd name="T8" fmla="*/ 646 w 4182"/>
                  <a:gd name="T9" fmla="*/ 3427 h 4106"/>
                  <a:gd name="T10" fmla="*/ 382 w 4182"/>
                  <a:gd name="T11" fmla="*/ 3098 h 4106"/>
                  <a:gd name="T12" fmla="*/ 94 w 4182"/>
                  <a:gd name="T13" fmla="*/ 2184 h 4106"/>
                  <a:gd name="T14" fmla="*/ 280 w 4182"/>
                  <a:gd name="T15" fmla="*/ 1211 h 4106"/>
                  <a:gd name="T16" fmla="*/ 567 w 4182"/>
                  <a:gd name="T17" fmla="*/ 769 h 4106"/>
                  <a:gd name="T18" fmla="*/ 630 w 4182"/>
                  <a:gd name="T19" fmla="*/ 713 h 4106"/>
                  <a:gd name="T20" fmla="*/ 953 w 4182"/>
                  <a:gd name="T21" fmla="*/ 427 h 4106"/>
                  <a:gd name="T22" fmla="*/ 2075 w 4182"/>
                  <a:gd name="T23" fmla="*/ 85 h 4106"/>
                  <a:gd name="T24" fmla="*/ 2939 w 4182"/>
                  <a:gd name="T25" fmla="*/ 288 h 4106"/>
                  <a:gd name="T26" fmla="*/ 3360 w 4182"/>
                  <a:gd name="T27" fmla="*/ 578 h 4106"/>
                  <a:gd name="T28" fmla="*/ 3483 w 4182"/>
                  <a:gd name="T29" fmla="*/ 700 h 4106"/>
                  <a:gd name="T30" fmla="*/ 3647 w 4182"/>
                  <a:gd name="T31" fmla="*/ 893 h 4106"/>
                  <a:gd name="T32" fmla="*/ 4023 w 4182"/>
                  <a:gd name="T33" fmla="*/ 1947 h 4106"/>
                  <a:gd name="T34" fmla="*/ 3777 w 4182"/>
                  <a:gd name="T35" fmla="*/ 3014 h 4106"/>
                  <a:gd name="T36" fmla="*/ 3473 w 4182"/>
                  <a:gd name="T37" fmla="*/ 3429 h 4106"/>
                  <a:gd name="T38" fmla="*/ 3077 w 4182"/>
                  <a:gd name="T39" fmla="*/ 3745 h 4106"/>
                  <a:gd name="T40" fmla="*/ 2914 w 4182"/>
                  <a:gd name="T41" fmla="*/ 3827 h 4106"/>
                  <a:gd name="T42" fmla="*/ 2567 w 4182"/>
                  <a:gd name="T43" fmla="*/ 3955 h 4106"/>
                  <a:gd name="T44" fmla="*/ 2152 w 4182"/>
                  <a:gd name="T45" fmla="*/ 4022 h 4106"/>
                  <a:gd name="T46" fmla="*/ 9 w 4182"/>
                  <a:gd name="T47" fmla="*/ 1880 h 4106"/>
                  <a:gd name="T48" fmla="*/ 62 w 4182"/>
                  <a:gd name="T49" fmla="*/ 2563 h 4106"/>
                  <a:gd name="T50" fmla="*/ 122 w 4182"/>
                  <a:gd name="T51" fmla="*/ 2749 h 4106"/>
                  <a:gd name="T52" fmla="*/ 480 w 4182"/>
                  <a:gd name="T53" fmla="*/ 3373 h 4106"/>
                  <a:gd name="T54" fmla="*/ 730 w 4182"/>
                  <a:gd name="T55" fmla="*/ 3623 h 4106"/>
                  <a:gd name="T56" fmla="*/ 868 w 4182"/>
                  <a:gd name="T57" fmla="*/ 3730 h 4106"/>
                  <a:gd name="T58" fmla="*/ 939 w 4182"/>
                  <a:gd name="T59" fmla="*/ 3778 h 4106"/>
                  <a:gd name="T60" fmla="*/ 1017 w 4182"/>
                  <a:gd name="T61" fmla="*/ 3827 h 4106"/>
                  <a:gd name="T62" fmla="*/ 1982 w 4182"/>
                  <a:gd name="T63" fmla="*/ 4106 h 4106"/>
                  <a:gd name="T64" fmla="*/ 2935 w 4182"/>
                  <a:gd name="T65" fmla="*/ 3917 h 4106"/>
                  <a:gd name="T66" fmla="*/ 3094 w 4182"/>
                  <a:gd name="T67" fmla="*/ 3830 h 4106"/>
                  <a:gd name="T68" fmla="*/ 3243 w 4182"/>
                  <a:gd name="T69" fmla="*/ 3733 h 4106"/>
                  <a:gd name="T70" fmla="*/ 3379 w 4182"/>
                  <a:gd name="T71" fmla="*/ 3624 h 4106"/>
                  <a:gd name="T72" fmla="*/ 3445 w 4182"/>
                  <a:gd name="T73" fmla="*/ 3571 h 4106"/>
                  <a:gd name="T74" fmla="*/ 3624 w 4182"/>
                  <a:gd name="T75" fmla="*/ 3377 h 4106"/>
                  <a:gd name="T76" fmla="*/ 3915 w 4182"/>
                  <a:gd name="T77" fmla="*/ 2932 h 4106"/>
                  <a:gd name="T78" fmla="*/ 3944 w 4182"/>
                  <a:gd name="T79" fmla="*/ 1247 h 4106"/>
                  <a:gd name="T80" fmla="*/ 3813 w 4182"/>
                  <a:gd name="T81" fmla="*/ 1006 h 4106"/>
                  <a:gd name="T82" fmla="*/ 3718 w 4182"/>
                  <a:gd name="T83" fmla="*/ 847 h 4106"/>
                  <a:gd name="T84" fmla="*/ 3470 w 4182"/>
                  <a:gd name="T85" fmla="*/ 595 h 4106"/>
                  <a:gd name="T86" fmla="*/ 3139 w 4182"/>
                  <a:gd name="T87" fmla="*/ 308 h 4106"/>
                  <a:gd name="T88" fmla="*/ 2067 w 4182"/>
                  <a:gd name="T89" fmla="*/ 0 h 4106"/>
                  <a:gd name="T90" fmla="*/ 787 w 4182"/>
                  <a:gd name="T91" fmla="*/ 439 h 4106"/>
                  <a:gd name="T92" fmla="*/ 89 w 4182"/>
                  <a:gd name="T93" fmla="*/ 1459 h 4106"/>
                  <a:gd name="T94" fmla="*/ 9 w 4182"/>
                  <a:gd name="T95" fmla="*/ 1880 h 4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82" h="4106">
                    <a:moveTo>
                      <a:pt x="2152" y="4022"/>
                    </a:moveTo>
                    <a:cubicBezTo>
                      <a:pt x="1818" y="4022"/>
                      <a:pt x="1527" y="3989"/>
                      <a:pt x="1282" y="3867"/>
                    </a:cubicBezTo>
                    <a:cubicBezTo>
                      <a:pt x="1123" y="3787"/>
                      <a:pt x="973" y="3712"/>
                      <a:pt x="834" y="3603"/>
                    </a:cubicBezTo>
                    <a:cubicBezTo>
                      <a:pt x="808" y="3583"/>
                      <a:pt x="797" y="3565"/>
                      <a:pt x="773" y="3546"/>
                    </a:cubicBezTo>
                    <a:cubicBezTo>
                      <a:pt x="711" y="3497"/>
                      <a:pt x="693" y="3468"/>
                      <a:pt x="646" y="3427"/>
                    </a:cubicBezTo>
                    <a:cubicBezTo>
                      <a:pt x="560" y="3351"/>
                      <a:pt x="442" y="3197"/>
                      <a:pt x="382" y="3098"/>
                    </a:cubicBezTo>
                    <a:cubicBezTo>
                      <a:pt x="250" y="2879"/>
                      <a:pt x="94" y="2473"/>
                      <a:pt x="94" y="2184"/>
                    </a:cubicBezTo>
                    <a:cubicBezTo>
                      <a:pt x="94" y="1799"/>
                      <a:pt x="106" y="1560"/>
                      <a:pt x="280" y="1211"/>
                    </a:cubicBezTo>
                    <a:cubicBezTo>
                      <a:pt x="334" y="1105"/>
                      <a:pt x="478" y="840"/>
                      <a:pt x="567" y="769"/>
                    </a:cubicBezTo>
                    <a:cubicBezTo>
                      <a:pt x="595" y="747"/>
                      <a:pt x="604" y="739"/>
                      <a:pt x="630" y="713"/>
                    </a:cubicBezTo>
                    <a:lnTo>
                      <a:pt x="953" y="427"/>
                    </a:lnTo>
                    <a:cubicBezTo>
                      <a:pt x="1277" y="213"/>
                      <a:pt x="1674" y="85"/>
                      <a:pt x="2075" y="85"/>
                    </a:cubicBezTo>
                    <a:cubicBezTo>
                      <a:pt x="2385" y="85"/>
                      <a:pt x="2717" y="174"/>
                      <a:pt x="2939" y="288"/>
                    </a:cubicBezTo>
                    <a:lnTo>
                      <a:pt x="3360" y="578"/>
                    </a:lnTo>
                    <a:cubicBezTo>
                      <a:pt x="3430" y="647"/>
                      <a:pt x="3408" y="610"/>
                      <a:pt x="3483" y="700"/>
                    </a:cubicBezTo>
                    <a:cubicBezTo>
                      <a:pt x="3541" y="769"/>
                      <a:pt x="3569" y="789"/>
                      <a:pt x="3647" y="893"/>
                    </a:cubicBezTo>
                    <a:cubicBezTo>
                      <a:pt x="3850" y="1164"/>
                      <a:pt x="4023" y="1591"/>
                      <a:pt x="4023" y="1947"/>
                    </a:cubicBezTo>
                    <a:cubicBezTo>
                      <a:pt x="4023" y="2470"/>
                      <a:pt x="3975" y="2614"/>
                      <a:pt x="3777" y="3014"/>
                    </a:cubicBezTo>
                    <a:cubicBezTo>
                      <a:pt x="3733" y="3103"/>
                      <a:pt x="3548" y="3369"/>
                      <a:pt x="3473" y="3429"/>
                    </a:cubicBezTo>
                    <a:cubicBezTo>
                      <a:pt x="3340" y="3534"/>
                      <a:pt x="3274" y="3636"/>
                      <a:pt x="3077" y="3745"/>
                    </a:cubicBezTo>
                    <a:cubicBezTo>
                      <a:pt x="3019" y="3777"/>
                      <a:pt x="2974" y="3800"/>
                      <a:pt x="2914" y="3827"/>
                    </a:cubicBezTo>
                    <a:cubicBezTo>
                      <a:pt x="2776" y="3889"/>
                      <a:pt x="2714" y="3912"/>
                      <a:pt x="2567" y="3955"/>
                    </a:cubicBezTo>
                    <a:cubicBezTo>
                      <a:pt x="2455" y="3988"/>
                      <a:pt x="2297" y="4022"/>
                      <a:pt x="2152" y="4022"/>
                    </a:cubicBezTo>
                    <a:close/>
                    <a:moveTo>
                      <a:pt x="9" y="1880"/>
                    </a:moveTo>
                    <a:cubicBezTo>
                      <a:pt x="9" y="2149"/>
                      <a:pt x="0" y="2296"/>
                      <a:pt x="62" y="2563"/>
                    </a:cubicBezTo>
                    <a:cubicBezTo>
                      <a:pt x="76" y="2621"/>
                      <a:pt x="99" y="2693"/>
                      <a:pt x="122" y="2749"/>
                    </a:cubicBezTo>
                    <a:cubicBezTo>
                      <a:pt x="207" y="2959"/>
                      <a:pt x="341" y="3194"/>
                      <a:pt x="480" y="3373"/>
                    </a:cubicBezTo>
                    <a:cubicBezTo>
                      <a:pt x="543" y="3455"/>
                      <a:pt x="651" y="3558"/>
                      <a:pt x="730" y="3623"/>
                    </a:cubicBezTo>
                    <a:lnTo>
                      <a:pt x="868" y="3730"/>
                    </a:lnTo>
                    <a:cubicBezTo>
                      <a:pt x="893" y="3748"/>
                      <a:pt x="914" y="3762"/>
                      <a:pt x="939" y="3778"/>
                    </a:cubicBezTo>
                    <a:cubicBezTo>
                      <a:pt x="966" y="3795"/>
                      <a:pt x="993" y="3812"/>
                      <a:pt x="1017" y="3827"/>
                    </a:cubicBezTo>
                    <a:cubicBezTo>
                      <a:pt x="1283" y="3980"/>
                      <a:pt x="1622" y="4106"/>
                      <a:pt x="1982" y="4106"/>
                    </a:cubicBezTo>
                    <a:cubicBezTo>
                      <a:pt x="2426" y="4106"/>
                      <a:pt x="2563" y="4069"/>
                      <a:pt x="2935" y="3917"/>
                    </a:cubicBezTo>
                    <a:lnTo>
                      <a:pt x="3094" y="3830"/>
                    </a:lnTo>
                    <a:cubicBezTo>
                      <a:pt x="3147" y="3801"/>
                      <a:pt x="3197" y="3767"/>
                      <a:pt x="3243" y="3733"/>
                    </a:cubicBezTo>
                    <a:lnTo>
                      <a:pt x="3379" y="3624"/>
                    </a:lnTo>
                    <a:cubicBezTo>
                      <a:pt x="3403" y="3605"/>
                      <a:pt x="3422" y="3594"/>
                      <a:pt x="3445" y="3571"/>
                    </a:cubicBezTo>
                    <a:lnTo>
                      <a:pt x="3624" y="3377"/>
                    </a:lnTo>
                    <a:cubicBezTo>
                      <a:pt x="3763" y="3205"/>
                      <a:pt x="3800" y="3163"/>
                      <a:pt x="3915" y="2932"/>
                    </a:cubicBezTo>
                    <a:cubicBezTo>
                      <a:pt x="4155" y="2453"/>
                      <a:pt x="4182" y="1744"/>
                      <a:pt x="3944" y="1247"/>
                    </a:cubicBezTo>
                    <a:lnTo>
                      <a:pt x="3813" y="1006"/>
                    </a:lnTo>
                    <a:cubicBezTo>
                      <a:pt x="3780" y="952"/>
                      <a:pt x="3753" y="896"/>
                      <a:pt x="3718" y="847"/>
                    </a:cubicBezTo>
                    <a:lnTo>
                      <a:pt x="3470" y="595"/>
                    </a:lnTo>
                    <a:cubicBezTo>
                      <a:pt x="3363" y="487"/>
                      <a:pt x="3265" y="393"/>
                      <a:pt x="3139" y="308"/>
                    </a:cubicBezTo>
                    <a:cubicBezTo>
                      <a:pt x="2870" y="127"/>
                      <a:pt x="2419" y="0"/>
                      <a:pt x="2067" y="0"/>
                    </a:cubicBezTo>
                    <a:cubicBezTo>
                      <a:pt x="1608" y="0"/>
                      <a:pt x="1130" y="165"/>
                      <a:pt x="787" y="439"/>
                    </a:cubicBezTo>
                    <a:cubicBezTo>
                      <a:pt x="457" y="703"/>
                      <a:pt x="223" y="1059"/>
                      <a:pt x="89" y="1459"/>
                    </a:cubicBezTo>
                    <a:cubicBezTo>
                      <a:pt x="52" y="1570"/>
                      <a:pt x="9" y="1739"/>
                      <a:pt x="9" y="18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6" name="Freeform 15">
                <a:extLst>
                  <a:ext uri="{FF2B5EF4-FFF2-40B4-BE49-F238E27FC236}">
                    <a16:creationId xmlns:a16="http://schemas.microsoft.com/office/drawing/2014/main" id="{801B34FD-9079-44EA-A8D5-7E55494E3CC3}"/>
                  </a:ext>
                </a:extLst>
              </p:cNvPr>
              <p:cNvSpPr>
                <a:spLocks noEditPoints="1"/>
              </p:cNvSpPr>
              <p:nvPr/>
            </p:nvSpPr>
            <p:spPr bwMode="auto">
              <a:xfrm>
                <a:off x="4570413" y="2382838"/>
                <a:ext cx="298450" cy="184150"/>
              </a:xfrm>
              <a:custGeom>
                <a:avLst/>
                <a:gdLst>
                  <a:gd name="T0" fmla="*/ 781 w 1287"/>
                  <a:gd name="T1" fmla="*/ 444 h 788"/>
                  <a:gd name="T2" fmla="*/ 1067 w 1287"/>
                  <a:gd name="T3" fmla="*/ 69 h 788"/>
                  <a:gd name="T4" fmla="*/ 1118 w 1287"/>
                  <a:gd name="T5" fmla="*/ 128 h 788"/>
                  <a:gd name="T6" fmla="*/ 1228 w 1287"/>
                  <a:gd name="T7" fmla="*/ 204 h 788"/>
                  <a:gd name="T8" fmla="*/ 1236 w 1287"/>
                  <a:gd name="T9" fmla="*/ 187 h 788"/>
                  <a:gd name="T10" fmla="*/ 1278 w 1287"/>
                  <a:gd name="T11" fmla="*/ 86 h 788"/>
                  <a:gd name="T12" fmla="*/ 1168 w 1287"/>
                  <a:gd name="T13" fmla="*/ 103 h 788"/>
                  <a:gd name="T14" fmla="*/ 997 w 1287"/>
                  <a:gd name="T15" fmla="*/ 101 h 788"/>
                  <a:gd name="T16" fmla="*/ 728 w 1287"/>
                  <a:gd name="T17" fmla="*/ 306 h 788"/>
                  <a:gd name="T18" fmla="*/ 779 w 1287"/>
                  <a:gd name="T19" fmla="*/ 433 h 788"/>
                  <a:gd name="T20" fmla="*/ 711 w 1287"/>
                  <a:gd name="T21" fmla="*/ 314 h 788"/>
                  <a:gd name="T22" fmla="*/ 398 w 1287"/>
                  <a:gd name="T23" fmla="*/ 450 h 788"/>
                  <a:gd name="T24" fmla="*/ 329 w 1287"/>
                  <a:gd name="T25" fmla="*/ 484 h 788"/>
                  <a:gd name="T26" fmla="*/ 152 w 1287"/>
                  <a:gd name="T27" fmla="*/ 534 h 788"/>
                  <a:gd name="T28" fmla="*/ 203 w 1287"/>
                  <a:gd name="T29" fmla="*/ 721 h 788"/>
                  <a:gd name="T30" fmla="*/ 102 w 1287"/>
                  <a:gd name="T31" fmla="*/ 543 h 788"/>
                  <a:gd name="T32" fmla="*/ 0 w 1287"/>
                  <a:gd name="T33" fmla="*/ 534 h 788"/>
                  <a:gd name="T34" fmla="*/ 42 w 1287"/>
                  <a:gd name="T35" fmla="*/ 560 h 788"/>
                  <a:gd name="T36" fmla="*/ 220 w 1287"/>
                  <a:gd name="T37" fmla="*/ 534 h 788"/>
                  <a:gd name="T38" fmla="*/ 313 w 1287"/>
                  <a:gd name="T39" fmla="*/ 729 h 788"/>
                  <a:gd name="T40" fmla="*/ 406 w 1287"/>
                  <a:gd name="T41" fmla="*/ 678 h 788"/>
                  <a:gd name="T42" fmla="*/ 421 w 1287"/>
                  <a:gd name="T43" fmla="*/ 630 h 788"/>
                  <a:gd name="T44" fmla="*/ 474 w 1287"/>
                  <a:gd name="T45" fmla="*/ 458 h 788"/>
                  <a:gd name="T46" fmla="*/ 584 w 1287"/>
                  <a:gd name="T47" fmla="*/ 628 h 788"/>
                  <a:gd name="T48" fmla="*/ 686 w 1287"/>
                  <a:gd name="T49" fmla="*/ 619 h 788"/>
                  <a:gd name="T50" fmla="*/ 609 w 1287"/>
                  <a:gd name="T51" fmla="*/ 501 h 788"/>
                  <a:gd name="T52" fmla="*/ 821 w 1287"/>
                  <a:gd name="T53" fmla="*/ 534 h 788"/>
                  <a:gd name="T54" fmla="*/ 838 w 1287"/>
                  <a:gd name="T55" fmla="*/ 271 h 788"/>
                  <a:gd name="T56" fmla="*/ 940 w 1287"/>
                  <a:gd name="T57" fmla="*/ 450 h 788"/>
                  <a:gd name="T58" fmla="*/ 1049 w 1287"/>
                  <a:gd name="T59" fmla="*/ 264 h 788"/>
                  <a:gd name="T60" fmla="*/ 957 w 1287"/>
                  <a:gd name="T61" fmla="*/ 297 h 788"/>
                  <a:gd name="T62" fmla="*/ 948 w 1287"/>
                  <a:gd name="T63" fmla="*/ 221 h 788"/>
                  <a:gd name="T64" fmla="*/ 897 w 1287"/>
                  <a:gd name="T65" fmla="*/ 213 h 788"/>
                  <a:gd name="T66" fmla="*/ 982 w 1287"/>
                  <a:gd name="T67" fmla="*/ 145 h 788"/>
                  <a:gd name="T68" fmla="*/ 1228 w 1287"/>
                  <a:gd name="T69" fmla="*/ 204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7" h="788">
                    <a:moveTo>
                      <a:pt x="779" y="441"/>
                    </a:moveTo>
                    <a:lnTo>
                      <a:pt x="781" y="444"/>
                    </a:lnTo>
                    <a:cubicBezTo>
                      <a:pt x="781" y="444"/>
                      <a:pt x="778" y="442"/>
                      <a:pt x="779" y="441"/>
                    </a:cubicBezTo>
                    <a:close/>
                    <a:moveTo>
                      <a:pt x="1067" y="69"/>
                    </a:moveTo>
                    <a:cubicBezTo>
                      <a:pt x="1103" y="70"/>
                      <a:pt x="1119" y="73"/>
                      <a:pt x="1134" y="94"/>
                    </a:cubicBezTo>
                    <a:cubicBezTo>
                      <a:pt x="1128" y="119"/>
                      <a:pt x="1131" y="108"/>
                      <a:pt x="1118" y="128"/>
                    </a:cubicBezTo>
                    <a:cubicBezTo>
                      <a:pt x="1087" y="120"/>
                      <a:pt x="1071" y="104"/>
                      <a:pt x="1067" y="69"/>
                    </a:cubicBezTo>
                    <a:close/>
                    <a:moveTo>
                      <a:pt x="1228" y="204"/>
                    </a:moveTo>
                    <a:cubicBezTo>
                      <a:pt x="1197" y="204"/>
                      <a:pt x="1151" y="208"/>
                      <a:pt x="1134" y="145"/>
                    </a:cubicBezTo>
                    <a:lnTo>
                      <a:pt x="1236" y="187"/>
                    </a:lnTo>
                    <a:cubicBezTo>
                      <a:pt x="1285" y="186"/>
                      <a:pt x="1287" y="147"/>
                      <a:pt x="1287" y="94"/>
                    </a:cubicBezTo>
                    <a:lnTo>
                      <a:pt x="1278" y="86"/>
                    </a:lnTo>
                    <a:cubicBezTo>
                      <a:pt x="1254" y="104"/>
                      <a:pt x="1262" y="85"/>
                      <a:pt x="1261" y="128"/>
                    </a:cubicBezTo>
                    <a:cubicBezTo>
                      <a:pt x="1227" y="110"/>
                      <a:pt x="1223" y="103"/>
                      <a:pt x="1168" y="103"/>
                    </a:cubicBezTo>
                    <a:cubicBezTo>
                      <a:pt x="1185" y="67"/>
                      <a:pt x="1186" y="58"/>
                      <a:pt x="1177" y="18"/>
                    </a:cubicBezTo>
                    <a:cubicBezTo>
                      <a:pt x="1101" y="0"/>
                      <a:pt x="1032" y="42"/>
                      <a:pt x="997" y="101"/>
                    </a:cubicBezTo>
                    <a:cubicBezTo>
                      <a:pt x="973" y="143"/>
                      <a:pt x="994" y="128"/>
                      <a:pt x="952" y="149"/>
                    </a:cubicBezTo>
                    <a:cubicBezTo>
                      <a:pt x="891" y="179"/>
                      <a:pt x="764" y="296"/>
                      <a:pt x="728" y="306"/>
                    </a:cubicBezTo>
                    <a:lnTo>
                      <a:pt x="762" y="323"/>
                    </a:lnTo>
                    <a:cubicBezTo>
                      <a:pt x="765" y="356"/>
                      <a:pt x="776" y="400"/>
                      <a:pt x="779" y="433"/>
                    </a:cubicBezTo>
                    <a:cubicBezTo>
                      <a:pt x="741" y="413"/>
                      <a:pt x="721" y="392"/>
                      <a:pt x="686" y="374"/>
                    </a:cubicBezTo>
                    <a:cubicBezTo>
                      <a:pt x="696" y="354"/>
                      <a:pt x="705" y="339"/>
                      <a:pt x="711" y="314"/>
                    </a:cubicBezTo>
                    <a:cubicBezTo>
                      <a:pt x="687" y="327"/>
                      <a:pt x="665" y="337"/>
                      <a:pt x="638" y="351"/>
                    </a:cubicBezTo>
                    <a:cubicBezTo>
                      <a:pt x="545" y="401"/>
                      <a:pt x="522" y="421"/>
                      <a:pt x="398" y="450"/>
                    </a:cubicBezTo>
                    <a:cubicBezTo>
                      <a:pt x="405" y="534"/>
                      <a:pt x="425" y="404"/>
                      <a:pt x="466" y="577"/>
                    </a:cubicBezTo>
                    <a:cubicBezTo>
                      <a:pt x="379" y="531"/>
                      <a:pt x="382" y="491"/>
                      <a:pt x="329" y="484"/>
                    </a:cubicBezTo>
                    <a:cubicBezTo>
                      <a:pt x="287" y="478"/>
                      <a:pt x="268" y="491"/>
                      <a:pt x="233" y="497"/>
                    </a:cubicBezTo>
                    <a:cubicBezTo>
                      <a:pt x="181" y="506"/>
                      <a:pt x="165" y="486"/>
                      <a:pt x="152" y="534"/>
                    </a:cubicBezTo>
                    <a:cubicBezTo>
                      <a:pt x="181" y="537"/>
                      <a:pt x="183" y="541"/>
                      <a:pt x="203" y="551"/>
                    </a:cubicBezTo>
                    <a:cubicBezTo>
                      <a:pt x="203" y="623"/>
                      <a:pt x="216" y="664"/>
                      <a:pt x="203" y="721"/>
                    </a:cubicBezTo>
                    <a:cubicBezTo>
                      <a:pt x="173" y="728"/>
                      <a:pt x="175" y="729"/>
                      <a:pt x="135" y="729"/>
                    </a:cubicBezTo>
                    <a:cubicBezTo>
                      <a:pt x="121" y="700"/>
                      <a:pt x="102" y="589"/>
                      <a:pt x="102" y="543"/>
                    </a:cubicBezTo>
                    <a:cubicBezTo>
                      <a:pt x="142" y="539"/>
                      <a:pt x="116" y="555"/>
                      <a:pt x="135" y="518"/>
                    </a:cubicBezTo>
                    <a:cubicBezTo>
                      <a:pt x="103" y="518"/>
                      <a:pt x="28" y="528"/>
                      <a:pt x="0" y="534"/>
                    </a:cubicBezTo>
                    <a:lnTo>
                      <a:pt x="0" y="560"/>
                    </a:lnTo>
                    <a:lnTo>
                      <a:pt x="42" y="560"/>
                    </a:lnTo>
                    <a:cubicBezTo>
                      <a:pt x="42" y="675"/>
                      <a:pt x="45" y="788"/>
                      <a:pt x="166" y="760"/>
                    </a:cubicBezTo>
                    <a:cubicBezTo>
                      <a:pt x="291" y="731"/>
                      <a:pt x="222" y="614"/>
                      <a:pt x="220" y="534"/>
                    </a:cubicBezTo>
                    <a:cubicBezTo>
                      <a:pt x="250" y="528"/>
                      <a:pt x="248" y="526"/>
                      <a:pt x="288" y="526"/>
                    </a:cubicBezTo>
                    <a:cubicBezTo>
                      <a:pt x="318" y="657"/>
                      <a:pt x="328" y="555"/>
                      <a:pt x="313" y="729"/>
                    </a:cubicBezTo>
                    <a:cubicBezTo>
                      <a:pt x="354" y="720"/>
                      <a:pt x="351" y="712"/>
                      <a:pt x="406" y="712"/>
                    </a:cubicBezTo>
                    <a:lnTo>
                      <a:pt x="406" y="678"/>
                    </a:lnTo>
                    <a:cubicBezTo>
                      <a:pt x="354" y="677"/>
                      <a:pt x="338" y="656"/>
                      <a:pt x="330" y="560"/>
                    </a:cubicBezTo>
                    <a:cubicBezTo>
                      <a:pt x="364" y="578"/>
                      <a:pt x="392" y="604"/>
                      <a:pt x="421" y="630"/>
                    </a:cubicBezTo>
                    <a:cubicBezTo>
                      <a:pt x="494" y="693"/>
                      <a:pt x="484" y="673"/>
                      <a:pt x="525" y="670"/>
                    </a:cubicBezTo>
                    <a:cubicBezTo>
                      <a:pt x="518" y="589"/>
                      <a:pt x="474" y="546"/>
                      <a:pt x="474" y="458"/>
                    </a:cubicBezTo>
                    <a:cubicBezTo>
                      <a:pt x="491" y="450"/>
                      <a:pt x="504" y="446"/>
                      <a:pt x="525" y="441"/>
                    </a:cubicBezTo>
                    <a:cubicBezTo>
                      <a:pt x="531" y="514"/>
                      <a:pt x="584" y="547"/>
                      <a:pt x="584" y="628"/>
                    </a:cubicBezTo>
                    <a:cubicBezTo>
                      <a:pt x="556" y="638"/>
                      <a:pt x="578" y="617"/>
                      <a:pt x="559" y="653"/>
                    </a:cubicBezTo>
                    <a:cubicBezTo>
                      <a:pt x="621" y="648"/>
                      <a:pt x="618" y="619"/>
                      <a:pt x="686" y="619"/>
                    </a:cubicBezTo>
                    <a:lnTo>
                      <a:pt x="686" y="585"/>
                    </a:lnTo>
                    <a:cubicBezTo>
                      <a:pt x="641" y="584"/>
                      <a:pt x="647" y="581"/>
                      <a:pt x="609" y="501"/>
                    </a:cubicBezTo>
                    <a:cubicBezTo>
                      <a:pt x="599" y="478"/>
                      <a:pt x="564" y="384"/>
                      <a:pt x="628" y="403"/>
                    </a:cubicBezTo>
                    <a:cubicBezTo>
                      <a:pt x="686" y="420"/>
                      <a:pt x="739" y="533"/>
                      <a:pt x="821" y="534"/>
                    </a:cubicBezTo>
                    <a:cubicBezTo>
                      <a:pt x="821" y="435"/>
                      <a:pt x="782" y="377"/>
                      <a:pt x="804" y="280"/>
                    </a:cubicBezTo>
                    <a:lnTo>
                      <a:pt x="838" y="271"/>
                    </a:lnTo>
                    <a:lnTo>
                      <a:pt x="938" y="393"/>
                    </a:lnTo>
                    <a:cubicBezTo>
                      <a:pt x="955" y="421"/>
                      <a:pt x="941" y="401"/>
                      <a:pt x="940" y="450"/>
                    </a:cubicBezTo>
                    <a:cubicBezTo>
                      <a:pt x="1024" y="405"/>
                      <a:pt x="1066" y="358"/>
                      <a:pt x="1118" y="323"/>
                    </a:cubicBezTo>
                    <a:cubicBezTo>
                      <a:pt x="1114" y="316"/>
                      <a:pt x="1049" y="209"/>
                      <a:pt x="1049" y="264"/>
                    </a:cubicBezTo>
                    <a:cubicBezTo>
                      <a:pt x="1048" y="315"/>
                      <a:pt x="1063" y="359"/>
                      <a:pt x="991" y="365"/>
                    </a:cubicBezTo>
                    <a:cubicBezTo>
                      <a:pt x="979" y="317"/>
                      <a:pt x="967" y="336"/>
                      <a:pt x="957" y="297"/>
                    </a:cubicBezTo>
                    <a:cubicBezTo>
                      <a:pt x="990" y="297"/>
                      <a:pt x="991" y="300"/>
                      <a:pt x="1016" y="306"/>
                    </a:cubicBezTo>
                    <a:cubicBezTo>
                      <a:pt x="1015" y="253"/>
                      <a:pt x="991" y="231"/>
                      <a:pt x="948" y="221"/>
                    </a:cubicBezTo>
                    <a:lnTo>
                      <a:pt x="948" y="272"/>
                    </a:lnTo>
                    <a:cubicBezTo>
                      <a:pt x="909" y="263"/>
                      <a:pt x="898" y="258"/>
                      <a:pt x="897" y="213"/>
                    </a:cubicBezTo>
                    <a:cubicBezTo>
                      <a:pt x="962" y="198"/>
                      <a:pt x="958" y="208"/>
                      <a:pt x="1016" y="213"/>
                    </a:cubicBezTo>
                    <a:cubicBezTo>
                      <a:pt x="1015" y="161"/>
                      <a:pt x="1005" y="179"/>
                      <a:pt x="982" y="145"/>
                    </a:cubicBezTo>
                    <a:cubicBezTo>
                      <a:pt x="1051" y="112"/>
                      <a:pt x="1133" y="224"/>
                      <a:pt x="1134" y="289"/>
                    </a:cubicBezTo>
                    <a:cubicBezTo>
                      <a:pt x="1164" y="281"/>
                      <a:pt x="1211" y="229"/>
                      <a:pt x="1228" y="2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7" name="Freeform 16">
                <a:extLst>
                  <a:ext uri="{FF2B5EF4-FFF2-40B4-BE49-F238E27FC236}">
                    <a16:creationId xmlns:a16="http://schemas.microsoft.com/office/drawing/2014/main" id="{ACB8853A-6E65-409E-9AC5-BF3FCBCA60E5}"/>
                  </a:ext>
                </a:extLst>
              </p:cNvPr>
              <p:cNvSpPr>
                <a:spLocks noEditPoints="1"/>
              </p:cNvSpPr>
              <p:nvPr/>
            </p:nvSpPr>
            <p:spPr bwMode="auto">
              <a:xfrm>
                <a:off x="4165600" y="2305051"/>
                <a:ext cx="212725" cy="219075"/>
              </a:xfrm>
              <a:custGeom>
                <a:avLst/>
                <a:gdLst>
                  <a:gd name="T0" fmla="*/ 770 w 914"/>
                  <a:gd name="T1" fmla="*/ 779 h 937"/>
                  <a:gd name="T2" fmla="*/ 796 w 914"/>
                  <a:gd name="T3" fmla="*/ 686 h 937"/>
                  <a:gd name="T4" fmla="*/ 855 w 914"/>
                  <a:gd name="T5" fmla="*/ 720 h 937"/>
                  <a:gd name="T6" fmla="*/ 770 w 914"/>
                  <a:gd name="T7" fmla="*/ 779 h 937"/>
                  <a:gd name="T8" fmla="*/ 677 w 914"/>
                  <a:gd name="T9" fmla="*/ 712 h 937"/>
                  <a:gd name="T10" fmla="*/ 728 w 914"/>
                  <a:gd name="T11" fmla="*/ 618 h 937"/>
                  <a:gd name="T12" fmla="*/ 677 w 914"/>
                  <a:gd name="T13" fmla="*/ 712 h 937"/>
                  <a:gd name="T14" fmla="*/ 421 w 914"/>
                  <a:gd name="T15" fmla="*/ 642 h 937"/>
                  <a:gd name="T16" fmla="*/ 381 w 914"/>
                  <a:gd name="T17" fmla="*/ 618 h 937"/>
                  <a:gd name="T18" fmla="*/ 388 w 914"/>
                  <a:gd name="T19" fmla="*/ 600 h 937"/>
                  <a:gd name="T20" fmla="*/ 415 w 914"/>
                  <a:gd name="T21" fmla="*/ 542 h 937"/>
                  <a:gd name="T22" fmla="*/ 482 w 914"/>
                  <a:gd name="T23" fmla="*/ 576 h 937"/>
                  <a:gd name="T24" fmla="*/ 421 w 914"/>
                  <a:gd name="T25" fmla="*/ 642 h 937"/>
                  <a:gd name="T26" fmla="*/ 447 w 914"/>
                  <a:gd name="T27" fmla="*/ 510 h 937"/>
                  <a:gd name="T28" fmla="*/ 533 w 914"/>
                  <a:gd name="T29" fmla="*/ 500 h 937"/>
                  <a:gd name="T30" fmla="*/ 499 w 914"/>
                  <a:gd name="T31" fmla="*/ 559 h 937"/>
                  <a:gd name="T32" fmla="*/ 447 w 914"/>
                  <a:gd name="T33" fmla="*/ 510 h 937"/>
                  <a:gd name="T34" fmla="*/ 0 w 914"/>
                  <a:gd name="T35" fmla="*/ 136 h 937"/>
                  <a:gd name="T36" fmla="*/ 180 w 914"/>
                  <a:gd name="T37" fmla="*/ 231 h 937"/>
                  <a:gd name="T38" fmla="*/ 279 w 914"/>
                  <a:gd name="T39" fmla="*/ 212 h 937"/>
                  <a:gd name="T40" fmla="*/ 228 w 914"/>
                  <a:gd name="T41" fmla="*/ 280 h 937"/>
                  <a:gd name="T42" fmla="*/ 322 w 914"/>
                  <a:gd name="T43" fmla="*/ 271 h 937"/>
                  <a:gd name="T44" fmla="*/ 247 w 914"/>
                  <a:gd name="T45" fmla="*/ 350 h 937"/>
                  <a:gd name="T46" fmla="*/ 152 w 914"/>
                  <a:gd name="T47" fmla="*/ 390 h 937"/>
                  <a:gd name="T48" fmla="*/ 245 w 914"/>
                  <a:gd name="T49" fmla="*/ 491 h 937"/>
                  <a:gd name="T50" fmla="*/ 290 w 914"/>
                  <a:gd name="T51" fmla="*/ 409 h 937"/>
                  <a:gd name="T52" fmla="*/ 372 w 914"/>
                  <a:gd name="T53" fmla="*/ 339 h 937"/>
                  <a:gd name="T54" fmla="*/ 364 w 914"/>
                  <a:gd name="T55" fmla="*/ 432 h 937"/>
                  <a:gd name="T56" fmla="*/ 440 w 914"/>
                  <a:gd name="T57" fmla="*/ 398 h 937"/>
                  <a:gd name="T58" fmla="*/ 346 w 914"/>
                  <a:gd name="T59" fmla="*/ 532 h 937"/>
                  <a:gd name="T60" fmla="*/ 288 w 914"/>
                  <a:gd name="T61" fmla="*/ 551 h 937"/>
                  <a:gd name="T62" fmla="*/ 491 w 914"/>
                  <a:gd name="T63" fmla="*/ 720 h 937"/>
                  <a:gd name="T64" fmla="*/ 474 w 914"/>
                  <a:gd name="T65" fmla="*/ 678 h 937"/>
                  <a:gd name="T66" fmla="*/ 584 w 914"/>
                  <a:gd name="T67" fmla="*/ 551 h 937"/>
                  <a:gd name="T68" fmla="*/ 643 w 914"/>
                  <a:gd name="T69" fmla="*/ 576 h 937"/>
                  <a:gd name="T70" fmla="*/ 601 w 914"/>
                  <a:gd name="T71" fmla="*/ 813 h 937"/>
                  <a:gd name="T72" fmla="*/ 711 w 914"/>
                  <a:gd name="T73" fmla="*/ 745 h 937"/>
                  <a:gd name="T74" fmla="*/ 688 w 914"/>
                  <a:gd name="T75" fmla="*/ 850 h 937"/>
                  <a:gd name="T76" fmla="*/ 914 w 914"/>
                  <a:gd name="T77" fmla="*/ 737 h 937"/>
                  <a:gd name="T78" fmla="*/ 830 w 914"/>
                  <a:gd name="T79" fmla="*/ 678 h 937"/>
                  <a:gd name="T80" fmla="*/ 747 w 914"/>
                  <a:gd name="T81" fmla="*/ 617 h 937"/>
                  <a:gd name="T82" fmla="*/ 661 w 914"/>
                  <a:gd name="T83" fmla="*/ 559 h 937"/>
                  <a:gd name="T84" fmla="*/ 539 w 914"/>
                  <a:gd name="T85" fmla="*/ 468 h 937"/>
                  <a:gd name="T86" fmla="*/ 505 w 914"/>
                  <a:gd name="T87" fmla="*/ 427 h 937"/>
                  <a:gd name="T88" fmla="*/ 464 w 914"/>
                  <a:gd name="T89" fmla="*/ 400 h 937"/>
                  <a:gd name="T90" fmla="*/ 332 w 914"/>
                  <a:gd name="T91" fmla="*/ 244 h 937"/>
                  <a:gd name="T92" fmla="*/ 291 w 914"/>
                  <a:gd name="T93" fmla="*/ 208 h 937"/>
                  <a:gd name="T94" fmla="*/ 228 w 914"/>
                  <a:gd name="T95" fmla="*/ 119 h 937"/>
                  <a:gd name="T96" fmla="*/ 175 w 914"/>
                  <a:gd name="T97" fmla="*/ 201 h 937"/>
                  <a:gd name="T98" fmla="*/ 76 w 914"/>
                  <a:gd name="T99" fmla="*/ 237 h 937"/>
                  <a:gd name="T100" fmla="*/ 39 w 914"/>
                  <a:gd name="T101" fmla="*/ 191 h 937"/>
                  <a:gd name="T102" fmla="*/ 228 w 914"/>
                  <a:gd name="T103" fmla="*/ 110 h 937"/>
                  <a:gd name="T104" fmla="*/ 169 w 914"/>
                  <a:gd name="T105" fmla="*/ 0 h 937"/>
                  <a:gd name="T106" fmla="*/ 134 w 914"/>
                  <a:gd name="T107" fmla="*/ 41 h 937"/>
                  <a:gd name="T108" fmla="*/ 117 w 914"/>
                  <a:gd name="T109" fmla="*/ 58 h 937"/>
                  <a:gd name="T110" fmla="*/ 0 w 914"/>
                  <a:gd name="T111" fmla="*/ 136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14" h="937">
                    <a:moveTo>
                      <a:pt x="770" y="779"/>
                    </a:moveTo>
                    <a:cubicBezTo>
                      <a:pt x="781" y="756"/>
                      <a:pt x="795" y="719"/>
                      <a:pt x="796" y="686"/>
                    </a:cubicBezTo>
                    <a:cubicBezTo>
                      <a:pt x="852" y="686"/>
                      <a:pt x="838" y="687"/>
                      <a:pt x="855" y="720"/>
                    </a:cubicBezTo>
                    <a:lnTo>
                      <a:pt x="770" y="779"/>
                    </a:lnTo>
                    <a:close/>
                    <a:moveTo>
                      <a:pt x="677" y="712"/>
                    </a:moveTo>
                    <a:cubicBezTo>
                      <a:pt x="684" y="634"/>
                      <a:pt x="696" y="626"/>
                      <a:pt x="728" y="618"/>
                    </a:cubicBezTo>
                    <a:cubicBezTo>
                      <a:pt x="734" y="646"/>
                      <a:pt x="758" y="693"/>
                      <a:pt x="677" y="712"/>
                    </a:cubicBezTo>
                    <a:close/>
                    <a:moveTo>
                      <a:pt x="421" y="642"/>
                    </a:moveTo>
                    <a:cubicBezTo>
                      <a:pt x="399" y="627"/>
                      <a:pt x="412" y="627"/>
                      <a:pt x="381" y="618"/>
                    </a:cubicBezTo>
                    <a:cubicBezTo>
                      <a:pt x="383" y="614"/>
                      <a:pt x="387" y="603"/>
                      <a:pt x="388" y="600"/>
                    </a:cubicBezTo>
                    <a:cubicBezTo>
                      <a:pt x="416" y="544"/>
                      <a:pt x="411" y="591"/>
                      <a:pt x="415" y="542"/>
                    </a:cubicBezTo>
                    <a:cubicBezTo>
                      <a:pt x="466" y="543"/>
                      <a:pt x="448" y="553"/>
                      <a:pt x="482" y="576"/>
                    </a:cubicBezTo>
                    <a:lnTo>
                      <a:pt x="421" y="642"/>
                    </a:lnTo>
                    <a:close/>
                    <a:moveTo>
                      <a:pt x="447" y="510"/>
                    </a:moveTo>
                    <a:cubicBezTo>
                      <a:pt x="449" y="508"/>
                      <a:pt x="533" y="433"/>
                      <a:pt x="533" y="500"/>
                    </a:cubicBezTo>
                    <a:cubicBezTo>
                      <a:pt x="533" y="515"/>
                      <a:pt x="508" y="547"/>
                      <a:pt x="499" y="559"/>
                    </a:cubicBezTo>
                    <a:lnTo>
                      <a:pt x="447" y="510"/>
                    </a:lnTo>
                    <a:close/>
                    <a:moveTo>
                      <a:pt x="0" y="136"/>
                    </a:moveTo>
                    <a:cubicBezTo>
                      <a:pt x="0" y="253"/>
                      <a:pt x="70" y="313"/>
                      <a:pt x="180" y="231"/>
                    </a:cubicBezTo>
                    <a:cubicBezTo>
                      <a:pt x="215" y="204"/>
                      <a:pt x="223" y="212"/>
                      <a:pt x="279" y="212"/>
                    </a:cubicBezTo>
                    <a:cubicBezTo>
                      <a:pt x="255" y="246"/>
                      <a:pt x="242" y="223"/>
                      <a:pt x="228" y="280"/>
                    </a:cubicBezTo>
                    <a:cubicBezTo>
                      <a:pt x="265" y="279"/>
                      <a:pt x="275" y="271"/>
                      <a:pt x="322" y="271"/>
                    </a:cubicBezTo>
                    <a:cubicBezTo>
                      <a:pt x="310" y="321"/>
                      <a:pt x="280" y="319"/>
                      <a:pt x="247" y="350"/>
                    </a:cubicBezTo>
                    <a:cubicBezTo>
                      <a:pt x="174" y="419"/>
                      <a:pt x="221" y="391"/>
                      <a:pt x="152" y="390"/>
                    </a:cubicBezTo>
                    <a:cubicBezTo>
                      <a:pt x="156" y="432"/>
                      <a:pt x="224" y="486"/>
                      <a:pt x="245" y="491"/>
                    </a:cubicBezTo>
                    <a:cubicBezTo>
                      <a:pt x="232" y="433"/>
                      <a:pt x="252" y="442"/>
                      <a:pt x="290" y="409"/>
                    </a:cubicBezTo>
                    <a:cubicBezTo>
                      <a:pt x="326" y="378"/>
                      <a:pt x="327" y="363"/>
                      <a:pt x="372" y="339"/>
                    </a:cubicBezTo>
                    <a:cubicBezTo>
                      <a:pt x="372" y="386"/>
                      <a:pt x="367" y="397"/>
                      <a:pt x="364" y="432"/>
                    </a:cubicBezTo>
                    <a:cubicBezTo>
                      <a:pt x="438" y="397"/>
                      <a:pt x="398" y="402"/>
                      <a:pt x="440" y="398"/>
                    </a:cubicBezTo>
                    <a:cubicBezTo>
                      <a:pt x="436" y="449"/>
                      <a:pt x="387" y="495"/>
                      <a:pt x="346" y="532"/>
                    </a:cubicBezTo>
                    <a:cubicBezTo>
                      <a:pt x="322" y="554"/>
                      <a:pt x="330" y="551"/>
                      <a:pt x="288" y="551"/>
                    </a:cubicBezTo>
                    <a:cubicBezTo>
                      <a:pt x="316" y="593"/>
                      <a:pt x="445" y="709"/>
                      <a:pt x="491" y="720"/>
                    </a:cubicBezTo>
                    <a:cubicBezTo>
                      <a:pt x="488" y="684"/>
                      <a:pt x="492" y="705"/>
                      <a:pt x="474" y="678"/>
                    </a:cubicBezTo>
                    <a:cubicBezTo>
                      <a:pt x="513" y="667"/>
                      <a:pt x="565" y="586"/>
                      <a:pt x="584" y="551"/>
                    </a:cubicBezTo>
                    <a:cubicBezTo>
                      <a:pt x="604" y="561"/>
                      <a:pt x="623" y="565"/>
                      <a:pt x="643" y="576"/>
                    </a:cubicBezTo>
                    <a:cubicBezTo>
                      <a:pt x="615" y="696"/>
                      <a:pt x="591" y="697"/>
                      <a:pt x="601" y="813"/>
                    </a:cubicBezTo>
                    <a:cubicBezTo>
                      <a:pt x="655" y="800"/>
                      <a:pt x="658" y="760"/>
                      <a:pt x="711" y="745"/>
                    </a:cubicBezTo>
                    <a:cubicBezTo>
                      <a:pt x="707" y="763"/>
                      <a:pt x="687" y="838"/>
                      <a:pt x="688" y="850"/>
                    </a:cubicBezTo>
                    <a:cubicBezTo>
                      <a:pt x="695" y="937"/>
                      <a:pt x="793" y="765"/>
                      <a:pt x="914" y="737"/>
                    </a:cubicBezTo>
                    <a:cubicBezTo>
                      <a:pt x="910" y="689"/>
                      <a:pt x="877" y="682"/>
                      <a:pt x="830" y="678"/>
                    </a:cubicBezTo>
                    <a:cubicBezTo>
                      <a:pt x="826" y="643"/>
                      <a:pt x="828" y="647"/>
                      <a:pt x="747" y="617"/>
                    </a:cubicBezTo>
                    <a:cubicBezTo>
                      <a:pt x="696" y="598"/>
                      <a:pt x="754" y="617"/>
                      <a:pt x="661" y="559"/>
                    </a:cubicBezTo>
                    <a:lnTo>
                      <a:pt x="539" y="468"/>
                    </a:lnTo>
                    <a:cubicBezTo>
                      <a:pt x="518" y="450"/>
                      <a:pt x="528" y="447"/>
                      <a:pt x="505" y="427"/>
                    </a:cubicBezTo>
                    <a:cubicBezTo>
                      <a:pt x="493" y="418"/>
                      <a:pt x="474" y="409"/>
                      <a:pt x="464" y="400"/>
                    </a:cubicBezTo>
                    <a:cubicBezTo>
                      <a:pt x="442" y="380"/>
                      <a:pt x="389" y="297"/>
                      <a:pt x="332" y="244"/>
                    </a:cubicBezTo>
                    <a:cubicBezTo>
                      <a:pt x="319" y="231"/>
                      <a:pt x="300" y="219"/>
                      <a:pt x="291" y="208"/>
                    </a:cubicBezTo>
                    <a:cubicBezTo>
                      <a:pt x="261" y="168"/>
                      <a:pt x="287" y="158"/>
                      <a:pt x="228" y="119"/>
                    </a:cubicBezTo>
                    <a:cubicBezTo>
                      <a:pt x="228" y="186"/>
                      <a:pt x="225" y="176"/>
                      <a:pt x="175" y="201"/>
                    </a:cubicBezTo>
                    <a:cubicBezTo>
                      <a:pt x="140" y="218"/>
                      <a:pt x="125" y="237"/>
                      <a:pt x="76" y="237"/>
                    </a:cubicBezTo>
                    <a:cubicBezTo>
                      <a:pt x="50" y="237"/>
                      <a:pt x="35" y="210"/>
                      <a:pt x="39" y="191"/>
                    </a:cubicBezTo>
                    <a:cubicBezTo>
                      <a:pt x="48" y="156"/>
                      <a:pt x="162" y="79"/>
                      <a:pt x="228" y="110"/>
                    </a:cubicBezTo>
                    <a:cubicBezTo>
                      <a:pt x="223" y="86"/>
                      <a:pt x="185" y="12"/>
                      <a:pt x="169" y="0"/>
                    </a:cubicBezTo>
                    <a:cubicBezTo>
                      <a:pt x="125" y="12"/>
                      <a:pt x="158" y="6"/>
                      <a:pt x="134" y="41"/>
                    </a:cubicBezTo>
                    <a:cubicBezTo>
                      <a:pt x="126" y="54"/>
                      <a:pt x="133" y="47"/>
                      <a:pt x="117" y="58"/>
                    </a:cubicBezTo>
                    <a:cubicBezTo>
                      <a:pt x="84" y="84"/>
                      <a:pt x="0" y="102"/>
                      <a:pt x="0"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8" name="Freeform 17">
                <a:extLst>
                  <a:ext uri="{FF2B5EF4-FFF2-40B4-BE49-F238E27FC236}">
                    <a16:creationId xmlns:a16="http://schemas.microsoft.com/office/drawing/2014/main" id="{62F84B5A-78F0-4E56-A3C3-6482D3000CA5}"/>
                  </a:ext>
                </a:extLst>
              </p:cNvPr>
              <p:cNvSpPr>
                <a:spLocks noEditPoints="1"/>
              </p:cNvSpPr>
              <p:nvPr/>
            </p:nvSpPr>
            <p:spPr bwMode="auto">
              <a:xfrm>
                <a:off x="4154488" y="1903413"/>
                <a:ext cx="77788" cy="103188"/>
              </a:xfrm>
              <a:custGeom>
                <a:avLst/>
                <a:gdLst>
                  <a:gd name="T0" fmla="*/ 169 w 339"/>
                  <a:gd name="T1" fmla="*/ 304 h 445"/>
                  <a:gd name="T2" fmla="*/ 172 w 339"/>
                  <a:gd name="T3" fmla="*/ 307 h 445"/>
                  <a:gd name="T4" fmla="*/ 169 w 339"/>
                  <a:gd name="T5" fmla="*/ 304 h 445"/>
                  <a:gd name="T6" fmla="*/ 195 w 339"/>
                  <a:gd name="T7" fmla="*/ 228 h 445"/>
                  <a:gd name="T8" fmla="*/ 254 w 339"/>
                  <a:gd name="T9" fmla="*/ 245 h 445"/>
                  <a:gd name="T10" fmla="*/ 195 w 339"/>
                  <a:gd name="T11" fmla="*/ 304 h 445"/>
                  <a:gd name="T12" fmla="*/ 222 w 339"/>
                  <a:gd name="T13" fmla="*/ 272 h 445"/>
                  <a:gd name="T14" fmla="*/ 195 w 339"/>
                  <a:gd name="T15" fmla="*/ 228 h 445"/>
                  <a:gd name="T16" fmla="*/ 119 w 339"/>
                  <a:gd name="T17" fmla="*/ 144 h 445"/>
                  <a:gd name="T18" fmla="*/ 152 w 339"/>
                  <a:gd name="T19" fmla="*/ 177 h 445"/>
                  <a:gd name="T20" fmla="*/ 119 w 339"/>
                  <a:gd name="T21" fmla="*/ 144 h 445"/>
                  <a:gd name="T22" fmla="*/ 271 w 339"/>
                  <a:gd name="T23" fmla="*/ 203 h 445"/>
                  <a:gd name="T24" fmla="*/ 246 w 339"/>
                  <a:gd name="T25" fmla="*/ 203 h 445"/>
                  <a:gd name="T26" fmla="*/ 262 w 339"/>
                  <a:gd name="T27" fmla="*/ 59 h 445"/>
                  <a:gd name="T28" fmla="*/ 271 w 339"/>
                  <a:gd name="T29" fmla="*/ 203 h 445"/>
                  <a:gd name="T30" fmla="*/ 0 w 339"/>
                  <a:gd name="T31" fmla="*/ 220 h 445"/>
                  <a:gd name="T32" fmla="*/ 59 w 339"/>
                  <a:gd name="T33" fmla="*/ 211 h 445"/>
                  <a:gd name="T34" fmla="*/ 117 w 339"/>
                  <a:gd name="T35" fmla="*/ 264 h 445"/>
                  <a:gd name="T36" fmla="*/ 93 w 339"/>
                  <a:gd name="T37" fmla="*/ 338 h 445"/>
                  <a:gd name="T38" fmla="*/ 25 w 339"/>
                  <a:gd name="T39" fmla="*/ 313 h 445"/>
                  <a:gd name="T40" fmla="*/ 19 w 339"/>
                  <a:gd name="T41" fmla="*/ 386 h 445"/>
                  <a:gd name="T42" fmla="*/ 263 w 339"/>
                  <a:gd name="T43" fmla="*/ 339 h 445"/>
                  <a:gd name="T44" fmla="*/ 300 w 339"/>
                  <a:gd name="T45" fmla="*/ 266 h 445"/>
                  <a:gd name="T46" fmla="*/ 339 w 339"/>
                  <a:gd name="T47" fmla="*/ 194 h 445"/>
                  <a:gd name="T48" fmla="*/ 296 w 339"/>
                  <a:gd name="T49" fmla="*/ 194 h 445"/>
                  <a:gd name="T50" fmla="*/ 322 w 339"/>
                  <a:gd name="T51" fmla="*/ 67 h 445"/>
                  <a:gd name="T52" fmla="*/ 296 w 339"/>
                  <a:gd name="T53" fmla="*/ 25 h 445"/>
                  <a:gd name="T54" fmla="*/ 161 w 339"/>
                  <a:gd name="T55" fmla="*/ 93 h 445"/>
                  <a:gd name="T56" fmla="*/ 161 w 339"/>
                  <a:gd name="T57" fmla="*/ 0 h 445"/>
                  <a:gd name="T58" fmla="*/ 54 w 339"/>
                  <a:gd name="T59" fmla="*/ 104 h 445"/>
                  <a:gd name="T60" fmla="*/ 0 w 339"/>
                  <a:gd name="T61"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39" h="445">
                    <a:moveTo>
                      <a:pt x="169" y="304"/>
                    </a:moveTo>
                    <a:lnTo>
                      <a:pt x="172" y="307"/>
                    </a:lnTo>
                    <a:cubicBezTo>
                      <a:pt x="172" y="307"/>
                      <a:pt x="169" y="305"/>
                      <a:pt x="169" y="304"/>
                    </a:cubicBezTo>
                    <a:close/>
                    <a:moveTo>
                      <a:pt x="195" y="228"/>
                    </a:moveTo>
                    <a:cubicBezTo>
                      <a:pt x="220" y="245"/>
                      <a:pt x="212" y="245"/>
                      <a:pt x="254" y="245"/>
                    </a:cubicBezTo>
                    <a:cubicBezTo>
                      <a:pt x="236" y="279"/>
                      <a:pt x="240" y="301"/>
                      <a:pt x="195" y="304"/>
                    </a:cubicBezTo>
                    <a:lnTo>
                      <a:pt x="222" y="272"/>
                    </a:lnTo>
                    <a:cubicBezTo>
                      <a:pt x="194" y="242"/>
                      <a:pt x="201" y="241"/>
                      <a:pt x="195" y="228"/>
                    </a:cubicBezTo>
                    <a:close/>
                    <a:moveTo>
                      <a:pt x="119" y="144"/>
                    </a:moveTo>
                    <a:cubicBezTo>
                      <a:pt x="148" y="151"/>
                      <a:pt x="145" y="148"/>
                      <a:pt x="152" y="177"/>
                    </a:cubicBezTo>
                    <a:cubicBezTo>
                      <a:pt x="110" y="167"/>
                      <a:pt x="124" y="175"/>
                      <a:pt x="119" y="144"/>
                    </a:cubicBezTo>
                    <a:close/>
                    <a:moveTo>
                      <a:pt x="271" y="203"/>
                    </a:moveTo>
                    <a:lnTo>
                      <a:pt x="246" y="203"/>
                    </a:lnTo>
                    <a:cubicBezTo>
                      <a:pt x="245" y="200"/>
                      <a:pt x="159" y="87"/>
                      <a:pt x="262" y="59"/>
                    </a:cubicBezTo>
                    <a:cubicBezTo>
                      <a:pt x="304" y="90"/>
                      <a:pt x="271" y="129"/>
                      <a:pt x="271" y="203"/>
                    </a:cubicBezTo>
                    <a:close/>
                    <a:moveTo>
                      <a:pt x="0" y="220"/>
                    </a:moveTo>
                    <a:cubicBezTo>
                      <a:pt x="0" y="273"/>
                      <a:pt x="21" y="221"/>
                      <a:pt x="59" y="211"/>
                    </a:cubicBezTo>
                    <a:lnTo>
                      <a:pt x="117" y="264"/>
                    </a:lnTo>
                    <a:cubicBezTo>
                      <a:pt x="113" y="286"/>
                      <a:pt x="103" y="318"/>
                      <a:pt x="93" y="338"/>
                    </a:cubicBezTo>
                    <a:cubicBezTo>
                      <a:pt x="77" y="331"/>
                      <a:pt x="44" y="317"/>
                      <a:pt x="25" y="313"/>
                    </a:cubicBezTo>
                    <a:cubicBezTo>
                      <a:pt x="14" y="338"/>
                      <a:pt x="3" y="359"/>
                      <a:pt x="19" y="386"/>
                    </a:cubicBezTo>
                    <a:cubicBezTo>
                      <a:pt x="55" y="445"/>
                      <a:pt x="210" y="443"/>
                      <a:pt x="263" y="339"/>
                    </a:cubicBezTo>
                    <a:cubicBezTo>
                      <a:pt x="273" y="318"/>
                      <a:pt x="286" y="286"/>
                      <a:pt x="300" y="266"/>
                    </a:cubicBezTo>
                    <a:cubicBezTo>
                      <a:pt x="325" y="229"/>
                      <a:pt x="338" y="248"/>
                      <a:pt x="339" y="194"/>
                    </a:cubicBezTo>
                    <a:lnTo>
                      <a:pt x="296" y="194"/>
                    </a:lnTo>
                    <a:lnTo>
                      <a:pt x="322" y="67"/>
                    </a:lnTo>
                    <a:cubicBezTo>
                      <a:pt x="322" y="47"/>
                      <a:pt x="308" y="43"/>
                      <a:pt x="296" y="25"/>
                    </a:cubicBezTo>
                    <a:cubicBezTo>
                      <a:pt x="194" y="27"/>
                      <a:pt x="219" y="77"/>
                      <a:pt x="161" y="93"/>
                    </a:cubicBezTo>
                    <a:lnTo>
                      <a:pt x="161" y="0"/>
                    </a:lnTo>
                    <a:cubicBezTo>
                      <a:pt x="62" y="0"/>
                      <a:pt x="96" y="14"/>
                      <a:pt x="54" y="104"/>
                    </a:cubicBezTo>
                    <a:cubicBezTo>
                      <a:pt x="38" y="138"/>
                      <a:pt x="0" y="185"/>
                      <a:pt x="0" y="2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29" name="Freeform 18">
                <a:extLst>
                  <a:ext uri="{FF2B5EF4-FFF2-40B4-BE49-F238E27FC236}">
                    <a16:creationId xmlns:a16="http://schemas.microsoft.com/office/drawing/2014/main" id="{D27D9D92-7669-48E4-AE32-78918E68B2EE}"/>
                  </a:ext>
                </a:extLst>
              </p:cNvPr>
              <p:cNvSpPr>
                <a:spLocks noEditPoints="1"/>
              </p:cNvSpPr>
              <p:nvPr/>
            </p:nvSpPr>
            <p:spPr bwMode="auto">
              <a:xfrm>
                <a:off x="4343400" y="1709738"/>
                <a:ext cx="93663" cy="111125"/>
              </a:xfrm>
              <a:custGeom>
                <a:avLst/>
                <a:gdLst>
                  <a:gd name="T0" fmla="*/ 182 w 401"/>
                  <a:gd name="T1" fmla="*/ 347 h 474"/>
                  <a:gd name="T2" fmla="*/ 185 w 401"/>
                  <a:gd name="T3" fmla="*/ 350 h 474"/>
                  <a:gd name="T4" fmla="*/ 182 w 401"/>
                  <a:gd name="T5" fmla="*/ 347 h 474"/>
                  <a:gd name="T6" fmla="*/ 114 w 401"/>
                  <a:gd name="T7" fmla="*/ 305 h 474"/>
                  <a:gd name="T8" fmla="*/ 140 w 401"/>
                  <a:gd name="T9" fmla="*/ 339 h 474"/>
                  <a:gd name="T10" fmla="*/ 114 w 401"/>
                  <a:gd name="T11" fmla="*/ 339 h 474"/>
                  <a:gd name="T12" fmla="*/ 114 w 401"/>
                  <a:gd name="T13" fmla="*/ 305 h 474"/>
                  <a:gd name="T14" fmla="*/ 165 w 401"/>
                  <a:gd name="T15" fmla="*/ 305 h 474"/>
                  <a:gd name="T16" fmla="*/ 173 w 401"/>
                  <a:gd name="T17" fmla="*/ 306 h 474"/>
                  <a:gd name="T18" fmla="*/ 165 w 401"/>
                  <a:gd name="T19" fmla="*/ 305 h 474"/>
                  <a:gd name="T20" fmla="*/ 182 w 401"/>
                  <a:gd name="T21" fmla="*/ 203 h 474"/>
                  <a:gd name="T22" fmla="*/ 148 w 401"/>
                  <a:gd name="T23" fmla="*/ 254 h 474"/>
                  <a:gd name="T24" fmla="*/ 182 w 401"/>
                  <a:gd name="T25" fmla="*/ 203 h 474"/>
                  <a:gd name="T26" fmla="*/ 182 w 401"/>
                  <a:gd name="T27" fmla="*/ 203 h 474"/>
                  <a:gd name="T28" fmla="*/ 228 w 401"/>
                  <a:gd name="T29" fmla="*/ 165 h 474"/>
                  <a:gd name="T30" fmla="*/ 259 w 401"/>
                  <a:gd name="T31" fmla="*/ 152 h 474"/>
                  <a:gd name="T32" fmla="*/ 277 w 401"/>
                  <a:gd name="T33" fmla="*/ 149 h 474"/>
                  <a:gd name="T34" fmla="*/ 323 w 401"/>
                  <a:gd name="T35" fmla="*/ 189 h 474"/>
                  <a:gd name="T36" fmla="*/ 318 w 401"/>
                  <a:gd name="T37" fmla="*/ 313 h 474"/>
                  <a:gd name="T38" fmla="*/ 275 w 401"/>
                  <a:gd name="T39" fmla="*/ 347 h 474"/>
                  <a:gd name="T40" fmla="*/ 241 w 401"/>
                  <a:gd name="T41" fmla="*/ 203 h 474"/>
                  <a:gd name="T42" fmla="*/ 182 w 401"/>
                  <a:gd name="T43" fmla="*/ 203 h 474"/>
                  <a:gd name="T44" fmla="*/ 89 w 401"/>
                  <a:gd name="T45" fmla="*/ 17 h 474"/>
                  <a:gd name="T46" fmla="*/ 80 w 401"/>
                  <a:gd name="T47" fmla="*/ 68 h 474"/>
                  <a:gd name="T48" fmla="*/ 30 w 401"/>
                  <a:gd name="T49" fmla="*/ 118 h 474"/>
                  <a:gd name="T50" fmla="*/ 114 w 401"/>
                  <a:gd name="T51" fmla="*/ 195 h 474"/>
                  <a:gd name="T52" fmla="*/ 97 w 401"/>
                  <a:gd name="T53" fmla="*/ 254 h 474"/>
                  <a:gd name="T54" fmla="*/ 21 w 401"/>
                  <a:gd name="T55" fmla="*/ 254 h 474"/>
                  <a:gd name="T56" fmla="*/ 123 w 401"/>
                  <a:gd name="T57" fmla="*/ 423 h 474"/>
                  <a:gd name="T58" fmla="*/ 123 w 401"/>
                  <a:gd name="T59" fmla="*/ 372 h 474"/>
                  <a:gd name="T60" fmla="*/ 157 w 401"/>
                  <a:gd name="T61" fmla="*/ 372 h 474"/>
                  <a:gd name="T62" fmla="*/ 216 w 401"/>
                  <a:gd name="T63" fmla="*/ 423 h 474"/>
                  <a:gd name="T64" fmla="*/ 224 w 401"/>
                  <a:gd name="T65" fmla="*/ 474 h 474"/>
                  <a:gd name="T66" fmla="*/ 275 w 401"/>
                  <a:gd name="T67" fmla="*/ 389 h 474"/>
                  <a:gd name="T68" fmla="*/ 351 w 401"/>
                  <a:gd name="T69" fmla="*/ 135 h 474"/>
                  <a:gd name="T70" fmla="*/ 213 w 401"/>
                  <a:gd name="T71" fmla="*/ 141 h 474"/>
                  <a:gd name="T72" fmla="*/ 165 w 401"/>
                  <a:gd name="T73" fmla="*/ 161 h 474"/>
                  <a:gd name="T74" fmla="*/ 148 w 401"/>
                  <a:gd name="T75" fmla="*/ 0 h 474"/>
                  <a:gd name="T76" fmla="*/ 140 w 401"/>
                  <a:gd name="T77" fmla="*/ 63 h 474"/>
                  <a:gd name="T78" fmla="*/ 89 w 401"/>
                  <a:gd name="T79" fmla="*/ 17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1" h="474">
                    <a:moveTo>
                      <a:pt x="182" y="347"/>
                    </a:moveTo>
                    <a:lnTo>
                      <a:pt x="185" y="350"/>
                    </a:lnTo>
                    <a:cubicBezTo>
                      <a:pt x="184" y="349"/>
                      <a:pt x="181" y="348"/>
                      <a:pt x="182" y="347"/>
                    </a:cubicBezTo>
                    <a:close/>
                    <a:moveTo>
                      <a:pt x="114" y="305"/>
                    </a:moveTo>
                    <a:cubicBezTo>
                      <a:pt x="139" y="323"/>
                      <a:pt x="125" y="310"/>
                      <a:pt x="140" y="339"/>
                    </a:cubicBezTo>
                    <a:lnTo>
                      <a:pt x="114" y="339"/>
                    </a:lnTo>
                    <a:lnTo>
                      <a:pt x="114" y="305"/>
                    </a:lnTo>
                    <a:close/>
                    <a:moveTo>
                      <a:pt x="165" y="305"/>
                    </a:moveTo>
                    <a:cubicBezTo>
                      <a:pt x="167" y="287"/>
                      <a:pt x="210" y="307"/>
                      <a:pt x="173" y="306"/>
                    </a:cubicBezTo>
                    <a:cubicBezTo>
                      <a:pt x="170" y="305"/>
                      <a:pt x="163" y="324"/>
                      <a:pt x="165" y="305"/>
                    </a:cubicBezTo>
                    <a:close/>
                    <a:moveTo>
                      <a:pt x="182" y="203"/>
                    </a:moveTo>
                    <a:cubicBezTo>
                      <a:pt x="181" y="244"/>
                      <a:pt x="183" y="250"/>
                      <a:pt x="148" y="254"/>
                    </a:cubicBezTo>
                    <a:cubicBezTo>
                      <a:pt x="162" y="228"/>
                      <a:pt x="159" y="220"/>
                      <a:pt x="182" y="203"/>
                    </a:cubicBezTo>
                    <a:close/>
                    <a:moveTo>
                      <a:pt x="182" y="203"/>
                    </a:moveTo>
                    <a:cubicBezTo>
                      <a:pt x="194" y="185"/>
                      <a:pt x="206" y="176"/>
                      <a:pt x="228" y="165"/>
                    </a:cubicBezTo>
                    <a:cubicBezTo>
                      <a:pt x="233" y="163"/>
                      <a:pt x="259" y="152"/>
                      <a:pt x="259" y="152"/>
                    </a:cubicBezTo>
                    <a:cubicBezTo>
                      <a:pt x="262" y="152"/>
                      <a:pt x="277" y="149"/>
                      <a:pt x="277" y="149"/>
                    </a:cubicBezTo>
                    <a:cubicBezTo>
                      <a:pt x="303" y="149"/>
                      <a:pt x="316" y="164"/>
                      <a:pt x="323" y="189"/>
                    </a:cubicBezTo>
                    <a:cubicBezTo>
                      <a:pt x="331" y="219"/>
                      <a:pt x="326" y="285"/>
                      <a:pt x="318" y="313"/>
                    </a:cubicBezTo>
                    <a:cubicBezTo>
                      <a:pt x="309" y="343"/>
                      <a:pt x="309" y="344"/>
                      <a:pt x="275" y="347"/>
                    </a:cubicBezTo>
                    <a:cubicBezTo>
                      <a:pt x="260" y="283"/>
                      <a:pt x="241" y="296"/>
                      <a:pt x="241" y="203"/>
                    </a:cubicBezTo>
                    <a:lnTo>
                      <a:pt x="182" y="203"/>
                    </a:lnTo>
                    <a:close/>
                    <a:moveTo>
                      <a:pt x="89" y="17"/>
                    </a:moveTo>
                    <a:cubicBezTo>
                      <a:pt x="86" y="52"/>
                      <a:pt x="80" y="36"/>
                      <a:pt x="80" y="68"/>
                    </a:cubicBezTo>
                    <a:cubicBezTo>
                      <a:pt x="80" y="112"/>
                      <a:pt x="114" y="118"/>
                      <a:pt x="30" y="118"/>
                    </a:cubicBezTo>
                    <a:cubicBezTo>
                      <a:pt x="31" y="187"/>
                      <a:pt x="62" y="167"/>
                      <a:pt x="114" y="195"/>
                    </a:cubicBezTo>
                    <a:cubicBezTo>
                      <a:pt x="107" y="226"/>
                      <a:pt x="100" y="218"/>
                      <a:pt x="97" y="254"/>
                    </a:cubicBezTo>
                    <a:cubicBezTo>
                      <a:pt x="45" y="253"/>
                      <a:pt x="74" y="242"/>
                      <a:pt x="21" y="254"/>
                    </a:cubicBezTo>
                    <a:cubicBezTo>
                      <a:pt x="0" y="345"/>
                      <a:pt x="9" y="414"/>
                      <a:pt x="123" y="423"/>
                    </a:cubicBezTo>
                    <a:lnTo>
                      <a:pt x="123" y="372"/>
                    </a:lnTo>
                    <a:lnTo>
                      <a:pt x="157" y="372"/>
                    </a:lnTo>
                    <a:cubicBezTo>
                      <a:pt x="157" y="429"/>
                      <a:pt x="157" y="423"/>
                      <a:pt x="216" y="423"/>
                    </a:cubicBezTo>
                    <a:cubicBezTo>
                      <a:pt x="221" y="443"/>
                      <a:pt x="224" y="448"/>
                      <a:pt x="224" y="474"/>
                    </a:cubicBezTo>
                    <a:cubicBezTo>
                      <a:pt x="265" y="453"/>
                      <a:pt x="271" y="445"/>
                      <a:pt x="275" y="389"/>
                    </a:cubicBezTo>
                    <a:cubicBezTo>
                      <a:pt x="401" y="389"/>
                      <a:pt x="351" y="263"/>
                      <a:pt x="351" y="135"/>
                    </a:cubicBezTo>
                    <a:cubicBezTo>
                      <a:pt x="231" y="107"/>
                      <a:pt x="263" y="115"/>
                      <a:pt x="213" y="141"/>
                    </a:cubicBezTo>
                    <a:cubicBezTo>
                      <a:pt x="194" y="152"/>
                      <a:pt x="187" y="156"/>
                      <a:pt x="165" y="161"/>
                    </a:cubicBezTo>
                    <a:cubicBezTo>
                      <a:pt x="191" y="50"/>
                      <a:pt x="280" y="70"/>
                      <a:pt x="148" y="0"/>
                    </a:cubicBezTo>
                    <a:cubicBezTo>
                      <a:pt x="150" y="27"/>
                      <a:pt x="173" y="61"/>
                      <a:pt x="140" y="63"/>
                    </a:cubicBezTo>
                    <a:cubicBezTo>
                      <a:pt x="106" y="65"/>
                      <a:pt x="142" y="53"/>
                      <a:pt x="89"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0" name="Freeform 19">
                <a:extLst>
                  <a:ext uri="{FF2B5EF4-FFF2-40B4-BE49-F238E27FC236}">
                    <a16:creationId xmlns:a16="http://schemas.microsoft.com/office/drawing/2014/main" id="{AC6C5846-089D-4C69-A4EF-03F9D7989690}"/>
                  </a:ext>
                </a:extLst>
              </p:cNvPr>
              <p:cNvSpPr>
                <a:spLocks noEditPoints="1"/>
              </p:cNvSpPr>
              <p:nvPr/>
            </p:nvSpPr>
            <p:spPr bwMode="auto">
              <a:xfrm>
                <a:off x="4846638" y="1912938"/>
                <a:ext cx="114300" cy="84138"/>
              </a:xfrm>
              <a:custGeom>
                <a:avLst/>
                <a:gdLst>
                  <a:gd name="T0" fmla="*/ 279 w 491"/>
                  <a:gd name="T1" fmla="*/ 240 h 360"/>
                  <a:gd name="T2" fmla="*/ 313 w 491"/>
                  <a:gd name="T3" fmla="*/ 282 h 360"/>
                  <a:gd name="T4" fmla="*/ 294 w 491"/>
                  <a:gd name="T5" fmla="*/ 268 h 360"/>
                  <a:gd name="T6" fmla="*/ 279 w 491"/>
                  <a:gd name="T7" fmla="*/ 240 h 360"/>
                  <a:gd name="T8" fmla="*/ 279 w 491"/>
                  <a:gd name="T9" fmla="*/ 181 h 360"/>
                  <a:gd name="T10" fmla="*/ 282 w 491"/>
                  <a:gd name="T11" fmla="*/ 183 h 360"/>
                  <a:gd name="T12" fmla="*/ 279 w 491"/>
                  <a:gd name="T13" fmla="*/ 181 h 360"/>
                  <a:gd name="T14" fmla="*/ 237 w 491"/>
                  <a:gd name="T15" fmla="*/ 130 h 360"/>
                  <a:gd name="T16" fmla="*/ 247 w 491"/>
                  <a:gd name="T17" fmla="*/ 138 h 360"/>
                  <a:gd name="T18" fmla="*/ 237 w 491"/>
                  <a:gd name="T19" fmla="*/ 130 h 360"/>
                  <a:gd name="T20" fmla="*/ 321 w 491"/>
                  <a:gd name="T21" fmla="*/ 113 h 360"/>
                  <a:gd name="T22" fmla="*/ 372 w 491"/>
                  <a:gd name="T23" fmla="*/ 113 h 360"/>
                  <a:gd name="T24" fmla="*/ 372 w 491"/>
                  <a:gd name="T25" fmla="*/ 122 h 360"/>
                  <a:gd name="T26" fmla="*/ 321 w 491"/>
                  <a:gd name="T27" fmla="*/ 122 h 360"/>
                  <a:gd name="T28" fmla="*/ 321 w 491"/>
                  <a:gd name="T29" fmla="*/ 113 h 360"/>
                  <a:gd name="T30" fmla="*/ 279 w 491"/>
                  <a:gd name="T31" fmla="*/ 113 h 360"/>
                  <a:gd name="T32" fmla="*/ 293 w 491"/>
                  <a:gd name="T33" fmla="*/ 117 h 360"/>
                  <a:gd name="T34" fmla="*/ 279 w 491"/>
                  <a:gd name="T35" fmla="*/ 113 h 360"/>
                  <a:gd name="T36" fmla="*/ 0 w 491"/>
                  <a:gd name="T37" fmla="*/ 54 h 360"/>
                  <a:gd name="T38" fmla="*/ 243 w 491"/>
                  <a:gd name="T39" fmla="*/ 184 h 360"/>
                  <a:gd name="T40" fmla="*/ 299 w 491"/>
                  <a:gd name="T41" fmla="*/ 339 h 360"/>
                  <a:gd name="T42" fmla="*/ 333 w 491"/>
                  <a:gd name="T43" fmla="*/ 355 h 360"/>
                  <a:gd name="T44" fmla="*/ 330 w 491"/>
                  <a:gd name="T45" fmla="*/ 215 h 360"/>
                  <a:gd name="T46" fmla="*/ 491 w 491"/>
                  <a:gd name="T47" fmla="*/ 147 h 360"/>
                  <a:gd name="T48" fmla="*/ 398 w 491"/>
                  <a:gd name="T49" fmla="*/ 155 h 360"/>
                  <a:gd name="T50" fmla="*/ 398 w 491"/>
                  <a:gd name="T51" fmla="*/ 138 h 360"/>
                  <a:gd name="T52" fmla="*/ 465 w 491"/>
                  <a:gd name="T53" fmla="*/ 96 h 360"/>
                  <a:gd name="T54" fmla="*/ 355 w 491"/>
                  <a:gd name="T55" fmla="*/ 88 h 360"/>
                  <a:gd name="T56" fmla="*/ 389 w 491"/>
                  <a:gd name="T57" fmla="*/ 20 h 360"/>
                  <a:gd name="T58" fmla="*/ 296 w 491"/>
                  <a:gd name="T59" fmla="*/ 62 h 360"/>
                  <a:gd name="T60" fmla="*/ 279 w 491"/>
                  <a:gd name="T61" fmla="*/ 71 h 360"/>
                  <a:gd name="T62" fmla="*/ 262 w 491"/>
                  <a:gd name="T63" fmla="*/ 45 h 360"/>
                  <a:gd name="T64" fmla="*/ 194 w 491"/>
                  <a:gd name="T65" fmla="*/ 79 h 360"/>
                  <a:gd name="T66" fmla="*/ 220 w 491"/>
                  <a:gd name="T67" fmla="*/ 122 h 360"/>
                  <a:gd name="T68" fmla="*/ 101 w 491"/>
                  <a:gd name="T69" fmla="*/ 62 h 360"/>
                  <a:gd name="T70" fmla="*/ 110 w 491"/>
                  <a:gd name="T71" fmla="*/ 3 h 360"/>
                  <a:gd name="T72" fmla="*/ 39 w 491"/>
                  <a:gd name="T73" fmla="*/ 8 h 360"/>
                  <a:gd name="T74" fmla="*/ 0 w 491"/>
                  <a:gd name="T75" fmla="*/ 54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1" h="360">
                    <a:moveTo>
                      <a:pt x="279" y="240"/>
                    </a:moveTo>
                    <a:cubicBezTo>
                      <a:pt x="309" y="248"/>
                      <a:pt x="310" y="248"/>
                      <a:pt x="313" y="282"/>
                    </a:cubicBezTo>
                    <a:cubicBezTo>
                      <a:pt x="306" y="278"/>
                      <a:pt x="302" y="277"/>
                      <a:pt x="294" y="268"/>
                    </a:cubicBezTo>
                    <a:cubicBezTo>
                      <a:pt x="272" y="243"/>
                      <a:pt x="287" y="255"/>
                      <a:pt x="279" y="240"/>
                    </a:cubicBezTo>
                    <a:close/>
                    <a:moveTo>
                      <a:pt x="279" y="181"/>
                    </a:moveTo>
                    <a:lnTo>
                      <a:pt x="282" y="183"/>
                    </a:lnTo>
                    <a:cubicBezTo>
                      <a:pt x="282" y="183"/>
                      <a:pt x="278" y="182"/>
                      <a:pt x="279" y="181"/>
                    </a:cubicBezTo>
                    <a:close/>
                    <a:moveTo>
                      <a:pt x="237" y="130"/>
                    </a:moveTo>
                    <a:cubicBezTo>
                      <a:pt x="251" y="116"/>
                      <a:pt x="264" y="151"/>
                      <a:pt x="247" y="138"/>
                    </a:cubicBezTo>
                    <a:cubicBezTo>
                      <a:pt x="241" y="134"/>
                      <a:pt x="225" y="142"/>
                      <a:pt x="237" y="130"/>
                    </a:cubicBezTo>
                    <a:close/>
                    <a:moveTo>
                      <a:pt x="321" y="113"/>
                    </a:moveTo>
                    <a:lnTo>
                      <a:pt x="372" y="113"/>
                    </a:lnTo>
                    <a:lnTo>
                      <a:pt x="372" y="122"/>
                    </a:lnTo>
                    <a:lnTo>
                      <a:pt x="321" y="122"/>
                    </a:lnTo>
                    <a:lnTo>
                      <a:pt x="321" y="113"/>
                    </a:lnTo>
                    <a:close/>
                    <a:moveTo>
                      <a:pt x="279" y="113"/>
                    </a:moveTo>
                    <a:cubicBezTo>
                      <a:pt x="288" y="104"/>
                      <a:pt x="325" y="126"/>
                      <a:pt x="293" y="117"/>
                    </a:cubicBezTo>
                    <a:cubicBezTo>
                      <a:pt x="286" y="116"/>
                      <a:pt x="265" y="127"/>
                      <a:pt x="279" y="113"/>
                    </a:cubicBezTo>
                    <a:close/>
                    <a:moveTo>
                      <a:pt x="0" y="54"/>
                    </a:moveTo>
                    <a:cubicBezTo>
                      <a:pt x="0" y="153"/>
                      <a:pt x="138" y="47"/>
                      <a:pt x="243" y="184"/>
                    </a:cubicBezTo>
                    <a:cubicBezTo>
                      <a:pt x="285" y="239"/>
                      <a:pt x="216" y="280"/>
                      <a:pt x="299" y="339"/>
                    </a:cubicBezTo>
                    <a:cubicBezTo>
                      <a:pt x="303" y="341"/>
                      <a:pt x="331" y="355"/>
                      <a:pt x="333" y="355"/>
                    </a:cubicBezTo>
                    <a:cubicBezTo>
                      <a:pt x="402" y="360"/>
                      <a:pt x="333" y="255"/>
                      <a:pt x="330" y="215"/>
                    </a:cubicBezTo>
                    <a:cubicBezTo>
                      <a:pt x="466" y="183"/>
                      <a:pt x="489" y="225"/>
                      <a:pt x="491" y="147"/>
                    </a:cubicBezTo>
                    <a:cubicBezTo>
                      <a:pt x="446" y="151"/>
                      <a:pt x="438" y="164"/>
                      <a:pt x="398" y="155"/>
                    </a:cubicBezTo>
                    <a:lnTo>
                      <a:pt x="398" y="138"/>
                    </a:lnTo>
                    <a:cubicBezTo>
                      <a:pt x="445" y="140"/>
                      <a:pt x="464" y="159"/>
                      <a:pt x="465" y="96"/>
                    </a:cubicBezTo>
                    <a:cubicBezTo>
                      <a:pt x="398" y="96"/>
                      <a:pt x="412" y="101"/>
                      <a:pt x="355" y="88"/>
                    </a:cubicBezTo>
                    <a:cubicBezTo>
                      <a:pt x="374" y="59"/>
                      <a:pt x="385" y="65"/>
                      <a:pt x="389" y="20"/>
                    </a:cubicBezTo>
                    <a:cubicBezTo>
                      <a:pt x="351" y="23"/>
                      <a:pt x="337" y="40"/>
                      <a:pt x="296" y="62"/>
                    </a:cubicBezTo>
                    <a:lnTo>
                      <a:pt x="279" y="71"/>
                    </a:lnTo>
                    <a:cubicBezTo>
                      <a:pt x="260" y="58"/>
                      <a:pt x="269" y="69"/>
                      <a:pt x="262" y="45"/>
                    </a:cubicBezTo>
                    <a:cubicBezTo>
                      <a:pt x="233" y="48"/>
                      <a:pt x="194" y="49"/>
                      <a:pt x="194" y="79"/>
                    </a:cubicBezTo>
                    <a:cubicBezTo>
                      <a:pt x="194" y="115"/>
                      <a:pt x="203" y="75"/>
                      <a:pt x="220" y="122"/>
                    </a:cubicBezTo>
                    <a:lnTo>
                      <a:pt x="101" y="62"/>
                    </a:lnTo>
                    <a:cubicBezTo>
                      <a:pt x="102" y="25"/>
                      <a:pt x="107" y="36"/>
                      <a:pt x="110" y="3"/>
                    </a:cubicBezTo>
                    <a:cubicBezTo>
                      <a:pt x="83" y="3"/>
                      <a:pt x="62" y="0"/>
                      <a:pt x="39" y="8"/>
                    </a:cubicBezTo>
                    <a:cubicBezTo>
                      <a:pt x="22" y="15"/>
                      <a:pt x="0" y="34"/>
                      <a:pt x="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1" name="Freeform 20">
                <a:extLst>
                  <a:ext uri="{FF2B5EF4-FFF2-40B4-BE49-F238E27FC236}">
                    <a16:creationId xmlns:a16="http://schemas.microsoft.com/office/drawing/2014/main" id="{32E8E407-E091-4FA2-85A7-B3AB11EE94AB}"/>
                  </a:ext>
                </a:extLst>
              </p:cNvPr>
              <p:cNvSpPr>
                <a:spLocks noEditPoints="1"/>
              </p:cNvSpPr>
              <p:nvPr/>
            </p:nvSpPr>
            <p:spPr bwMode="auto">
              <a:xfrm>
                <a:off x="4837113" y="2320926"/>
                <a:ext cx="80963" cy="87313"/>
              </a:xfrm>
              <a:custGeom>
                <a:avLst/>
                <a:gdLst>
                  <a:gd name="T0" fmla="*/ 153 w 348"/>
                  <a:gd name="T1" fmla="*/ 178 h 373"/>
                  <a:gd name="T2" fmla="*/ 45 w 348"/>
                  <a:gd name="T3" fmla="*/ 212 h 373"/>
                  <a:gd name="T4" fmla="*/ 68 w 348"/>
                  <a:gd name="T5" fmla="*/ 169 h 373"/>
                  <a:gd name="T6" fmla="*/ 153 w 348"/>
                  <a:gd name="T7" fmla="*/ 178 h 373"/>
                  <a:gd name="T8" fmla="*/ 127 w 348"/>
                  <a:gd name="T9" fmla="*/ 356 h 373"/>
                  <a:gd name="T10" fmla="*/ 136 w 348"/>
                  <a:gd name="T11" fmla="*/ 364 h 373"/>
                  <a:gd name="T12" fmla="*/ 195 w 348"/>
                  <a:gd name="T13" fmla="*/ 373 h 373"/>
                  <a:gd name="T14" fmla="*/ 221 w 348"/>
                  <a:gd name="T15" fmla="*/ 186 h 373"/>
                  <a:gd name="T16" fmla="*/ 153 w 348"/>
                  <a:gd name="T17" fmla="*/ 178 h 373"/>
                  <a:gd name="T18" fmla="*/ 153 w 348"/>
                  <a:gd name="T19" fmla="*/ 144 h 373"/>
                  <a:gd name="T20" fmla="*/ 94 w 348"/>
                  <a:gd name="T21" fmla="*/ 126 h 373"/>
                  <a:gd name="T22" fmla="*/ 94 w 348"/>
                  <a:gd name="T23" fmla="*/ 102 h 373"/>
                  <a:gd name="T24" fmla="*/ 204 w 348"/>
                  <a:gd name="T25" fmla="*/ 135 h 373"/>
                  <a:gd name="T26" fmla="*/ 280 w 348"/>
                  <a:gd name="T27" fmla="*/ 212 h 373"/>
                  <a:gd name="T28" fmla="*/ 324 w 348"/>
                  <a:gd name="T29" fmla="*/ 172 h 373"/>
                  <a:gd name="T30" fmla="*/ 348 w 348"/>
                  <a:gd name="T31" fmla="*/ 102 h 373"/>
                  <a:gd name="T32" fmla="*/ 194 w 348"/>
                  <a:gd name="T33" fmla="*/ 52 h 373"/>
                  <a:gd name="T34" fmla="*/ 170 w 348"/>
                  <a:gd name="T35" fmla="*/ 0 h 373"/>
                  <a:gd name="T36" fmla="*/ 127 w 348"/>
                  <a:gd name="T37" fmla="*/ 0 h 373"/>
                  <a:gd name="T38" fmla="*/ 0 w 348"/>
                  <a:gd name="T39" fmla="*/ 229 h 373"/>
                  <a:gd name="T40" fmla="*/ 68 w 348"/>
                  <a:gd name="T41" fmla="*/ 305 h 373"/>
                  <a:gd name="T42" fmla="*/ 212 w 348"/>
                  <a:gd name="T43" fmla="*/ 246 h 373"/>
                  <a:gd name="T44" fmla="*/ 110 w 348"/>
                  <a:gd name="T45" fmla="*/ 305 h 373"/>
                  <a:gd name="T46" fmla="*/ 127 w 348"/>
                  <a:gd name="T47" fmla="*/ 356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8" h="373">
                    <a:moveTo>
                      <a:pt x="153" y="178"/>
                    </a:moveTo>
                    <a:cubicBezTo>
                      <a:pt x="137" y="192"/>
                      <a:pt x="55" y="260"/>
                      <a:pt x="45" y="212"/>
                    </a:cubicBezTo>
                    <a:cubicBezTo>
                      <a:pt x="41" y="191"/>
                      <a:pt x="56" y="188"/>
                      <a:pt x="68" y="169"/>
                    </a:cubicBezTo>
                    <a:cubicBezTo>
                      <a:pt x="113" y="169"/>
                      <a:pt x="118" y="170"/>
                      <a:pt x="153" y="178"/>
                    </a:cubicBezTo>
                    <a:close/>
                    <a:moveTo>
                      <a:pt x="127" y="356"/>
                    </a:moveTo>
                    <a:lnTo>
                      <a:pt x="136" y="364"/>
                    </a:lnTo>
                    <a:cubicBezTo>
                      <a:pt x="169" y="367"/>
                      <a:pt x="158" y="372"/>
                      <a:pt x="195" y="373"/>
                    </a:cubicBezTo>
                    <a:cubicBezTo>
                      <a:pt x="206" y="325"/>
                      <a:pt x="307" y="240"/>
                      <a:pt x="221" y="186"/>
                    </a:cubicBezTo>
                    <a:cubicBezTo>
                      <a:pt x="190" y="166"/>
                      <a:pt x="191" y="175"/>
                      <a:pt x="153" y="178"/>
                    </a:cubicBezTo>
                    <a:lnTo>
                      <a:pt x="153" y="144"/>
                    </a:lnTo>
                    <a:lnTo>
                      <a:pt x="94" y="126"/>
                    </a:lnTo>
                    <a:lnTo>
                      <a:pt x="94" y="102"/>
                    </a:lnTo>
                    <a:cubicBezTo>
                      <a:pt x="178" y="102"/>
                      <a:pt x="152" y="105"/>
                      <a:pt x="204" y="135"/>
                    </a:cubicBezTo>
                    <a:cubicBezTo>
                      <a:pt x="244" y="159"/>
                      <a:pt x="267" y="158"/>
                      <a:pt x="280" y="212"/>
                    </a:cubicBezTo>
                    <a:cubicBezTo>
                      <a:pt x="308" y="204"/>
                      <a:pt x="310" y="195"/>
                      <a:pt x="324" y="172"/>
                    </a:cubicBezTo>
                    <a:cubicBezTo>
                      <a:pt x="339" y="148"/>
                      <a:pt x="347" y="137"/>
                      <a:pt x="348" y="102"/>
                    </a:cubicBezTo>
                    <a:cubicBezTo>
                      <a:pt x="289" y="115"/>
                      <a:pt x="240" y="87"/>
                      <a:pt x="194" y="52"/>
                    </a:cubicBezTo>
                    <a:cubicBezTo>
                      <a:pt x="171" y="33"/>
                      <a:pt x="171" y="39"/>
                      <a:pt x="170" y="0"/>
                    </a:cubicBezTo>
                    <a:lnTo>
                      <a:pt x="127" y="0"/>
                    </a:lnTo>
                    <a:cubicBezTo>
                      <a:pt x="125" y="87"/>
                      <a:pt x="18" y="154"/>
                      <a:pt x="0" y="229"/>
                    </a:cubicBezTo>
                    <a:cubicBezTo>
                      <a:pt x="14" y="249"/>
                      <a:pt x="48" y="291"/>
                      <a:pt x="68" y="305"/>
                    </a:cubicBezTo>
                    <a:cubicBezTo>
                      <a:pt x="177" y="280"/>
                      <a:pt x="137" y="247"/>
                      <a:pt x="212" y="246"/>
                    </a:cubicBezTo>
                    <a:cubicBezTo>
                      <a:pt x="210" y="327"/>
                      <a:pt x="171" y="334"/>
                      <a:pt x="110" y="305"/>
                    </a:cubicBezTo>
                    <a:cubicBezTo>
                      <a:pt x="113" y="334"/>
                      <a:pt x="117" y="336"/>
                      <a:pt x="127" y="3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2" name="Freeform 21">
                <a:extLst>
                  <a:ext uri="{FF2B5EF4-FFF2-40B4-BE49-F238E27FC236}">
                    <a16:creationId xmlns:a16="http://schemas.microsoft.com/office/drawing/2014/main" id="{265B5463-4479-4119-91A1-ACF92BAE75A7}"/>
                  </a:ext>
                </a:extLst>
              </p:cNvPr>
              <p:cNvSpPr>
                <a:spLocks/>
              </p:cNvSpPr>
              <p:nvPr/>
            </p:nvSpPr>
            <p:spPr bwMode="auto">
              <a:xfrm>
                <a:off x="4656138" y="1728788"/>
                <a:ext cx="77788" cy="79375"/>
              </a:xfrm>
              <a:custGeom>
                <a:avLst/>
                <a:gdLst>
                  <a:gd name="T0" fmla="*/ 161 w 331"/>
                  <a:gd name="T1" fmla="*/ 127 h 339"/>
                  <a:gd name="T2" fmla="*/ 43 w 331"/>
                  <a:gd name="T3" fmla="*/ 144 h 339"/>
                  <a:gd name="T4" fmla="*/ 136 w 331"/>
                  <a:gd name="T5" fmla="*/ 186 h 339"/>
                  <a:gd name="T6" fmla="*/ 0 w 331"/>
                  <a:gd name="T7" fmla="*/ 279 h 339"/>
                  <a:gd name="T8" fmla="*/ 181 w 331"/>
                  <a:gd name="T9" fmla="*/ 231 h 339"/>
                  <a:gd name="T10" fmla="*/ 331 w 331"/>
                  <a:gd name="T11" fmla="*/ 186 h 339"/>
                  <a:gd name="T12" fmla="*/ 263 w 331"/>
                  <a:gd name="T13" fmla="*/ 127 h 339"/>
                  <a:gd name="T14" fmla="*/ 212 w 331"/>
                  <a:gd name="T15" fmla="*/ 0 h 339"/>
                  <a:gd name="T16" fmla="*/ 195 w 331"/>
                  <a:gd name="T17" fmla="*/ 67 h 339"/>
                  <a:gd name="T18" fmla="*/ 161 w 331"/>
                  <a:gd name="T19" fmla="*/ 127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1" h="339">
                    <a:moveTo>
                      <a:pt x="161" y="127"/>
                    </a:moveTo>
                    <a:cubicBezTo>
                      <a:pt x="68" y="127"/>
                      <a:pt x="43" y="51"/>
                      <a:pt x="43" y="144"/>
                    </a:cubicBezTo>
                    <a:cubicBezTo>
                      <a:pt x="43" y="189"/>
                      <a:pt x="91" y="186"/>
                      <a:pt x="136" y="186"/>
                    </a:cubicBezTo>
                    <a:cubicBezTo>
                      <a:pt x="73" y="280"/>
                      <a:pt x="0" y="206"/>
                      <a:pt x="0" y="279"/>
                    </a:cubicBezTo>
                    <a:cubicBezTo>
                      <a:pt x="0" y="321"/>
                      <a:pt x="93" y="339"/>
                      <a:pt x="181" y="231"/>
                    </a:cubicBezTo>
                    <a:cubicBezTo>
                      <a:pt x="233" y="167"/>
                      <a:pt x="252" y="186"/>
                      <a:pt x="331" y="186"/>
                    </a:cubicBezTo>
                    <a:cubicBezTo>
                      <a:pt x="320" y="140"/>
                      <a:pt x="319" y="128"/>
                      <a:pt x="263" y="127"/>
                    </a:cubicBezTo>
                    <a:cubicBezTo>
                      <a:pt x="264" y="75"/>
                      <a:pt x="301" y="20"/>
                      <a:pt x="212" y="0"/>
                    </a:cubicBezTo>
                    <a:cubicBezTo>
                      <a:pt x="210" y="29"/>
                      <a:pt x="202" y="41"/>
                      <a:pt x="195" y="67"/>
                    </a:cubicBezTo>
                    <a:cubicBezTo>
                      <a:pt x="188" y="96"/>
                      <a:pt x="192" y="127"/>
                      <a:pt x="161"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3" name="Freeform 22">
                <a:extLst>
                  <a:ext uri="{FF2B5EF4-FFF2-40B4-BE49-F238E27FC236}">
                    <a16:creationId xmlns:a16="http://schemas.microsoft.com/office/drawing/2014/main" id="{65E49DF3-883C-4BEF-86FA-C4144E924E61}"/>
                  </a:ext>
                </a:extLst>
              </p:cNvPr>
              <p:cNvSpPr>
                <a:spLocks/>
              </p:cNvSpPr>
              <p:nvPr/>
            </p:nvSpPr>
            <p:spPr bwMode="auto">
              <a:xfrm>
                <a:off x="4362450" y="2473326"/>
                <a:ext cx="66675" cy="68263"/>
              </a:xfrm>
              <a:custGeom>
                <a:avLst/>
                <a:gdLst>
                  <a:gd name="T0" fmla="*/ 0 w 293"/>
                  <a:gd name="T1" fmla="*/ 203 h 296"/>
                  <a:gd name="T2" fmla="*/ 0 w 293"/>
                  <a:gd name="T3" fmla="*/ 237 h 296"/>
                  <a:gd name="T4" fmla="*/ 212 w 293"/>
                  <a:gd name="T5" fmla="*/ 296 h 296"/>
                  <a:gd name="T6" fmla="*/ 237 w 293"/>
                  <a:gd name="T7" fmla="*/ 237 h 296"/>
                  <a:gd name="T8" fmla="*/ 224 w 293"/>
                  <a:gd name="T9" fmla="*/ 219 h 296"/>
                  <a:gd name="T10" fmla="*/ 208 w 293"/>
                  <a:gd name="T11" fmla="*/ 223 h 296"/>
                  <a:gd name="T12" fmla="*/ 173 w 293"/>
                  <a:gd name="T13" fmla="*/ 242 h 296"/>
                  <a:gd name="T14" fmla="*/ 102 w 293"/>
                  <a:gd name="T15" fmla="*/ 229 h 296"/>
                  <a:gd name="T16" fmla="*/ 119 w 293"/>
                  <a:gd name="T17" fmla="*/ 169 h 296"/>
                  <a:gd name="T18" fmla="*/ 161 w 293"/>
                  <a:gd name="T19" fmla="*/ 220 h 296"/>
                  <a:gd name="T20" fmla="*/ 212 w 293"/>
                  <a:gd name="T21" fmla="*/ 119 h 296"/>
                  <a:gd name="T22" fmla="*/ 144 w 293"/>
                  <a:gd name="T23" fmla="*/ 136 h 296"/>
                  <a:gd name="T24" fmla="*/ 229 w 293"/>
                  <a:gd name="T25" fmla="*/ 161 h 296"/>
                  <a:gd name="T26" fmla="*/ 288 w 293"/>
                  <a:gd name="T27" fmla="*/ 85 h 296"/>
                  <a:gd name="T28" fmla="*/ 85 w 293"/>
                  <a:gd name="T29" fmla="*/ 0 h 296"/>
                  <a:gd name="T30" fmla="*/ 97 w 293"/>
                  <a:gd name="T31" fmla="*/ 58 h 296"/>
                  <a:gd name="T32" fmla="*/ 55 w 293"/>
                  <a:gd name="T33" fmla="*/ 173 h 296"/>
                  <a:gd name="T34" fmla="*/ 0 w 293"/>
                  <a:gd name="T35" fmla="*/ 20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3" h="296">
                    <a:moveTo>
                      <a:pt x="0" y="203"/>
                    </a:moveTo>
                    <a:lnTo>
                      <a:pt x="0" y="237"/>
                    </a:lnTo>
                    <a:cubicBezTo>
                      <a:pt x="83" y="244"/>
                      <a:pt x="103" y="296"/>
                      <a:pt x="212" y="296"/>
                    </a:cubicBezTo>
                    <a:cubicBezTo>
                      <a:pt x="220" y="263"/>
                      <a:pt x="231" y="258"/>
                      <a:pt x="237" y="237"/>
                    </a:cubicBezTo>
                    <a:cubicBezTo>
                      <a:pt x="240" y="227"/>
                      <a:pt x="250" y="215"/>
                      <a:pt x="224" y="219"/>
                    </a:cubicBezTo>
                    <a:cubicBezTo>
                      <a:pt x="217" y="220"/>
                      <a:pt x="214" y="220"/>
                      <a:pt x="208" y="223"/>
                    </a:cubicBezTo>
                    <a:cubicBezTo>
                      <a:pt x="192" y="229"/>
                      <a:pt x="188" y="234"/>
                      <a:pt x="173" y="242"/>
                    </a:cubicBezTo>
                    <a:cubicBezTo>
                      <a:pt x="135" y="263"/>
                      <a:pt x="135" y="251"/>
                      <a:pt x="102" y="229"/>
                    </a:cubicBezTo>
                    <a:cubicBezTo>
                      <a:pt x="109" y="197"/>
                      <a:pt x="116" y="205"/>
                      <a:pt x="119" y="169"/>
                    </a:cubicBezTo>
                    <a:cubicBezTo>
                      <a:pt x="167" y="170"/>
                      <a:pt x="161" y="173"/>
                      <a:pt x="161" y="220"/>
                    </a:cubicBezTo>
                    <a:cubicBezTo>
                      <a:pt x="191" y="201"/>
                      <a:pt x="208" y="163"/>
                      <a:pt x="212" y="119"/>
                    </a:cubicBezTo>
                    <a:cubicBezTo>
                      <a:pt x="195" y="127"/>
                      <a:pt x="166" y="131"/>
                      <a:pt x="144" y="136"/>
                    </a:cubicBezTo>
                    <a:cubicBezTo>
                      <a:pt x="152" y="42"/>
                      <a:pt x="229" y="60"/>
                      <a:pt x="229" y="161"/>
                    </a:cubicBezTo>
                    <a:cubicBezTo>
                      <a:pt x="293" y="156"/>
                      <a:pt x="266" y="132"/>
                      <a:pt x="288" y="85"/>
                    </a:cubicBezTo>
                    <a:cubicBezTo>
                      <a:pt x="186" y="31"/>
                      <a:pt x="142" y="28"/>
                      <a:pt x="85" y="0"/>
                    </a:cubicBezTo>
                    <a:cubicBezTo>
                      <a:pt x="88" y="29"/>
                      <a:pt x="98" y="39"/>
                      <a:pt x="97" y="58"/>
                    </a:cubicBezTo>
                    <a:lnTo>
                      <a:pt x="55" y="173"/>
                    </a:lnTo>
                    <a:cubicBezTo>
                      <a:pt x="39" y="206"/>
                      <a:pt x="44" y="203"/>
                      <a:pt x="0" y="2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4" name="Freeform 23">
                <a:extLst>
                  <a:ext uri="{FF2B5EF4-FFF2-40B4-BE49-F238E27FC236}">
                    <a16:creationId xmlns:a16="http://schemas.microsoft.com/office/drawing/2014/main" id="{B73D511C-1B00-4249-A222-F71406A6833A}"/>
                  </a:ext>
                </a:extLst>
              </p:cNvPr>
              <p:cNvSpPr>
                <a:spLocks noEditPoints="1"/>
              </p:cNvSpPr>
              <p:nvPr/>
            </p:nvSpPr>
            <p:spPr bwMode="auto">
              <a:xfrm>
                <a:off x="4141788" y="2263776"/>
                <a:ext cx="57150" cy="57150"/>
              </a:xfrm>
              <a:custGeom>
                <a:avLst/>
                <a:gdLst>
                  <a:gd name="T0" fmla="*/ 36 w 248"/>
                  <a:gd name="T1" fmla="*/ 186 h 245"/>
                  <a:gd name="T2" fmla="*/ 28 w 248"/>
                  <a:gd name="T3" fmla="*/ 152 h 245"/>
                  <a:gd name="T4" fmla="*/ 211 w 248"/>
                  <a:gd name="T5" fmla="*/ 106 h 245"/>
                  <a:gd name="T6" fmla="*/ 173 w 248"/>
                  <a:gd name="T7" fmla="*/ 154 h 245"/>
                  <a:gd name="T8" fmla="*/ 36 w 248"/>
                  <a:gd name="T9" fmla="*/ 186 h 245"/>
                  <a:gd name="T10" fmla="*/ 2 w 248"/>
                  <a:gd name="T11" fmla="*/ 101 h 245"/>
                  <a:gd name="T12" fmla="*/ 104 w 248"/>
                  <a:gd name="T13" fmla="*/ 245 h 245"/>
                  <a:gd name="T14" fmla="*/ 248 w 248"/>
                  <a:gd name="T15" fmla="*/ 110 h 245"/>
                  <a:gd name="T16" fmla="*/ 121 w 248"/>
                  <a:gd name="T17" fmla="*/ 0 h 245"/>
                  <a:gd name="T18" fmla="*/ 2 w 248"/>
                  <a:gd name="T19" fmla="*/ 10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5">
                    <a:moveTo>
                      <a:pt x="36" y="186"/>
                    </a:moveTo>
                    <a:cubicBezTo>
                      <a:pt x="31" y="163"/>
                      <a:pt x="28" y="170"/>
                      <a:pt x="28" y="152"/>
                    </a:cubicBezTo>
                    <a:cubicBezTo>
                      <a:pt x="28" y="83"/>
                      <a:pt x="227" y="25"/>
                      <a:pt x="211" y="106"/>
                    </a:cubicBezTo>
                    <a:cubicBezTo>
                      <a:pt x="208" y="123"/>
                      <a:pt x="185" y="145"/>
                      <a:pt x="173" y="154"/>
                    </a:cubicBezTo>
                    <a:cubicBezTo>
                      <a:pt x="134" y="183"/>
                      <a:pt x="102" y="186"/>
                      <a:pt x="36" y="186"/>
                    </a:cubicBezTo>
                    <a:close/>
                    <a:moveTo>
                      <a:pt x="2" y="101"/>
                    </a:moveTo>
                    <a:cubicBezTo>
                      <a:pt x="2" y="165"/>
                      <a:pt x="0" y="245"/>
                      <a:pt x="104" y="245"/>
                    </a:cubicBezTo>
                    <a:cubicBezTo>
                      <a:pt x="171" y="245"/>
                      <a:pt x="248" y="201"/>
                      <a:pt x="248" y="110"/>
                    </a:cubicBezTo>
                    <a:cubicBezTo>
                      <a:pt x="248" y="57"/>
                      <a:pt x="168" y="0"/>
                      <a:pt x="121" y="0"/>
                    </a:cubicBezTo>
                    <a:cubicBezTo>
                      <a:pt x="68" y="0"/>
                      <a:pt x="2" y="49"/>
                      <a:pt x="2"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5" name="Freeform 24">
                <a:extLst>
                  <a:ext uri="{FF2B5EF4-FFF2-40B4-BE49-F238E27FC236}">
                    <a16:creationId xmlns:a16="http://schemas.microsoft.com/office/drawing/2014/main" id="{C7B54DD0-691C-4984-A97E-9CB0AB5705A7}"/>
                  </a:ext>
                </a:extLst>
              </p:cNvPr>
              <p:cNvSpPr>
                <a:spLocks/>
              </p:cNvSpPr>
              <p:nvPr/>
            </p:nvSpPr>
            <p:spPr bwMode="auto">
              <a:xfrm>
                <a:off x="4416425" y="2482851"/>
                <a:ext cx="52388" cy="73025"/>
              </a:xfrm>
              <a:custGeom>
                <a:avLst/>
                <a:gdLst>
                  <a:gd name="T0" fmla="*/ 33 w 220"/>
                  <a:gd name="T1" fmla="*/ 132 h 310"/>
                  <a:gd name="T2" fmla="*/ 128 w 220"/>
                  <a:gd name="T3" fmla="*/ 242 h 310"/>
                  <a:gd name="T4" fmla="*/ 50 w 220"/>
                  <a:gd name="T5" fmla="*/ 183 h 310"/>
                  <a:gd name="T6" fmla="*/ 16 w 220"/>
                  <a:gd name="T7" fmla="*/ 183 h 310"/>
                  <a:gd name="T8" fmla="*/ 0 w 220"/>
                  <a:gd name="T9" fmla="*/ 267 h 310"/>
                  <a:gd name="T10" fmla="*/ 110 w 220"/>
                  <a:gd name="T11" fmla="*/ 310 h 310"/>
                  <a:gd name="T12" fmla="*/ 194 w 220"/>
                  <a:gd name="T13" fmla="*/ 250 h 310"/>
                  <a:gd name="T14" fmla="*/ 127 w 220"/>
                  <a:gd name="T15" fmla="*/ 81 h 310"/>
                  <a:gd name="T16" fmla="*/ 177 w 220"/>
                  <a:gd name="T17" fmla="*/ 174 h 310"/>
                  <a:gd name="T18" fmla="*/ 211 w 220"/>
                  <a:gd name="T19" fmla="*/ 174 h 310"/>
                  <a:gd name="T20" fmla="*/ 220 w 220"/>
                  <a:gd name="T21" fmla="*/ 73 h 310"/>
                  <a:gd name="T22" fmla="*/ 66 w 220"/>
                  <a:gd name="T23" fmla="*/ 72 h 310"/>
                  <a:gd name="T24" fmla="*/ 33 w 220"/>
                  <a:gd name="T25" fmla="*/ 132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0" h="310">
                    <a:moveTo>
                      <a:pt x="33" y="132"/>
                    </a:moveTo>
                    <a:cubicBezTo>
                      <a:pt x="33" y="182"/>
                      <a:pt x="114" y="205"/>
                      <a:pt x="128" y="242"/>
                    </a:cubicBezTo>
                    <a:cubicBezTo>
                      <a:pt x="149" y="292"/>
                      <a:pt x="50" y="309"/>
                      <a:pt x="50" y="183"/>
                    </a:cubicBezTo>
                    <a:lnTo>
                      <a:pt x="16" y="183"/>
                    </a:lnTo>
                    <a:cubicBezTo>
                      <a:pt x="11" y="207"/>
                      <a:pt x="2" y="240"/>
                      <a:pt x="0" y="267"/>
                    </a:cubicBezTo>
                    <a:cubicBezTo>
                      <a:pt x="27" y="274"/>
                      <a:pt x="96" y="310"/>
                      <a:pt x="110" y="310"/>
                    </a:cubicBezTo>
                    <a:cubicBezTo>
                      <a:pt x="130" y="310"/>
                      <a:pt x="194" y="278"/>
                      <a:pt x="194" y="250"/>
                    </a:cubicBezTo>
                    <a:cubicBezTo>
                      <a:pt x="194" y="125"/>
                      <a:pt x="35" y="142"/>
                      <a:pt x="127" y="81"/>
                    </a:cubicBezTo>
                    <a:cubicBezTo>
                      <a:pt x="165" y="91"/>
                      <a:pt x="176" y="128"/>
                      <a:pt x="177" y="174"/>
                    </a:cubicBezTo>
                    <a:lnTo>
                      <a:pt x="211" y="174"/>
                    </a:lnTo>
                    <a:cubicBezTo>
                      <a:pt x="211" y="125"/>
                      <a:pt x="220" y="115"/>
                      <a:pt x="220" y="73"/>
                    </a:cubicBezTo>
                    <a:cubicBezTo>
                      <a:pt x="155" y="104"/>
                      <a:pt x="141" y="0"/>
                      <a:pt x="66" y="72"/>
                    </a:cubicBezTo>
                    <a:cubicBezTo>
                      <a:pt x="57" y="81"/>
                      <a:pt x="33" y="115"/>
                      <a:pt x="33" y="1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6" name="Freeform 25">
                <a:extLst>
                  <a:ext uri="{FF2B5EF4-FFF2-40B4-BE49-F238E27FC236}">
                    <a16:creationId xmlns:a16="http://schemas.microsoft.com/office/drawing/2014/main" id="{E4E37838-63A2-4EB9-BADA-867FC6CFAF5B}"/>
                  </a:ext>
                </a:extLst>
              </p:cNvPr>
              <p:cNvSpPr>
                <a:spLocks/>
              </p:cNvSpPr>
              <p:nvPr/>
            </p:nvSpPr>
            <p:spPr bwMode="auto">
              <a:xfrm>
                <a:off x="4468813" y="2500313"/>
                <a:ext cx="58738" cy="63500"/>
              </a:xfrm>
              <a:custGeom>
                <a:avLst/>
                <a:gdLst>
                  <a:gd name="T0" fmla="*/ 6 w 252"/>
                  <a:gd name="T1" fmla="*/ 101 h 271"/>
                  <a:gd name="T2" fmla="*/ 99 w 252"/>
                  <a:gd name="T3" fmla="*/ 50 h 271"/>
                  <a:gd name="T4" fmla="*/ 74 w 252"/>
                  <a:gd name="T5" fmla="*/ 228 h 271"/>
                  <a:gd name="T6" fmla="*/ 40 w 252"/>
                  <a:gd name="T7" fmla="*/ 228 h 271"/>
                  <a:gd name="T8" fmla="*/ 40 w 252"/>
                  <a:gd name="T9" fmla="*/ 262 h 271"/>
                  <a:gd name="T10" fmla="*/ 175 w 252"/>
                  <a:gd name="T11" fmla="*/ 271 h 271"/>
                  <a:gd name="T12" fmla="*/ 160 w 252"/>
                  <a:gd name="T13" fmla="*/ 59 h 271"/>
                  <a:gd name="T14" fmla="*/ 209 w 252"/>
                  <a:gd name="T15" fmla="*/ 127 h 271"/>
                  <a:gd name="T16" fmla="*/ 243 w 252"/>
                  <a:gd name="T17" fmla="*/ 127 h 271"/>
                  <a:gd name="T18" fmla="*/ 252 w 252"/>
                  <a:gd name="T19" fmla="*/ 42 h 271"/>
                  <a:gd name="T20" fmla="*/ 23 w 252"/>
                  <a:gd name="T21" fmla="*/ 0 h 271"/>
                  <a:gd name="T22" fmla="*/ 6 w 252"/>
                  <a:gd name="T23" fmla="*/ 10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2" h="271">
                    <a:moveTo>
                      <a:pt x="6" y="101"/>
                    </a:moveTo>
                    <a:cubicBezTo>
                      <a:pt x="94" y="81"/>
                      <a:pt x="0" y="50"/>
                      <a:pt x="99" y="50"/>
                    </a:cubicBezTo>
                    <a:cubicBezTo>
                      <a:pt x="90" y="92"/>
                      <a:pt x="74" y="181"/>
                      <a:pt x="74" y="228"/>
                    </a:cubicBezTo>
                    <a:lnTo>
                      <a:pt x="40" y="228"/>
                    </a:lnTo>
                    <a:lnTo>
                      <a:pt x="40" y="262"/>
                    </a:lnTo>
                    <a:lnTo>
                      <a:pt x="175" y="271"/>
                    </a:lnTo>
                    <a:cubicBezTo>
                      <a:pt x="136" y="196"/>
                      <a:pt x="149" y="238"/>
                      <a:pt x="160" y="59"/>
                    </a:cubicBezTo>
                    <a:cubicBezTo>
                      <a:pt x="208" y="60"/>
                      <a:pt x="205" y="74"/>
                      <a:pt x="209" y="127"/>
                    </a:cubicBezTo>
                    <a:lnTo>
                      <a:pt x="243" y="127"/>
                    </a:lnTo>
                    <a:lnTo>
                      <a:pt x="252" y="42"/>
                    </a:lnTo>
                    <a:cubicBezTo>
                      <a:pt x="191" y="13"/>
                      <a:pt x="70" y="22"/>
                      <a:pt x="23" y="0"/>
                    </a:cubicBezTo>
                    <a:cubicBezTo>
                      <a:pt x="20" y="41"/>
                      <a:pt x="6" y="53"/>
                      <a:pt x="6"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7" name="Freeform 26">
                <a:extLst>
                  <a:ext uri="{FF2B5EF4-FFF2-40B4-BE49-F238E27FC236}">
                    <a16:creationId xmlns:a16="http://schemas.microsoft.com/office/drawing/2014/main" id="{26E6CCD5-C272-43CD-A596-C4F59F535E1C}"/>
                  </a:ext>
                </a:extLst>
              </p:cNvPr>
              <p:cNvSpPr>
                <a:spLocks/>
              </p:cNvSpPr>
              <p:nvPr/>
            </p:nvSpPr>
            <p:spPr bwMode="auto">
              <a:xfrm>
                <a:off x="4119563" y="2219326"/>
                <a:ext cx="63500" cy="47625"/>
              </a:xfrm>
              <a:custGeom>
                <a:avLst/>
                <a:gdLst>
                  <a:gd name="T0" fmla="*/ 93 w 271"/>
                  <a:gd name="T1" fmla="*/ 161 h 204"/>
                  <a:gd name="T2" fmla="*/ 34 w 271"/>
                  <a:gd name="T3" fmla="*/ 136 h 204"/>
                  <a:gd name="T4" fmla="*/ 93 w 271"/>
                  <a:gd name="T5" fmla="*/ 26 h 204"/>
                  <a:gd name="T6" fmla="*/ 0 w 271"/>
                  <a:gd name="T7" fmla="*/ 51 h 204"/>
                  <a:gd name="T8" fmla="*/ 68 w 271"/>
                  <a:gd name="T9" fmla="*/ 204 h 204"/>
                  <a:gd name="T10" fmla="*/ 119 w 271"/>
                  <a:gd name="T11" fmla="*/ 204 h 204"/>
                  <a:gd name="T12" fmla="*/ 169 w 271"/>
                  <a:gd name="T13" fmla="*/ 68 h 204"/>
                  <a:gd name="T14" fmla="*/ 202 w 271"/>
                  <a:gd name="T15" fmla="*/ 41 h 204"/>
                  <a:gd name="T16" fmla="*/ 186 w 271"/>
                  <a:gd name="T17" fmla="*/ 161 h 204"/>
                  <a:gd name="T18" fmla="*/ 271 w 271"/>
                  <a:gd name="T19" fmla="*/ 153 h 204"/>
                  <a:gd name="T20" fmla="*/ 251 w 271"/>
                  <a:gd name="T21" fmla="*/ 71 h 204"/>
                  <a:gd name="T22" fmla="*/ 220 w 271"/>
                  <a:gd name="T23" fmla="*/ 0 h 204"/>
                  <a:gd name="T24" fmla="*/ 127 w 271"/>
                  <a:gd name="T25" fmla="*/ 0 h 204"/>
                  <a:gd name="T26" fmla="*/ 105 w 271"/>
                  <a:gd name="T27" fmla="*/ 71 h 204"/>
                  <a:gd name="T28" fmla="*/ 93 w 271"/>
                  <a:gd name="T29" fmla="*/ 16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1" h="204">
                    <a:moveTo>
                      <a:pt x="93" y="161"/>
                    </a:moveTo>
                    <a:cubicBezTo>
                      <a:pt x="61" y="159"/>
                      <a:pt x="54" y="149"/>
                      <a:pt x="34" y="136"/>
                    </a:cubicBezTo>
                    <a:cubicBezTo>
                      <a:pt x="47" y="82"/>
                      <a:pt x="67" y="65"/>
                      <a:pt x="93" y="26"/>
                    </a:cubicBezTo>
                    <a:cubicBezTo>
                      <a:pt x="69" y="26"/>
                      <a:pt x="0" y="31"/>
                      <a:pt x="0" y="51"/>
                    </a:cubicBezTo>
                    <a:cubicBezTo>
                      <a:pt x="0" y="94"/>
                      <a:pt x="32" y="204"/>
                      <a:pt x="68" y="204"/>
                    </a:cubicBezTo>
                    <a:lnTo>
                      <a:pt x="119" y="204"/>
                    </a:lnTo>
                    <a:cubicBezTo>
                      <a:pt x="134" y="204"/>
                      <a:pt x="191" y="161"/>
                      <a:pt x="169" y="68"/>
                    </a:cubicBezTo>
                    <a:lnTo>
                      <a:pt x="202" y="41"/>
                    </a:lnTo>
                    <a:cubicBezTo>
                      <a:pt x="248" y="109"/>
                      <a:pt x="219" y="100"/>
                      <a:pt x="186" y="161"/>
                    </a:cubicBezTo>
                    <a:cubicBezTo>
                      <a:pt x="231" y="161"/>
                      <a:pt x="238" y="156"/>
                      <a:pt x="271" y="153"/>
                    </a:cubicBezTo>
                    <a:cubicBezTo>
                      <a:pt x="260" y="130"/>
                      <a:pt x="260" y="100"/>
                      <a:pt x="251" y="71"/>
                    </a:cubicBezTo>
                    <a:cubicBezTo>
                      <a:pt x="239" y="31"/>
                      <a:pt x="229" y="38"/>
                      <a:pt x="220" y="0"/>
                    </a:cubicBezTo>
                    <a:lnTo>
                      <a:pt x="127" y="0"/>
                    </a:lnTo>
                    <a:cubicBezTo>
                      <a:pt x="121" y="28"/>
                      <a:pt x="112" y="36"/>
                      <a:pt x="105" y="71"/>
                    </a:cubicBezTo>
                    <a:cubicBezTo>
                      <a:pt x="99" y="102"/>
                      <a:pt x="93" y="132"/>
                      <a:pt x="93" y="1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8" name="Freeform 27">
                <a:extLst>
                  <a:ext uri="{FF2B5EF4-FFF2-40B4-BE49-F238E27FC236}">
                    <a16:creationId xmlns:a16="http://schemas.microsoft.com/office/drawing/2014/main" id="{F1B73705-236F-4B31-BEE5-E940B1E43397}"/>
                  </a:ext>
                </a:extLst>
              </p:cNvPr>
              <p:cNvSpPr>
                <a:spLocks/>
              </p:cNvSpPr>
              <p:nvPr/>
            </p:nvSpPr>
            <p:spPr bwMode="auto">
              <a:xfrm>
                <a:off x="4875213" y="2268538"/>
                <a:ext cx="66675" cy="61913"/>
              </a:xfrm>
              <a:custGeom>
                <a:avLst/>
                <a:gdLst>
                  <a:gd name="T0" fmla="*/ 0 w 288"/>
                  <a:gd name="T1" fmla="*/ 212 h 262"/>
                  <a:gd name="T2" fmla="*/ 85 w 288"/>
                  <a:gd name="T3" fmla="*/ 229 h 262"/>
                  <a:gd name="T4" fmla="*/ 60 w 288"/>
                  <a:gd name="T5" fmla="*/ 144 h 262"/>
                  <a:gd name="T6" fmla="*/ 212 w 288"/>
                  <a:gd name="T7" fmla="*/ 262 h 262"/>
                  <a:gd name="T8" fmla="*/ 246 w 288"/>
                  <a:gd name="T9" fmla="*/ 262 h 262"/>
                  <a:gd name="T10" fmla="*/ 288 w 288"/>
                  <a:gd name="T11" fmla="*/ 135 h 262"/>
                  <a:gd name="T12" fmla="*/ 246 w 288"/>
                  <a:gd name="T13" fmla="*/ 144 h 262"/>
                  <a:gd name="T14" fmla="*/ 85 w 288"/>
                  <a:gd name="T15" fmla="*/ 85 h 262"/>
                  <a:gd name="T16" fmla="*/ 178 w 288"/>
                  <a:gd name="T17" fmla="*/ 25 h 262"/>
                  <a:gd name="T18" fmla="*/ 85 w 288"/>
                  <a:gd name="T19" fmla="*/ 0 h 262"/>
                  <a:gd name="T20" fmla="*/ 0 w 288"/>
                  <a:gd name="T21" fmla="*/ 21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8" h="262">
                    <a:moveTo>
                      <a:pt x="0" y="212"/>
                    </a:moveTo>
                    <a:cubicBezTo>
                      <a:pt x="40" y="215"/>
                      <a:pt x="41" y="228"/>
                      <a:pt x="85" y="229"/>
                    </a:cubicBezTo>
                    <a:cubicBezTo>
                      <a:pt x="70" y="200"/>
                      <a:pt x="60" y="189"/>
                      <a:pt x="60" y="144"/>
                    </a:cubicBezTo>
                    <a:cubicBezTo>
                      <a:pt x="215" y="226"/>
                      <a:pt x="232" y="177"/>
                      <a:pt x="212" y="262"/>
                    </a:cubicBezTo>
                    <a:lnTo>
                      <a:pt x="246" y="262"/>
                    </a:lnTo>
                    <a:cubicBezTo>
                      <a:pt x="251" y="203"/>
                      <a:pt x="284" y="187"/>
                      <a:pt x="288" y="135"/>
                    </a:cubicBezTo>
                    <a:cubicBezTo>
                      <a:pt x="255" y="138"/>
                      <a:pt x="268" y="144"/>
                      <a:pt x="246" y="144"/>
                    </a:cubicBezTo>
                    <a:cubicBezTo>
                      <a:pt x="200" y="144"/>
                      <a:pt x="140" y="97"/>
                      <a:pt x="85" y="85"/>
                    </a:cubicBezTo>
                    <a:cubicBezTo>
                      <a:pt x="129" y="19"/>
                      <a:pt x="136" y="104"/>
                      <a:pt x="178" y="25"/>
                    </a:cubicBezTo>
                    <a:cubicBezTo>
                      <a:pt x="142" y="22"/>
                      <a:pt x="119" y="8"/>
                      <a:pt x="85" y="0"/>
                    </a:cubicBezTo>
                    <a:cubicBezTo>
                      <a:pt x="69" y="33"/>
                      <a:pt x="3" y="184"/>
                      <a:pt x="0"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39" name="Freeform 28">
                <a:extLst>
                  <a:ext uri="{FF2B5EF4-FFF2-40B4-BE49-F238E27FC236}">
                    <a16:creationId xmlns:a16="http://schemas.microsoft.com/office/drawing/2014/main" id="{4906ED84-2D7D-41E2-BAF1-ABD20F7A85EB}"/>
                  </a:ext>
                </a:extLst>
              </p:cNvPr>
              <p:cNvSpPr>
                <a:spLocks/>
              </p:cNvSpPr>
              <p:nvPr/>
            </p:nvSpPr>
            <p:spPr bwMode="auto">
              <a:xfrm>
                <a:off x="4840288" y="1944688"/>
                <a:ext cx="66675" cy="44450"/>
              </a:xfrm>
              <a:custGeom>
                <a:avLst/>
                <a:gdLst>
                  <a:gd name="T0" fmla="*/ 82 w 291"/>
                  <a:gd name="T1" fmla="*/ 43 h 187"/>
                  <a:gd name="T2" fmla="*/ 115 w 291"/>
                  <a:gd name="T3" fmla="*/ 102 h 187"/>
                  <a:gd name="T4" fmla="*/ 56 w 291"/>
                  <a:gd name="T5" fmla="*/ 102 h 187"/>
                  <a:gd name="T6" fmla="*/ 22 w 291"/>
                  <a:gd name="T7" fmla="*/ 34 h 187"/>
                  <a:gd name="T8" fmla="*/ 90 w 291"/>
                  <a:gd name="T9" fmla="*/ 161 h 187"/>
                  <a:gd name="T10" fmla="*/ 170 w 291"/>
                  <a:gd name="T11" fmla="*/ 157 h 187"/>
                  <a:gd name="T12" fmla="*/ 234 w 291"/>
                  <a:gd name="T13" fmla="*/ 187 h 187"/>
                  <a:gd name="T14" fmla="*/ 251 w 291"/>
                  <a:gd name="T15" fmla="*/ 144 h 187"/>
                  <a:gd name="T16" fmla="*/ 209 w 291"/>
                  <a:gd name="T17" fmla="*/ 102 h 187"/>
                  <a:gd name="T18" fmla="*/ 257 w 291"/>
                  <a:gd name="T19" fmla="*/ 55 h 187"/>
                  <a:gd name="T20" fmla="*/ 166 w 291"/>
                  <a:gd name="T21" fmla="*/ 0 h 187"/>
                  <a:gd name="T22" fmla="*/ 192 w 291"/>
                  <a:gd name="T23" fmla="*/ 60 h 187"/>
                  <a:gd name="T24" fmla="*/ 149 w 291"/>
                  <a:gd name="T25" fmla="*/ 68 h 187"/>
                  <a:gd name="T26" fmla="*/ 90 w 291"/>
                  <a:gd name="T27" fmla="*/ 0 h 187"/>
                  <a:gd name="T28" fmla="*/ 82 w 291"/>
                  <a:gd name="T29" fmla="*/ 4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1" h="187">
                    <a:moveTo>
                      <a:pt x="82" y="43"/>
                    </a:moveTo>
                    <a:cubicBezTo>
                      <a:pt x="82" y="68"/>
                      <a:pt x="104" y="85"/>
                      <a:pt x="115" y="102"/>
                    </a:cubicBezTo>
                    <a:lnTo>
                      <a:pt x="56" y="102"/>
                    </a:lnTo>
                    <a:cubicBezTo>
                      <a:pt x="56" y="59"/>
                      <a:pt x="56" y="43"/>
                      <a:pt x="22" y="34"/>
                    </a:cubicBezTo>
                    <a:cubicBezTo>
                      <a:pt x="0" y="80"/>
                      <a:pt x="40" y="161"/>
                      <a:pt x="90" y="161"/>
                    </a:cubicBezTo>
                    <a:cubicBezTo>
                      <a:pt x="128" y="161"/>
                      <a:pt x="144" y="148"/>
                      <a:pt x="170" y="157"/>
                    </a:cubicBezTo>
                    <a:cubicBezTo>
                      <a:pt x="198" y="168"/>
                      <a:pt x="183" y="182"/>
                      <a:pt x="234" y="187"/>
                    </a:cubicBezTo>
                    <a:cubicBezTo>
                      <a:pt x="243" y="169"/>
                      <a:pt x="246" y="167"/>
                      <a:pt x="251" y="144"/>
                    </a:cubicBezTo>
                    <a:cubicBezTo>
                      <a:pt x="220" y="103"/>
                      <a:pt x="223" y="155"/>
                      <a:pt x="209" y="102"/>
                    </a:cubicBezTo>
                    <a:cubicBezTo>
                      <a:pt x="268" y="102"/>
                      <a:pt x="291" y="103"/>
                      <a:pt x="257" y="55"/>
                    </a:cubicBezTo>
                    <a:cubicBezTo>
                      <a:pt x="232" y="20"/>
                      <a:pt x="211" y="11"/>
                      <a:pt x="166" y="0"/>
                    </a:cubicBezTo>
                    <a:cubicBezTo>
                      <a:pt x="175" y="38"/>
                      <a:pt x="183" y="28"/>
                      <a:pt x="192" y="60"/>
                    </a:cubicBezTo>
                    <a:cubicBezTo>
                      <a:pt x="158" y="60"/>
                      <a:pt x="172" y="57"/>
                      <a:pt x="149" y="68"/>
                    </a:cubicBezTo>
                    <a:cubicBezTo>
                      <a:pt x="141" y="32"/>
                      <a:pt x="131" y="4"/>
                      <a:pt x="90" y="0"/>
                    </a:cubicBezTo>
                    <a:cubicBezTo>
                      <a:pt x="87" y="34"/>
                      <a:pt x="82" y="21"/>
                      <a:pt x="82"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0" name="Freeform 29">
                <a:extLst>
                  <a:ext uri="{FF2B5EF4-FFF2-40B4-BE49-F238E27FC236}">
                    <a16:creationId xmlns:a16="http://schemas.microsoft.com/office/drawing/2014/main" id="{8A6D7878-A86F-4355-9911-7782DEE06816}"/>
                  </a:ext>
                </a:extLst>
              </p:cNvPr>
              <p:cNvSpPr>
                <a:spLocks/>
              </p:cNvSpPr>
              <p:nvPr/>
            </p:nvSpPr>
            <p:spPr bwMode="auto">
              <a:xfrm>
                <a:off x="4900613" y="2216151"/>
                <a:ext cx="61913" cy="57150"/>
              </a:xfrm>
              <a:custGeom>
                <a:avLst/>
                <a:gdLst>
                  <a:gd name="T0" fmla="*/ 34 w 271"/>
                  <a:gd name="T1" fmla="*/ 102 h 246"/>
                  <a:gd name="T2" fmla="*/ 93 w 271"/>
                  <a:gd name="T3" fmla="*/ 85 h 246"/>
                  <a:gd name="T4" fmla="*/ 110 w 271"/>
                  <a:gd name="T5" fmla="*/ 127 h 246"/>
                  <a:gd name="T6" fmla="*/ 26 w 271"/>
                  <a:gd name="T7" fmla="*/ 110 h 246"/>
                  <a:gd name="T8" fmla="*/ 0 w 271"/>
                  <a:gd name="T9" fmla="*/ 221 h 246"/>
                  <a:gd name="T10" fmla="*/ 212 w 271"/>
                  <a:gd name="T11" fmla="*/ 246 h 246"/>
                  <a:gd name="T12" fmla="*/ 246 w 271"/>
                  <a:gd name="T13" fmla="*/ 246 h 246"/>
                  <a:gd name="T14" fmla="*/ 271 w 271"/>
                  <a:gd name="T15" fmla="*/ 110 h 246"/>
                  <a:gd name="T16" fmla="*/ 121 w 271"/>
                  <a:gd name="T17" fmla="*/ 83 h 246"/>
                  <a:gd name="T18" fmla="*/ 51 w 271"/>
                  <a:gd name="T19" fmla="*/ 0 h 246"/>
                  <a:gd name="T20" fmla="*/ 34 w 271"/>
                  <a:gd name="T21" fmla="*/ 102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1" h="246">
                    <a:moveTo>
                      <a:pt x="34" y="102"/>
                    </a:moveTo>
                    <a:cubicBezTo>
                      <a:pt x="57" y="90"/>
                      <a:pt x="59" y="86"/>
                      <a:pt x="93" y="85"/>
                    </a:cubicBezTo>
                    <a:cubicBezTo>
                      <a:pt x="102" y="116"/>
                      <a:pt x="102" y="96"/>
                      <a:pt x="110" y="127"/>
                    </a:cubicBezTo>
                    <a:cubicBezTo>
                      <a:pt x="37" y="134"/>
                      <a:pt x="92" y="155"/>
                      <a:pt x="26" y="110"/>
                    </a:cubicBezTo>
                    <a:cubicBezTo>
                      <a:pt x="8" y="144"/>
                      <a:pt x="0" y="169"/>
                      <a:pt x="0" y="221"/>
                    </a:cubicBezTo>
                    <a:cubicBezTo>
                      <a:pt x="95" y="213"/>
                      <a:pt x="185" y="129"/>
                      <a:pt x="212" y="246"/>
                    </a:cubicBezTo>
                    <a:lnTo>
                      <a:pt x="246" y="246"/>
                    </a:lnTo>
                    <a:cubicBezTo>
                      <a:pt x="246" y="188"/>
                      <a:pt x="270" y="167"/>
                      <a:pt x="271" y="110"/>
                    </a:cubicBezTo>
                    <a:cubicBezTo>
                      <a:pt x="215" y="140"/>
                      <a:pt x="204" y="160"/>
                      <a:pt x="121" y="83"/>
                    </a:cubicBezTo>
                    <a:cubicBezTo>
                      <a:pt x="56" y="24"/>
                      <a:pt x="114" y="6"/>
                      <a:pt x="51" y="0"/>
                    </a:cubicBezTo>
                    <a:cubicBezTo>
                      <a:pt x="48" y="37"/>
                      <a:pt x="35" y="63"/>
                      <a:pt x="34"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1" name="Freeform 30">
                <a:extLst>
                  <a:ext uri="{FF2B5EF4-FFF2-40B4-BE49-F238E27FC236}">
                    <a16:creationId xmlns:a16="http://schemas.microsoft.com/office/drawing/2014/main" id="{45D868C5-5F36-4628-83BB-965314E74064}"/>
                  </a:ext>
                </a:extLst>
              </p:cNvPr>
              <p:cNvSpPr>
                <a:spLocks/>
              </p:cNvSpPr>
              <p:nvPr/>
            </p:nvSpPr>
            <p:spPr bwMode="auto">
              <a:xfrm>
                <a:off x="4700588" y="1784351"/>
                <a:ext cx="17463" cy="30163"/>
              </a:xfrm>
              <a:custGeom>
                <a:avLst/>
                <a:gdLst>
                  <a:gd name="T0" fmla="*/ 0 w 76"/>
                  <a:gd name="T1" fmla="*/ 52 h 129"/>
                  <a:gd name="T2" fmla="*/ 59 w 76"/>
                  <a:gd name="T3" fmla="*/ 129 h 129"/>
                  <a:gd name="T4" fmla="*/ 76 w 76"/>
                  <a:gd name="T5" fmla="*/ 95 h 129"/>
                  <a:gd name="T6" fmla="*/ 0 w 76"/>
                  <a:gd name="T7" fmla="*/ 52 h 129"/>
                </a:gdLst>
                <a:ahLst/>
                <a:cxnLst>
                  <a:cxn ang="0">
                    <a:pos x="T0" y="T1"/>
                  </a:cxn>
                  <a:cxn ang="0">
                    <a:pos x="T2" y="T3"/>
                  </a:cxn>
                  <a:cxn ang="0">
                    <a:pos x="T4" y="T5"/>
                  </a:cxn>
                  <a:cxn ang="0">
                    <a:pos x="T6" y="T7"/>
                  </a:cxn>
                </a:cxnLst>
                <a:rect l="0" t="0" r="r" b="b"/>
                <a:pathLst>
                  <a:path w="76" h="129">
                    <a:moveTo>
                      <a:pt x="0" y="52"/>
                    </a:moveTo>
                    <a:cubicBezTo>
                      <a:pt x="0" y="115"/>
                      <a:pt x="19" y="109"/>
                      <a:pt x="59" y="129"/>
                    </a:cubicBezTo>
                    <a:cubicBezTo>
                      <a:pt x="61" y="125"/>
                      <a:pt x="76" y="96"/>
                      <a:pt x="76" y="95"/>
                    </a:cubicBezTo>
                    <a:cubicBezTo>
                      <a:pt x="76" y="57"/>
                      <a:pt x="0" y="0"/>
                      <a:pt x="0"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2" name="Freeform 31">
                <a:extLst>
                  <a:ext uri="{FF2B5EF4-FFF2-40B4-BE49-F238E27FC236}">
                    <a16:creationId xmlns:a16="http://schemas.microsoft.com/office/drawing/2014/main" id="{7A9A5A5C-EFA9-4B0E-9139-D7B7FE6917D2}"/>
                  </a:ext>
                </a:extLst>
              </p:cNvPr>
              <p:cNvSpPr>
                <a:spLocks/>
              </p:cNvSpPr>
              <p:nvPr/>
            </p:nvSpPr>
            <p:spPr bwMode="auto">
              <a:xfrm>
                <a:off x="4854575" y="2428876"/>
                <a:ext cx="3175" cy="1588"/>
              </a:xfrm>
              <a:custGeom>
                <a:avLst/>
                <a:gdLst>
                  <a:gd name="T0" fmla="*/ 0 w 8"/>
                  <a:gd name="T1" fmla="*/ 10 h 10"/>
                  <a:gd name="T2" fmla="*/ 8 w 8"/>
                  <a:gd name="T3" fmla="*/ 10 h 10"/>
                  <a:gd name="T4" fmla="*/ 1 w 8"/>
                  <a:gd name="T5" fmla="*/ 0 h 10"/>
                  <a:gd name="T6" fmla="*/ 0 w 8"/>
                  <a:gd name="T7" fmla="*/ 10 h 10"/>
                </a:gdLst>
                <a:ahLst/>
                <a:cxnLst>
                  <a:cxn ang="0">
                    <a:pos x="T0" y="T1"/>
                  </a:cxn>
                  <a:cxn ang="0">
                    <a:pos x="T2" y="T3"/>
                  </a:cxn>
                  <a:cxn ang="0">
                    <a:pos x="T4" y="T5"/>
                  </a:cxn>
                  <a:cxn ang="0">
                    <a:pos x="T6" y="T7"/>
                  </a:cxn>
                </a:cxnLst>
                <a:rect l="0" t="0" r="r" b="b"/>
                <a:pathLst>
                  <a:path w="8" h="10">
                    <a:moveTo>
                      <a:pt x="0" y="10"/>
                    </a:moveTo>
                    <a:lnTo>
                      <a:pt x="8" y="10"/>
                    </a:lnTo>
                    <a:lnTo>
                      <a:pt x="1" y="0"/>
                    </a:lnTo>
                    <a:lnTo>
                      <a:pt x="0"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sp>
            <p:nvSpPr>
              <p:cNvPr id="43" name="Freeform 38">
                <a:extLst>
                  <a:ext uri="{FF2B5EF4-FFF2-40B4-BE49-F238E27FC236}">
                    <a16:creationId xmlns:a16="http://schemas.microsoft.com/office/drawing/2014/main" id="{615280C4-ECC9-428E-AB62-3830C53F6454}"/>
                  </a:ext>
                </a:extLst>
              </p:cNvPr>
              <p:cNvSpPr>
                <a:spLocks/>
              </p:cNvSpPr>
              <p:nvPr/>
            </p:nvSpPr>
            <p:spPr bwMode="auto">
              <a:xfrm>
                <a:off x="4529138" y="2244726"/>
                <a:ext cx="14288" cy="31750"/>
              </a:xfrm>
              <a:custGeom>
                <a:avLst/>
                <a:gdLst>
                  <a:gd name="T0" fmla="*/ 6 w 58"/>
                  <a:gd name="T1" fmla="*/ 7 h 134"/>
                  <a:gd name="T2" fmla="*/ 57 w 58"/>
                  <a:gd name="T3" fmla="*/ 134 h 134"/>
                  <a:gd name="T4" fmla="*/ 43 w 58"/>
                  <a:gd name="T5" fmla="*/ 0 h 134"/>
                  <a:gd name="T6" fmla="*/ 6 w 58"/>
                  <a:gd name="T7" fmla="*/ 7 h 134"/>
                </a:gdLst>
                <a:ahLst/>
                <a:cxnLst>
                  <a:cxn ang="0">
                    <a:pos x="T0" y="T1"/>
                  </a:cxn>
                  <a:cxn ang="0">
                    <a:pos x="T2" y="T3"/>
                  </a:cxn>
                  <a:cxn ang="0">
                    <a:pos x="T4" y="T5"/>
                  </a:cxn>
                  <a:cxn ang="0">
                    <a:pos x="T6" y="T7"/>
                  </a:cxn>
                </a:cxnLst>
                <a:rect l="0" t="0" r="r" b="b"/>
                <a:pathLst>
                  <a:path w="58" h="134">
                    <a:moveTo>
                      <a:pt x="6" y="7"/>
                    </a:moveTo>
                    <a:cubicBezTo>
                      <a:pt x="2" y="72"/>
                      <a:pt x="0" y="116"/>
                      <a:pt x="57" y="134"/>
                    </a:cubicBezTo>
                    <a:cubicBezTo>
                      <a:pt x="58" y="85"/>
                      <a:pt x="57" y="40"/>
                      <a:pt x="43" y="0"/>
                    </a:cubicBezTo>
                    <a:lnTo>
                      <a:pt x="6"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Segoe UI"/>
                  <a:ea typeface="微软雅黑"/>
                </a:endParaRPr>
              </a:p>
            </p:txBody>
          </p:sp>
        </p:grpSp>
      </p:grpSp>
      <p:grpSp>
        <p:nvGrpSpPr>
          <p:cNvPr id="52" name="组合 51">
            <a:extLst>
              <a:ext uri="{FF2B5EF4-FFF2-40B4-BE49-F238E27FC236}">
                <a16:creationId xmlns:a16="http://schemas.microsoft.com/office/drawing/2014/main" id="{690C0C74-FB28-4A23-ADFA-004C039824CA}"/>
              </a:ext>
            </a:extLst>
          </p:cNvPr>
          <p:cNvGrpSpPr/>
          <p:nvPr userDrawn="1"/>
        </p:nvGrpSpPr>
        <p:grpSpPr>
          <a:xfrm>
            <a:off x="0" y="226669"/>
            <a:ext cx="542919" cy="571561"/>
            <a:chOff x="0" y="226669"/>
            <a:chExt cx="542919" cy="617541"/>
          </a:xfrm>
          <a:solidFill>
            <a:schemeClr val="accent1"/>
          </a:solidFill>
        </p:grpSpPr>
        <p:sp>
          <p:nvSpPr>
            <p:cNvPr id="53" name="矩形 52">
              <a:extLst>
                <a:ext uri="{FF2B5EF4-FFF2-40B4-BE49-F238E27FC236}">
                  <a16:creationId xmlns:a16="http://schemas.microsoft.com/office/drawing/2014/main" id="{F038A1EF-7806-424C-8A29-5A37F7E59D71}"/>
                </a:ext>
              </a:extLst>
            </p:cNvPr>
            <p:cNvSpPr/>
            <p:nvPr userDrawn="1"/>
          </p:nvSpPr>
          <p:spPr>
            <a:xfrm>
              <a:off x="397776" y="226669"/>
              <a:ext cx="145143" cy="61754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A985B639-0DB4-48C0-AA0E-C2BC792E0771}"/>
                </a:ext>
              </a:extLst>
            </p:cNvPr>
            <p:cNvSpPr/>
            <p:nvPr userDrawn="1"/>
          </p:nvSpPr>
          <p:spPr>
            <a:xfrm>
              <a:off x="0" y="226669"/>
              <a:ext cx="324630" cy="61754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a:extLst>
              <a:ext uri="{FF2B5EF4-FFF2-40B4-BE49-F238E27FC236}">
                <a16:creationId xmlns:a16="http://schemas.microsoft.com/office/drawing/2014/main" id="{94BAB3E6-3BED-4EC6-A287-EAD5E8C62996}"/>
              </a:ext>
            </a:extLst>
          </p:cNvPr>
          <p:cNvGrpSpPr/>
          <p:nvPr userDrawn="1"/>
        </p:nvGrpSpPr>
        <p:grpSpPr>
          <a:xfrm>
            <a:off x="3445670" y="6203946"/>
            <a:ext cx="5463856" cy="452499"/>
            <a:chOff x="3445670" y="6203946"/>
            <a:chExt cx="5463856" cy="452499"/>
          </a:xfrm>
        </p:grpSpPr>
        <p:grpSp>
          <p:nvGrpSpPr>
            <p:cNvPr id="57" name="组合 56">
              <a:extLst>
                <a:ext uri="{FF2B5EF4-FFF2-40B4-BE49-F238E27FC236}">
                  <a16:creationId xmlns:a16="http://schemas.microsoft.com/office/drawing/2014/main" id="{8C8B1CBA-0D79-4F8D-AB0C-132B54A2EFE1}"/>
                </a:ext>
              </a:extLst>
            </p:cNvPr>
            <p:cNvGrpSpPr/>
            <p:nvPr userDrawn="1"/>
          </p:nvGrpSpPr>
          <p:grpSpPr>
            <a:xfrm>
              <a:off x="3445670" y="6403109"/>
              <a:ext cx="5463856" cy="0"/>
              <a:chOff x="3445670" y="6403109"/>
              <a:chExt cx="5463856" cy="0"/>
            </a:xfrm>
          </p:grpSpPr>
          <p:cxnSp>
            <p:nvCxnSpPr>
              <p:cNvPr id="58" name="直接连接符 57">
                <a:extLst>
                  <a:ext uri="{FF2B5EF4-FFF2-40B4-BE49-F238E27FC236}">
                    <a16:creationId xmlns:a16="http://schemas.microsoft.com/office/drawing/2014/main" id="{D2414884-283F-4D5B-8132-3B1553B5F57F}"/>
                  </a:ext>
                </a:extLst>
              </p:cNvPr>
              <p:cNvCxnSpPr>
                <a:cxnSpLocks/>
              </p:cNvCxnSpPr>
              <p:nvPr userDrawn="1"/>
            </p:nvCxnSpPr>
            <p:spPr>
              <a:xfrm flipH="1">
                <a:off x="3445670" y="6403109"/>
                <a:ext cx="180975" cy="0"/>
              </a:xfrm>
              <a:prstGeom prst="line">
                <a:avLst/>
              </a:prstGeom>
              <a:ln w="12700">
                <a:solidFill>
                  <a:schemeClr val="accent1">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ECF01A92-4D29-4962-85C4-625732619911}"/>
                  </a:ext>
                </a:extLst>
              </p:cNvPr>
              <p:cNvCxnSpPr>
                <a:cxnSpLocks/>
              </p:cNvCxnSpPr>
              <p:nvPr userDrawn="1"/>
            </p:nvCxnSpPr>
            <p:spPr>
              <a:xfrm flipH="1">
                <a:off x="8728551" y="6403109"/>
                <a:ext cx="180975" cy="0"/>
              </a:xfrm>
              <a:prstGeom prst="line">
                <a:avLst/>
              </a:prstGeom>
              <a:ln w="12700">
                <a:solidFill>
                  <a:schemeClr val="accent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63" name="组合 62">
              <a:extLst>
                <a:ext uri="{FF2B5EF4-FFF2-40B4-BE49-F238E27FC236}">
                  <a16:creationId xmlns:a16="http://schemas.microsoft.com/office/drawing/2014/main" id="{0EB678B4-6430-4635-ADB4-806F7FC9D4C4}"/>
                </a:ext>
              </a:extLst>
            </p:cNvPr>
            <p:cNvGrpSpPr/>
            <p:nvPr userDrawn="1"/>
          </p:nvGrpSpPr>
          <p:grpSpPr>
            <a:xfrm>
              <a:off x="3773486" y="6203946"/>
              <a:ext cx="4766946" cy="452499"/>
              <a:chOff x="3721016" y="5441926"/>
              <a:chExt cx="5306957" cy="503759"/>
            </a:xfrm>
          </p:grpSpPr>
          <p:pic>
            <p:nvPicPr>
              <p:cNvPr id="64" name="图片 63">
                <a:extLst>
                  <a:ext uri="{FF2B5EF4-FFF2-40B4-BE49-F238E27FC236}">
                    <a16:creationId xmlns:a16="http://schemas.microsoft.com/office/drawing/2014/main" id="{2AC5B940-2E08-48B2-BBB1-50573759AB43}"/>
                  </a:ext>
                </a:extLst>
              </p:cNvPr>
              <p:cNvPicPr>
                <a:picLocks noChangeAspect="1"/>
              </p:cNvPicPr>
              <p:nvPr/>
            </p:nvPicPr>
            <p:blipFill>
              <a:blip r:embed="rId8">
                <a:alphaModFix amt="25000"/>
                <a:extLst>
                  <a:ext uri="{28A0092B-C50C-407E-A947-70E740481C1C}">
                    <a14:useLocalDpi xmlns:a14="http://schemas.microsoft.com/office/drawing/2010/main" val="0"/>
                  </a:ext>
                </a:extLst>
              </a:blip>
              <a:stretch>
                <a:fillRect/>
              </a:stretch>
            </p:blipFill>
            <p:spPr>
              <a:xfrm>
                <a:off x="3721016" y="5441926"/>
                <a:ext cx="2459915" cy="503759"/>
              </a:xfrm>
              <a:prstGeom prst="rect">
                <a:avLst/>
              </a:prstGeom>
            </p:spPr>
          </p:pic>
          <p:pic>
            <p:nvPicPr>
              <p:cNvPr id="65" name="图片 64">
                <a:extLst>
                  <a:ext uri="{FF2B5EF4-FFF2-40B4-BE49-F238E27FC236}">
                    <a16:creationId xmlns:a16="http://schemas.microsoft.com/office/drawing/2014/main" id="{9D55DFAF-731F-4829-A192-01BCAAACAF4E}"/>
                  </a:ext>
                </a:extLst>
              </p:cNvPr>
              <p:cNvPicPr>
                <a:picLocks noChangeAspect="1"/>
              </p:cNvPicPr>
              <p:nvPr/>
            </p:nvPicPr>
            <p:blipFill>
              <a:blip r:embed="rId9">
                <a:alphaModFix amt="30000"/>
                <a:extLst>
                  <a:ext uri="{28A0092B-C50C-407E-A947-70E740481C1C}">
                    <a14:useLocalDpi xmlns:a14="http://schemas.microsoft.com/office/drawing/2010/main" val="0"/>
                  </a:ext>
                </a:extLst>
              </a:blip>
              <a:stretch>
                <a:fillRect/>
              </a:stretch>
            </p:blipFill>
            <p:spPr>
              <a:xfrm>
                <a:off x="6302928" y="5518467"/>
                <a:ext cx="2725045" cy="350676"/>
              </a:xfrm>
              <a:prstGeom prst="rect">
                <a:avLst/>
              </a:prstGeom>
            </p:spPr>
          </p:pic>
        </p:grpSp>
      </p:grpSp>
    </p:spTree>
    <p:extLst>
      <p:ext uri="{BB962C8B-B14F-4D97-AF65-F5344CB8AC3E}">
        <p14:creationId xmlns:p14="http://schemas.microsoft.com/office/powerpoint/2010/main" val="2013146765"/>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Lst>
  <p:txStyles>
    <p:titleStyle>
      <a:lvl1pPr algn="l" defTabSz="914400" rtl="0" eaLnBrk="1" latinLnBrk="0" hangingPunct="1">
        <a:lnSpc>
          <a:spcPct val="90000"/>
        </a:lnSpc>
        <a:spcBef>
          <a:spcPct val="0"/>
        </a:spcBef>
        <a:buNone/>
        <a:defRPr sz="3200" kern="1200">
          <a:solidFill>
            <a:schemeClr val="accent1"/>
          </a:solidFill>
          <a:latin typeface="+mj-ea"/>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C5E385-A3DD-4A4B-B2A9-289AA3CD1063}"/>
              </a:ext>
            </a:extLst>
          </p:cNvPr>
          <p:cNvSpPr>
            <a:spLocks noGrp="1"/>
          </p:cNvSpPr>
          <p:nvPr>
            <p:ph type="title"/>
          </p:nvPr>
        </p:nvSpPr>
        <p:spPr>
          <a:xfrm>
            <a:off x="465222" y="2216714"/>
            <a:ext cx="10515600" cy="1588127"/>
          </a:xfrm>
        </p:spPr>
        <p:txBody>
          <a:bodyPr/>
          <a:lstStyle/>
          <a:p>
            <a:r>
              <a:rPr lang="zh-CN" altLang="en-US" dirty="0"/>
              <a:t>学业帮扶加油站</a:t>
            </a:r>
            <a:br>
              <a:rPr lang="en-US" altLang="zh-CN" dirty="0"/>
            </a:br>
            <a:r>
              <a:rPr lang="en-US" altLang="zh-CN" dirty="0"/>
              <a:t>                              ——</a:t>
            </a:r>
            <a:r>
              <a:rPr lang="zh-CN" altLang="en-US" dirty="0"/>
              <a:t>高等数学</a:t>
            </a:r>
          </a:p>
        </p:txBody>
      </p:sp>
      <p:sp>
        <p:nvSpPr>
          <p:cNvPr id="6" name="矩形: 圆角 60">
            <a:extLst>
              <a:ext uri="{FF2B5EF4-FFF2-40B4-BE49-F238E27FC236}">
                <a16:creationId xmlns:a16="http://schemas.microsoft.com/office/drawing/2014/main" id="{37C29205-34CE-41C2-9BB9-467BCAA46451}"/>
              </a:ext>
            </a:extLst>
          </p:cNvPr>
          <p:cNvSpPr/>
          <p:nvPr/>
        </p:nvSpPr>
        <p:spPr>
          <a:xfrm>
            <a:off x="4040436" y="4125084"/>
            <a:ext cx="1765370" cy="340405"/>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8" name="矩形: 圆角 64">
            <a:extLst>
              <a:ext uri="{FF2B5EF4-FFF2-40B4-BE49-F238E27FC236}">
                <a16:creationId xmlns:a16="http://schemas.microsoft.com/office/drawing/2014/main" id="{7254FCDC-21F7-42B2-B1E9-49E8BE9274B0}"/>
              </a:ext>
            </a:extLst>
          </p:cNvPr>
          <p:cNvSpPr/>
          <p:nvPr/>
        </p:nvSpPr>
        <p:spPr>
          <a:xfrm>
            <a:off x="6390881" y="4121580"/>
            <a:ext cx="1765370" cy="340405"/>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占位符 67">
            <a:extLst>
              <a:ext uri="{FF2B5EF4-FFF2-40B4-BE49-F238E27FC236}">
                <a16:creationId xmlns:a16="http://schemas.microsoft.com/office/drawing/2014/main" id="{623FF782-AF98-46E6-9FAC-1CEAED343AFA}"/>
              </a:ext>
            </a:extLst>
          </p:cNvPr>
          <p:cNvSpPr txBox="1">
            <a:spLocks/>
          </p:cNvSpPr>
          <p:nvPr/>
        </p:nvSpPr>
        <p:spPr>
          <a:xfrm>
            <a:off x="4123220" y="4119948"/>
            <a:ext cx="1599802" cy="350676"/>
          </a:xfrm>
          <a:prstGeom prst="rect">
            <a:avLst/>
          </a:prstGeom>
        </p:spPr>
        <p:txBody>
          <a:bodyPr>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a:solidFill>
                  <a:schemeClr val="bg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姓名：汪兴亮</a:t>
            </a:r>
          </a:p>
        </p:txBody>
      </p:sp>
      <p:sp>
        <p:nvSpPr>
          <p:cNvPr id="10" name="文本占位符 67">
            <a:extLst>
              <a:ext uri="{FF2B5EF4-FFF2-40B4-BE49-F238E27FC236}">
                <a16:creationId xmlns:a16="http://schemas.microsoft.com/office/drawing/2014/main" id="{91DE3870-E6A2-4DEC-9586-DB56C74662ED}"/>
              </a:ext>
            </a:extLst>
          </p:cNvPr>
          <p:cNvSpPr txBox="1">
            <a:spLocks/>
          </p:cNvSpPr>
          <p:nvPr/>
        </p:nvSpPr>
        <p:spPr>
          <a:xfrm>
            <a:off x="6473665" y="4111309"/>
            <a:ext cx="1599802" cy="350676"/>
          </a:xfrm>
          <a:prstGeom prst="rect">
            <a:avLst/>
          </a:prstGeom>
        </p:spPr>
        <p:txBody>
          <a:bodyPr>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a:solidFill>
                  <a:schemeClr val="bg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t>2024.11.8</a:t>
            </a:r>
            <a:endParaRPr lang="zh-CN" altLang="en-US" dirty="0"/>
          </a:p>
        </p:txBody>
      </p:sp>
    </p:spTree>
    <p:extLst>
      <p:ext uri="{BB962C8B-B14F-4D97-AF65-F5344CB8AC3E}">
        <p14:creationId xmlns:p14="http://schemas.microsoft.com/office/powerpoint/2010/main" val="30015831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CC0F459D-E8A2-8615-53B9-8848CF9ECA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0443" y="0"/>
            <a:ext cx="8935278" cy="6858000"/>
          </a:xfrm>
          <a:prstGeom prst="rect">
            <a:avLst/>
          </a:prstGeom>
        </p:spPr>
      </p:pic>
    </p:spTree>
    <p:extLst>
      <p:ext uri="{BB962C8B-B14F-4D97-AF65-F5344CB8AC3E}">
        <p14:creationId xmlns:p14="http://schemas.microsoft.com/office/powerpoint/2010/main" val="27132778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98C867C4-E4F5-EF22-7635-51BC379C9A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0278" y="0"/>
            <a:ext cx="6042992" cy="6858000"/>
          </a:xfrm>
          <a:prstGeom prst="rect">
            <a:avLst/>
          </a:prstGeom>
        </p:spPr>
      </p:pic>
    </p:spTree>
    <p:extLst>
      <p:ext uri="{BB962C8B-B14F-4D97-AF65-F5344CB8AC3E}">
        <p14:creationId xmlns:p14="http://schemas.microsoft.com/office/powerpoint/2010/main" val="28233266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5AE0B3-FD97-5F5F-272D-3ADEEB0C7701}"/>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134AE8EA-2830-E0C6-271B-97E141B9468E}"/>
              </a:ext>
            </a:extLst>
          </p:cNvPr>
          <p:cNvSpPr>
            <a:spLocks noGrp="1"/>
          </p:cNvSpPr>
          <p:nvPr>
            <p:ph type="title"/>
          </p:nvPr>
        </p:nvSpPr>
        <p:spPr/>
        <p:txBody>
          <a:bodyPr/>
          <a:lstStyle/>
          <a:p>
            <a:r>
              <a:rPr lang="zh-CN" altLang="en-US" dirty="0"/>
              <a:t>三、课后</a:t>
            </a:r>
          </a:p>
        </p:txBody>
      </p:sp>
      <p:sp>
        <p:nvSpPr>
          <p:cNvPr id="9" name="文本框 8">
            <a:extLst>
              <a:ext uri="{FF2B5EF4-FFF2-40B4-BE49-F238E27FC236}">
                <a16:creationId xmlns:a16="http://schemas.microsoft.com/office/drawing/2014/main" id="{102949BD-DF5E-AB81-C212-0045875726EB}"/>
              </a:ext>
            </a:extLst>
          </p:cNvPr>
          <p:cNvSpPr txBox="1"/>
          <p:nvPr/>
        </p:nvSpPr>
        <p:spPr>
          <a:xfrm>
            <a:off x="893321" y="2033101"/>
            <a:ext cx="10405358" cy="3408882"/>
          </a:xfrm>
          <a:prstGeom prst="rect">
            <a:avLst/>
          </a:prstGeom>
          <a:noFill/>
        </p:spPr>
        <p:txBody>
          <a:bodyPr wrap="square" rtlCol="0">
            <a:spAutoFit/>
          </a:bodyPr>
          <a:lstStyle/>
          <a:p>
            <a:pPr>
              <a:lnSpc>
                <a:spcPct val="130000"/>
              </a:lnSpc>
            </a:pPr>
            <a:r>
              <a:rPr lang="zh-CN" altLang="en-US" sz="2400" dirty="0">
                <a:latin typeface="+mn-ea"/>
              </a:rPr>
              <a:t>课后主要是整理课堂笔记和完成课后作业，课后作业</a:t>
            </a:r>
            <a:endParaRPr lang="en-US" altLang="zh-CN" sz="2400" dirty="0">
              <a:latin typeface="+mn-ea"/>
            </a:endParaRPr>
          </a:p>
          <a:p>
            <a:pPr>
              <a:lnSpc>
                <a:spcPct val="130000"/>
              </a:lnSpc>
            </a:pPr>
            <a:r>
              <a:rPr lang="zh-CN" altLang="en-US" sz="2400" dirty="0">
                <a:latin typeface="+mn-ea"/>
              </a:rPr>
              <a:t>课后作业：</a:t>
            </a:r>
            <a:endParaRPr lang="en-US" altLang="zh-CN" sz="2400" dirty="0">
              <a:latin typeface="+mn-ea"/>
            </a:endParaRPr>
          </a:p>
          <a:p>
            <a:pPr>
              <a:lnSpc>
                <a:spcPct val="130000"/>
              </a:lnSpc>
            </a:pPr>
            <a:r>
              <a:rPr lang="zh-CN" altLang="en-US" sz="2400" dirty="0">
                <a:latin typeface="+mn-ea"/>
              </a:rPr>
              <a:t>第一种：是先做然后校正答案，如果说不会的，对着答案的步骤和解题思路完善，然后相应找一些练习测试是否理解。</a:t>
            </a:r>
            <a:endParaRPr lang="en-US" altLang="zh-CN" sz="2400" dirty="0">
              <a:latin typeface="+mn-ea"/>
            </a:endParaRPr>
          </a:p>
          <a:p>
            <a:pPr>
              <a:lnSpc>
                <a:spcPct val="130000"/>
              </a:lnSpc>
            </a:pPr>
            <a:r>
              <a:rPr lang="zh-CN" altLang="en-US" sz="2400" dirty="0">
                <a:latin typeface="+mn-ea"/>
              </a:rPr>
              <a:t>第二种：则是找到相似题型，参考答案的方法和思路先理解，理解以后做题再校正答案</a:t>
            </a:r>
            <a:endParaRPr lang="en-US" altLang="zh-CN" sz="2400" dirty="0">
              <a:latin typeface="+mn-ea"/>
            </a:endParaRPr>
          </a:p>
          <a:p>
            <a:pPr>
              <a:lnSpc>
                <a:spcPct val="130000"/>
              </a:lnSpc>
            </a:pPr>
            <a:r>
              <a:rPr lang="zh-CN" altLang="en-US" sz="2400" dirty="0">
                <a:solidFill>
                  <a:srgbClr val="FF0000"/>
                </a:solidFill>
                <a:latin typeface="+mn-ea"/>
              </a:rPr>
              <a:t>明确：答案不是最重要的，最重要的是解题思路和解题的方法。</a:t>
            </a:r>
            <a:endParaRPr lang="en-US" altLang="zh-CN" sz="2400" dirty="0">
              <a:solidFill>
                <a:srgbClr val="FF0000"/>
              </a:solidFill>
              <a:latin typeface="+mn-ea"/>
            </a:endParaRPr>
          </a:p>
        </p:txBody>
      </p:sp>
      <p:sp>
        <p:nvSpPr>
          <p:cNvPr id="20" name="矩形: 圆角 19">
            <a:extLst>
              <a:ext uri="{FF2B5EF4-FFF2-40B4-BE49-F238E27FC236}">
                <a16:creationId xmlns:a16="http://schemas.microsoft.com/office/drawing/2014/main" id="{7A10B1CD-EAE1-2779-A24E-9AE184C4E276}"/>
              </a:ext>
            </a:extLst>
          </p:cNvPr>
          <p:cNvSpPr/>
          <p:nvPr/>
        </p:nvSpPr>
        <p:spPr>
          <a:xfrm>
            <a:off x="666750" y="1130299"/>
            <a:ext cx="10858500" cy="5003801"/>
          </a:xfrm>
          <a:prstGeom prst="roundRect">
            <a:avLst>
              <a:gd name="adj" fmla="val 2224"/>
            </a:avLst>
          </a:prstGeom>
          <a:noFill/>
          <a:ln>
            <a:gradFill flip="none" rotWithShape="1">
              <a:gsLst>
                <a:gs pos="26000">
                  <a:schemeClr val="accent1">
                    <a:lumMod val="5000"/>
                    <a:lumOff val="95000"/>
                    <a:alpha val="0"/>
                  </a:schemeClr>
                </a:gs>
                <a:gs pos="100000">
                  <a:schemeClr val="accent1"/>
                </a:gs>
              </a:gsLst>
              <a:lin ang="189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Tree>
    <p:extLst>
      <p:ext uri="{BB962C8B-B14F-4D97-AF65-F5344CB8AC3E}">
        <p14:creationId xmlns:p14="http://schemas.microsoft.com/office/powerpoint/2010/main" val="12394621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5766A5-772C-AA5A-200B-47A66881C82A}"/>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05838542-3954-18F9-9BEE-A45995EACCB1}"/>
              </a:ext>
            </a:extLst>
          </p:cNvPr>
          <p:cNvSpPr>
            <a:spLocks noGrp="1"/>
          </p:cNvSpPr>
          <p:nvPr>
            <p:ph type="title"/>
          </p:nvPr>
        </p:nvSpPr>
        <p:spPr/>
        <p:txBody>
          <a:bodyPr/>
          <a:lstStyle/>
          <a:p>
            <a:r>
              <a:rPr lang="zh-CN" altLang="en-US" dirty="0"/>
              <a:t>四、复习</a:t>
            </a:r>
          </a:p>
        </p:txBody>
      </p:sp>
      <p:sp>
        <p:nvSpPr>
          <p:cNvPr id="9" name="文本框 8">
            <a:extLst>
              <a:ext uri="{FF2B5EF4-FFF2-40B4-BE49-F238E27FC236}">
                <a16:creationId xmlns:a16="http://schemas.microsoft.com/office/drawing/2014/main" id="{CDADE982-372B-EFB6-1E91-A91E2D2F2F4D}"/>
              </a:ext>
            </a:extLst>
          </p:cNvPr>
          <p:cNvSpPr txBox="1"/>
          <p:nvPr/>
        </p:nvSpPr>
        <p:spPr>
          <a:xfrm>
            <a:off x="1119892" y="2281579"/>
            <a:ext cx="10405358" cy="3408882"/>
          </a:xfrm>
          <a:prstGeom prst="rect">
            <a:avLst/>
          </a:prstGeom>
          <a:noFill/>
        </p:spPr>
        <p:txBody>
          <a:bodyPr wrap="square" rtlCol="0">
            <a:spAutoFit/>
          </a:bodyPr>
          <a:lstStyle/>
          <a:p>
            <a:pPr>
              <a:lnSpc>
                <a:spcPct val="130000"/>
              </a:lnSpc>
            </a:pPr>
            <a:r>
              <a:rPr lang="zh-CN" altLang="en-US" sz="2400" dirty="0">
                <a:latin typeface="+mn-ea"/>
              </a:rPr>
              <a:t>复习可以分三步</a:t>
            </a:r>
            <a:endParaRPr lang="en-US" altLang="zh-CN" sz="2400" dirty="0">
              <a:latin typeface="+mn-ea"/>
            </a:endParaRPr>
          </a:p>
          <a:p>
            <a:pPr>
              <a:lnSpc>
                <a:spcPct val="130000"/>
              </a:lnSpc>
            </a:pPr>
            <a:r>
              <a:rPr lang="zh-CN" altLang="en-US" sz="2400" dirty="0">
                <a:latin typeface="+mn-ea"/>
              </a:rPr>
              <a:t>第一步：复习课本上相关概念，理解相关知识的概念和题型的解题思路，通过老师给的题型和重点，重点关注相关题目</a:t>
            </a:r>
            <a:endParaRPr lang="en-US" altLang="zh-CN" sz="2400" dirty="0">
              <a:latin typeface="+mn-ea"/>
            </a:endParaRPr>
          </a:p>
          <a:p>
            <a:pPr>
              <a:lnSpc>
                <a:spcPct val="130000"/>
              </a:lnSpc>
            </a:pPr>
            <a:r>
              <a:rPr lang="zh-CN" altLang="en-US" sz="2400" dirty="0">
                <a:latin typeface="+mn-ea"/>
              </a:rPr>
              <a:t>第二步：课堂习题和课后习题错题再现</a:t>
            </a:r>
            <a:endParaRPr lang="en-US" altLang="zh-CN" sz="2400" dirty="0">
              <a:latin typeface="+mn-ea"/>
            </a:endParaRPr>
          </a:p>
          <a:p>
            <a:pPr>
              <a:lnSpc>
                <a:spcPct val="130000"/>
              </a:lnSpc>
            </a:pPr>
            <a:r>
              <a:rPr lang="zh-CN" altLang="en-US" sz="2400" dirty="0">
                <a:latin typeface="+mn-ea"/>
              </a:rPr>
              <a:t>第三步：寻找相关习题或者测验试卷，检验自己的学习成果，题量不在大，在于精。</a:t>
            </a:r>
            <a:endParaRPr lang="en-US" altLang="zh-CN" sz="2400" dirty="0">
              <a:latin typeface="+mn-ea"/>
            </a:endParaRPr>
          </a:p>
          <a:p>
            <a:pPr>
              <a:lnSpc>
                <a:spcPct val="130000"/>
              </a:lnSpc>
            </a:pPr>
            <a:r>
              <a:rPr lang="zh-CN" altLang="en-US" sz="2400" dirty="0">
                <a:latin typeface="+mn-ea"/>
              </a:rPr>
              <a:t>摒弃题海战术，理解一道题就要理解一类题。</a:t>
            </a:r>
            <a:endParaRPr lang="en-US" altLang="zh-CN" sz="2400" dirty="0">
              <a:latin typeface="+mn-ea"/>
            </a:endParaRPr>
          </a:p>
        </p:txBody>
      </p:sp>
      <p:sp>
        <p:nvSpPr>
          <p:cNvPr id="20" name="矩形: 圆角 19">
            <a:extLst>
              <a:ext uri="{FF2B5EF4-FFF2-40B4-BE49-F238E27FC236}">
                <a16:creationId xmlns:a16="http://schemas.microsoft.com/office/drawing/2014/main" id="{A86115E3-B070-9609-5C12-5978ED126B09}"/>
              </a:ext>
            </a:extLst>
          </p:cNvPr>
          <p:cNvSpPr/>
          <p:nvPr/>
        </p:nvSpPr>
        <p:spPr>
          <a:xfrm>
            <a:off x="666750" y="1130299"/>
            <a:ext cx="10858500" cy="5003801"/>
          </a:xfrm>
          <a:prstGeom prst="roundRect">
            <a:avLst>
              <a:gd name="adj" fmla="val 2224"/>
            </a:avLst>
          </a:prstGeom>
          <a:noFill/>
          <a:ln>
            <a:gradFill flip="none" rotWithShape="1">
              <a:gsLst>
                <a:gs pos="26000">
                  <a:schemeClr val="accent1">
                    <a:lumMod val="5000"/>
                    <a:lumOff val="95000"/>
                    <a:alpha val="0"/>
                  </a:schemeClr>
                </a:gs>
                <a:gs pos="100000">
                  <a:schemeClr val="accent1"/>
                </a:gs>
              </a:gsLst>
              <a:lin ang="189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Tree>
    <p:extLst>
      <p:ext uri="{BB962C8B-B14F-4D97-AF65-F5344CB8AC3E}">
        <p14:creationId xmlns:p14="http://schemas.microsoft.com/office/powerpoint/2010/main" val="32172852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68AA90-BC05-37AD-DEF0-754BE07B35E4}"/>
            </a:ext>
          </a:extLst>
        </p:cNvPr>
        <p:cNvGrpSpPr/>
        <p:nvPr/>
      </p:nvGrpSpPr>
      <p:grpSpPr>
        <a:xfrm>
          <a:off x="0" y="0"/>
          <a:ext cx="0" cy="0"/>
          <a:chOff x="0" y="0"/>
          <a:chExt cx="0" cy="0"/>
        </a:xfrm>
      </p:grpSpPr>
      <p:sp>
        <p:nvSpPr>
          <p:cNvPr id="6" name="文本占位符 5">
            <a:extLst>
              <a:ext uri="{FF2B5EF4-FFF2-40B4-BE49-F238E27FC236}">
                <a16:creationId xmlns:a16="http://schemas.microsoft.com/office/drawing/2014/main" id="{63FED503-2425-8E55-927B-506281741DA2}"/>
              </a:ext>
            </a:extLst>
          </p:cNvPr>
          <p:cNvSpPr>
            <a:spLocks noGrp="1"/>
          </p:cNvSpPr>
          <p:nvPr>
            <p:ph type="body" sz="quarter" idx="12"/>
          </p:nvPr>
        </p:nvSpPr>
        <p:spPr/>
        <p:txBody>
          <a:bodyPr/>
          <a:lstStyle/>
          <a:p>
            <a:r>
              <a:rPr lang="en-US" altLang="zh-CN" dirty="0"/>
              <a:t>03</a:t>
            </a:r>
            <a:endParaRPr lang="zh-CN" altLang="en-US" dirty="0"/>
          </a:p>
        </p:txBody>
      </p:sp>
      <p:sp>
        <p:nvSpPr>
          <p:cNvPr id="2" name="标题 1">
            <a:extLst>
              <a:ext uri="{FF2B5EF4-FFF2-40B4-BE49-F238E27FC236}">
                <a16:creationId xmlns:a16="http://schemas.microsoft.com/office/drawing/2014/main" id="{E4F27AF1-41BC-F3F2-9F25-B836750328D8}"/>
              </a:ext>
            </a:extLst>
          </p:cNvPr>
          <p:cNvSpPr>
            <a:spLocks noGrp="1"/>
          </p:cNvSpPr>
          <p:nvPr>
            <p:ph type="title"/>
          </p:nvPr>
        </p:nvSpPr>
        <p:spPr/>
        <p:txBody>
          <a:bodyPr/>
          <a:lstStyle/>
          <a:p>
            <a:r>
              <a:rPr lang="zh-CN" altLang="en-US" dirty="0"/>
              <a:t>调整心态</a:t>
            </a:r>
          </a:p>
        </p:txBody>
      </p:sp>
    </p:spTree>
    <p:extLst>
      <p:ext uri="{BB962C8B-B14F-4D97-AF65-F5344CB8AC3E}">
        <p14:creationId xmlns:p14="http://schemas.microsoft.com/office/powerpoint/2010/main" val="35058534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A6B259-5B84-A857-44AB-B2AE6EDF758F}"/>
            </a:ext>
          </a:extLst>
        </p:cNvPr>
        <p:cNvGrpSpPr/>
        <p:nvPr/>
      </p:nvGrpSpPr>
      <p:grpSpPr>
        <a:xfrm>
          <a:off x="0" y="0"/>
          <a:ext cx="0" cy="0"/>
          <a:chOff x="0" y="0"/>
          <a:chExt cx="0" cy="0"/>
        </a:xfrm>
      </p:grpSpPr>
      <p:sp>
        <p:nvSpPr>
          <p:cNvPr id="5" name="矩形: 圆角 4">
            <a:extLst>
              <a:ext uri="{FF2B5EF4-FFF2-40B4-BE49-F238E27FC236}">
                <a16:creationId xmlns:a16="http://schemas.microsoft.com/office/drawing/2014/main" id="{5F53059F-3985-5418-B6C1-4676E1E579B1}"/>
              </a:ext>
            </a:extLst>
          </p:cNvPr>
          <p:cNvSpPr/>
          <p:nvPr/>
        </p:nvSpPr>
        <p:spPr>
          <a:xfrm>
            <a:off x="660399" y="2595622"/>
            <a:ext cx="10858501" cy="3274235"/>
          </a:xfrm>
          <a:prstGeom prst="roundRect">
            <a:avLst>
              <a:gd name="adj" fmla="val 5763"/>
            </a:avLst>
          </a:prstGeom>
          <a:solidFill>
            <a:schemeClr val="bg1"/>
          </a:solidFill>
          <a:ln>
            <a:noFill/>
          </a:ln>
          <a:effectLst>
            <a:outerShdw blurRad="254000" algn="ctr" rotWithShape="0">
              <a:schemeClr val="accent1">
                <a:lumMod val="7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4" name="标题 3">
            <a:extLst>
              <a:ext uri="{FF2B5EF4-FFF2-40B4-BE49-F238E27FC236}">
                <a16:creationId xmlns:a16="http://schemas.microsoft.com/office/drawing/2014/main" id="{A862350F-D62C-8F13-F765-EF877F94F51B}"/>
              </a:ext>
            </a:extLst>
          </p:cNvPr>
          <p:cNvSpPr>
            <a:spLocks noGrp="1"/>
          </p:cNvSpPr>
          <p:nvPr>
            <p:ph type="title"/>
          </p:nvPr>
        </p:nvSpPr>
        <p:spPr/>
        <p:txBody>
          <a:bodyPr/>
          <a:lstStyle/>
          <a:p>
            <a:r>
              <a:rPr lang="zh-CN" altLang="en-US" dirty="0"/>
              <a:t>懂得取舍</a:t>
            </a:r>
          </a:p>
        </p:txBody>
      </p:sp>
      <p:sp>
        <p:nvSpPr>
          <p:cNvPr id="8" name="等腰三角形 7">
            <a:extLst>
              <a:ext uri="{FF2B5EF4-FFF2-40B4-BE49-F238E27FC236}">
                <a16:creationId xmlns:a16="http://schemas.microsoft.com/office/drawing/2014/main" id="{8EF6C197-9537-3C7B-06A2-AAB2AA3C7354}"/>
              </a:ext>
            </a:extLst>
          </p:cNvPr>
          <p:cNvSpPr/>
          <p:nvPr/>
        </p:nvSpPr>
        <p:spPr>
          <a:xfrm rot="5400000">
            <a:off x="7500463" y="2137970"/>
            <a:ext cx="157214" cy="13552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A80BF215-7290-7585-6433-F6485020FCC9}"/>
              </a:ext>
            </a:extLst>
          </p:cNvPr>
          <p:cNvSpPr/>
          <p:nvPr/>
        </p:nvSpPr>
        <p:spPr>
          <a:xfrm>
            <a:off x="4853802" y="3355729"/>
            <a:ext cx="6281044" cy="1655774"/>
          </a:xfrm>
          <a:prstGeom prst="rect">
            <a:avLst/>
          </a:prstGeom>
        </p:spPr>
        <p:txBody>
          <a:bodyPr wrap="square">
            <a:spAutoFit/>
          </a:bodyPr>
          <a:lstStyle/>
          <a:p>
            <a:pPr algn="just">
              <a:lnSpc>
                <a:spcPct val="130000"/>
              </a:lnSpc>
            </a:pPr>
            <a:r>
              <a:rPr lang="zh-CN" altLang="en-US" sz="2000" dirty="0">
                <a:latin typeface="+mn-ea"/>
              </a:rPr>
              <a:t>取舍，意味着如果说某一个知识点难到自己了，要学会通过其他知识点来弥补，大学不可以样样都精通，把自己的时间用在提升自己的优势，而不是一味的补差，补差固然好，但收获的比例和补长有明显区别。</a:t>
            </a:r>
            <a:endParaRPr lang="en-US" altLang="zh-CN" sz="2000" dirty="0">
              <a:latin typeface="+mn-ea"/>
            </a:endParaRPr>
          </a:p>
        </p:txBody>
      </p:sp>
      <p:sp>
        <p:nvSpPr>
          <p:cNvPr id="10" name="矩形: 圆角 9">
            <a:extLst>
              <a:ext uri="{FF2B5EF4-FFF2-40B4-BE49-F238E27FC236}">
                <a16:creationId xmlns:a16="http://schemas.microsoft.com/office/drawing/2014/main" id="{9B44E6C4-99A8-7FC1-97BC-B73302501786}"/>
              </a:ext>
            </a:extLst>
          </p:cNvPr>
          <p:cNvSpPr/>
          <p:nvPr/>
        </p:nvSpPr>
        <p:spPr>
          <a:xfrm>
            <a:off x="660398" y="2595622"/>
            <a:ext cx="10858501" cy="3274235"/>
          </a:xfrm>
          <a:prstGeom prst="roundRect">
            <a:avLst>
              <a:gd name="adj" fmla="val 5763"/>
            </a:avLst>
          </a:prstGeom>
          <a:noFill/>
          <a:ln>
            <a:gradFill flip="none" rotWithShape="1">
              <a:gsLst>
                <a:gs pos="55000">
                  <a:schemeClr val="bg1">
                    <a:alpha val="0"/>
                  </a:schemeClr>
                </a:gs>
                <a:gs pos="100000">
                  <a:schemeClr val="accent1"/>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pic>
        <p:nvPicPr>
          <p:cNvPr id="6" name="图片 5" descr="图片包含 树, 户外, 地面, 天空&#10;&#10;描述已自动生成">
            <a:extLst>
              <a:ext uri="{FF2B5EF4-FFF2-40B4-BE49-F238E27FC236}">
                <a16:creationId xmlns:a16="http://schemas.microsoft.com/office/drawing/2014/main" id="{72557C69-CBDC-7776-5B50-85F44CCAE945}"/>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233903" y="1130300"/>
            <a:ext cx="3336458" cy="5004686"/>
          </a:xfrm>
          <a:prstGeom prst="roundRect">
            <a:avLst>
              <a:gd name="adj" fmla="val 2659"/>
            </a:avLst>
          </a:prstGeom>
        </p:spPr>
      </p:pic>
      <p:grpSp>
        <p:nvGrpSpPr>
          <p:cNvPr id="14" name="组合 13">
            <a:extLst>
              <a:ext uri="{FF2B5EF4-FFF2-40B4-BE49-F238E27FC236}">
                <a16:creationId xmlns:a16="http://schemas.microsoft.com/office/drawing/2014/main" id="{62D00B5B-FAB7-0208-FA04-81640684567D}"/>
              </a:ext>
            </a:extLst>
          </p:cNvPr>
          <p:cNvGrpSpPr/>
          <p:nvPr/>
        </p:nvGrpSpPr>
        <p:grpSpPr>
          <a:xfrm>
            <a:off x="10714476" y="5513776"/>
            <a:ext cx="301496" cy="76796"/>
            <a:chOff x="10451939" y="5602147"/>
            <a:chExt cx="408972" cy="104172"/>
          </a:xfrm>
        </p:grpSpPr>
        <p:sp>
          <p:nvSpPr>
            <p:cNvPr id="11" name="椭圆 10">
              <a:extLst>
                <a:ext uri="{FF2B5EF4-FFF2-40B4-BE49-F238E27FC236}">
                  <a16:creationId xmlns:a16="http://schemas.microsoft.com/office/drawing/2014/main" id="{ABEC8305-2514-48BD-DEA6-E91C3F43D4AD}"/>
                </a:ext>
              </a:extLst>
            </p:cNvPr>
            <p:cNvSpPr/>
            <p:nvPr/>
          </p:nvSpPr>
          <p:spPr>
            <a:xfrm>
              <a:off x="10451939" y="5602147"/>
              <a:ext cx="104172" cy="1041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D0FC68C3-A8E5-712D-EEA0-BE9824D204A7}"/>
                </a:ext>
              </a:extLst>
            </p:cNvPr>
            <p:cNvSpPr/>
            <p:nvPr/>
          </p:nvSpPr>
          <p:spPr>
            <a:xfrm>
              <a:off x="10604339" y="5602147"/>
              <a:ext cx="104172" cy="10417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D41EF1CE-C92F-F8D1-3C94-C0350613C08D}"/>
                </a:ext>
              </a:extLst>
            </p:cNvPr>
            <p:cNvSpPr/>
            <p:nvPr/>
          </p:nvSpPr>
          <p:spPr>
            <a:xfrm>
              <a:off x="10756739" y="5602147"/>
              <a:ext cx="104172" cy="10417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1242190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E0DFA4-A174-E32D-5937-6BAEBCA40546}"/>
            </a:ext>
          </a:extLst>
        </p:cNvPr>
        <p:cNvGrpSpPr/>
        <p:nvPr/>
      </p:nvGrpSpPr>
      <p:grpSpPr>
        <a:xfrm>
          <a:off x="0" y="0"/>
          <a:ext cx="0" cy="0"/>
          <a:chOff x="0" y="0"/>
          <a:chExt cx="0" cy="0"/>
        </a:xfrm>
      </p:grpSpPr>
      <p:sp>
        <p:nvSpPr>
          <p:cNvPr id="6" name="标题 5">
            <a:extLst>
              <a:ext uri="{FF2B5EF4-FFF2-40B4-BE49-F238E27FC236}">
                <a16:creationId xmlns:a16="http://schemas.microsoft.com/office/drawing/2014/main" id="{A25E790E-4A79-D685-4EF0-FA909A6DF2A5}"/>
              </a:ext>
            </a:extLst>
          </p:cNvPr>
          <p:cNvSpPr>
            <a:spLocks noGrp="1"/>
          </p:cNvSpPr>
          <p:nvPr>
            <p:ph type="title"/>
          </p:nvPr>
        </p:nvSpPr>
        <p:spPr/>
        <p:txBody>
          <a:bodyPr/>
          <a:lstStyle/>
          <a:p>
            <a:r>
              <a:rPr lang="zh-CN" altLang="en-US" dirty="0"/>
              <a:t>学会提问和自我消化</a:t>
            </a:r>
          </a:p>
        </p:txBody>
      </p:sp>
      <p:sp>
        <p:nvSpPr>
          <p:cNvPr id="7" name="矩形: 圆角 6">
            <a:extLst>
              <a:ext uri="{FF2B5EF4-FFF2-40B4-BE49-F238E27FC236}">
                <a16:creationId xmlns:a16="http://schemas.microsoft.com/office/drawing/2014/main" id="{90DEDAA7-9E4D-53AC-D2D1-2FCDED7D9099}"/>
              </a:ext>
            </a:extLst>
          </p:cNvPr>
          <p:cNvSpPr/>
          <p:nvPr/>
        </p:nvSpPr>
        <p:spPr>
          <a:xfrm>
            <a:off x="1277147" y="1125538"/>
            <a:ext cx="4431537" cy="5008562"/>
          </a:xfrm>
          <a:prstGeom prst="roundRect">
            <a:avLst>
              <a:gd name="adj" fmla="val 3124"/>
            </a:avLst>
          </a:prstGeom>
          <a:solidFill>
            <a:schemeClr val="bg1"/>
          </a:solidFill>
          <a:ln>
            <a:noFill/>
          </a:ln>
          <a:effectLst>
            <a:outerShdw blurRad="254000" algn="ctr" rotWithShape="0">
              <a:schemeClr val="accent1">
                <a:lumMod val="7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8" name="矩形: 圆角 7">
            <a:extLst>
              <a:ext uri="{FF2B5EF4-FFF2-40B4-BE49-F238E27FC236}">
                <a16:creationId xmlns:a16="http://schemas.microsoft.com/office/drawing/2014/main" id="{FB702311-4ED7-A3C2-5BA1-06CA1D0CAF4D}"/>
              </a:ext>
            </a:extLst>
          </p:cNvPr>
          <p:cNvSpPr/>
          <p:nvPr/>
        </p:nvSpPr>
        <p:spPr>
          <a:xfrm>
            <a:off x="6483318" y="1125538"/>
            <a:ext cx="4431537" cy="5008562"/>
          </a:xfrm>
          <a:prstGeom prst="roundRect">
            <a:avLst>
              <a:gd name="adj" fmla="val 3124"/>
            </a:avLst>
          </a:prstGeom>
          <a:solidFill>
            <a:schemeClr val="bg1"/>
          </a:solidFill>
          <a:ln>
            <a:noFill/>
          </a:ln>
          <a:effectLst>
            <a:outerShdw blurRad="254000" algn="ctr" rotWithShape="0">
              <a:schemeClr val="accent1">
                <a:lumMod val="7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9" name="梯形 8">
            <a:extLst>
              <a:ext uri="{FF2B5EF4-FFF2-40B4-BE49-F238E27FC236}">
                <a16:creationId xmlns:a16="http://schemas.microsoft.com/office/drawing/2014/main" id="{9A10F8F4-8366-FB6C-8691-D0360054E53E}"/>
              </a:ext>
            </a:extLst>
          </p:cNvPr>
          <p:cNvSpPr/>
          <p:nvPr/>
        </p:nvSpPr>
        <p:spPr>
          <a:xfrm rot="16200000">
            <a:off x="777454" y="1665903"/>
            <a:ext cx="795022" cy="197036"/>
          </a:xfrm>
          <a:prstGeom prst="trapezoid">
            <a:avLst>
              <a:gd name="adj" fmla="val 43986"/>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27447BBB-5FC8-9318-EA77-97E9E8B21D62}"/>
              </a:ext>
            </a:extLst>
          </p:cNvPr>
          <p:cNvSpPr/>
          <p:nvPr/>
        </p:nvSpPr>
        <p:spPr>
          <a:xfrm>
            <a:off x="1076447" y="1451905"/>
            <a:ext cx="3647953" cy="6250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a:extLst>
              <a:ext uri="{FF2B5EF4-FFF2-40B4-BE49-F238E27FC236}">
                <a16:creationId xmlns:a16="http://schemas.microsoft.com/office/drawing/2014/main" id="{FADC01FF-6723-6AB4-909D-FB9B874A4CA2}"/>
              </a:ext>
            </a:extLst>
          </p:cNvPr>
          <p:cNvGrpSpPr/>
          <p:nvPr/>
        </p:nvGrpSpPr>
        <p:grpSpPr>
          <a:xfrm>
            <a:off x="7464422" y="5117511"/>
            <a:ext cx="3653629" cy="795022"/>
            <a:chOff x="7598571" y="4863511"/>
            <a:chExt cx="3519482" cy="795022"/>
          </a:xfrm>
        </p:grpSpPr>
        <p:sp>
          <p:nvSpPr>
            <p:cNvPr id="11" name="梯形 10">
              <a:extLst>
                <a:ext uri="{FF2B5EF4-FFF2-40B4-BE49-F238E27FC236}">
                  <a16:creationId xmlns:a16="http://schemas.microsoft.com/office/drawing/2014/main" id="{374E6F44-DD69-2B8F-9234-8313E26F8CCF}"/>
                </a:ext>
              </a:extLst>
            </p:cNvPr>
            <p:cNvSpPr/>
            <p:nvPr/>
          </p:nvSpPr>
          <p:spPr>
            <a:xfrm rot="5400000" flipH="1">
              <a:off x="10622024" y="5162504"/>
              <a:ext cx="795022" cy="197036"/>
            </a:xfrm>
            <a:prstGeom prst="trapezoid">
              <a:avLst>
                <a:gd name="adj" fmla="val 43986"/>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3BC54A33-5EA8-EE57-D992-301566A0F436}"/>
                </a:ext>
              </a:extLst>
            </p:cNvPr>
            <p:cNvSpPr/>
            <p:nvPr/>
          </p:nvSpPr>
          <p:spPr>
            <a:xfrm flipH="1">
              <a:off x="7598571" y="4948506"/>
              <a:ext cx="3519480" cy="6250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文本框 14">
            <a:extLst>
              <a:ext uri="{FF2B5EF4-FFF2-40B4-BE49-F238E27FC236}">
                <a16:creationId xmlns:a16="http://schemas.microsoft.com/office/drawing/2014/main" id="{40C2DADE-ED46-1914-3847-8BAD9E581AC1}"/>
              </a:ext>
            </a:extLst>
          </p:cNvPr>
          <p:cNvSpPr txBox="1"/>
          <p:nvPr/>
        </p:nvSpPr>
        <p:spPr>
          <a:xfrm>
            <a:off x="1519400" y="1502810"/>
            <a:ext cx="2762046" cy="523220"/>
          </a:xfrm>
          <a:prstGeom prst="rect">
            <a:avLst/>
          </a:prstGeom>
          <a:noFill/>
        </p:spPr>
        <p:txBody>
          <a:bodyPr wrap="square" rtlCol="0">
            <a:spAutoFit/>
          </a:bodyPr>
          <a:lstStyle/>
          <a:p>
            <a:pPr algn="ctr"/>
            <a:r>
              <a:rPr lang="zh-CN" altLang="en-US" sz="2800" dirty="0">
                <a:solidFill>
                  <a:schemeClr val="bg1"/>
                </a:solidFill>
                <a:latin typeface="+mj-ea"/>
                <a:ea typeface="+mj-ea"/>
              </a:rPr>
              <a:t>学会提问</a:t>
            </a:r>
          </a:p>
        </p:txBody>
      </p:sp>
      <p:sp>
        <p:nvSpPr>
          <p:cNvPr id="16" name="文本框 15">
            <a:extLst>
              <a:ext uri="{FF2B5EF4-FFF2-40B4-BE49-F238E27FC236}">
                <a16:creationId xmlns:a16="http://schemas.microsoft.com/office/drawing/2014/main" id="{22D00DEE-6C52-6BEF-C75B-D9CDFF1EC35D}"/>
              </a:ext>
            </a:extLst>
          </p:cNvPr>
          <p:cNvSpPr txBox="1"/>
          <p:nvPr/>
        </p:nvSpPr>
        <p:spPr>
          <a:xfrm>
            <a:off x="7807941" y="5253412"/>
            <a:ext cx="2762046" cy="523220"/>
          </a:xfrm>
          <a:prstGeom prst="rect">
            <a:avLst/>
          </a:prstGeom>
          <a:noFill/>
        </p:spPr>
        <p:txBody>
          <a:bodyPr wrap="square" rtlCol="0">
            <a:spAutoFit/>
          </a:bodyPr>
          <a:lstStyle/>
          <a:p>
            <a:pPr algn="ctr"/>
            <a:r>
              <a:rPr lang="zh-CN" altLang="en-US" sz="2800" dirty="0">
                <a:solidFill>
                  <a:schemeClr val="bg1"/>
                </a:solidFill>
                <a:latin typeface="+mj-ea"/>
                <a:ea typeface="+mj-ea"/>
              </a:rPr>
              <a:t>自我消化</a:t>
            </a:r>
          </a:p>
        </p:txBody>
      </p:sp>
      <p:sp>
        <p:nvSpPr>
          <p:cNvPr id="17" name="矩形 16">
            <a:extLst>
              <a:ext uri="{FF2B5EF4-FFF2-40B4-BE49-F238E27FC236}">
                <a16:creationId xmlns:a16="http://schemas.microsoft.com/office/drawing/2014/main" id="{35AA2E11-6D72-2DD9-CA80-71D478B751A4}"/>
              </a:ext>
            </a:extLst>
          </p:cNvPr>
          <p:cNvSpPr/>
          <p:nvPr/>
        </p:nvSpPr>
        <p:spPr>
          <a:xfrm>
            <a:off x="1739333" y="2272219"/>
            <a:ext cx="3507163" cy="3256212"/>
          </a:xfrm>
          <a:prstGeom prst="rect">
            <a:avLst/>
          </a:prstGeom>
        </p:spPr>
        <p:txBody>
          <a:bodyPr wrap="square">
            <a:spAutoFit/>
          </a:bodyPr>
          <a:lstStyle/>
          <a:p>
            <a:pPr algn="just">
              <a:lnSpc>
                <a:spcPct val="130000"/>
              </a:lnSpc>
            </a:pPr>
            <a:r>
              <a:rPr lang="zh-CN" altLang="en-US" sz="2000" dirty="0">
                <a:latin typeface="+mn-ea"/>
              </a:rPr>
              <a:t>不懂的问题可以课后找老师交流或者通过邮件以及</a:t>
            </a:r>
            <a:r>
              <a:rPr lang="en-US" altLang="zh-CN" sz="2000" dirty="0">
                <a:latin typeface="+mn-ea"/>
              </a:rPr>
              <a:t>QQ</a:t>
            </a:r>
            <a:r>
              <a:rPr lang="zh-CN" altLang="en-US" sz="2000" dirty="0">
                <a:latin typeface="+mn-ea"/>
              </a:rPr>
              <a:t>微信等方式联系老师，老师都会很热情帮助你，提问时候注意语气和着重点，比如：知识点不理解还是做题方法不懂，不要只是单纯的说不懂，会没有侧重点。</a:t>
            </a:r>
            <a:endParaRPr lang="en-US" altLang="zh-CN" sz="2000" dirty="0">
              <a:latin typeface="+mn-ea"/>
            </a:endParaRPr>
          </a:p>
        </p:txBody>
      </p:sp>
      <p:sp>
        <p:nvSpPr>
          <p:cNvPr id="18" name="矩形 17">
            <a:extLst>
              <a:ext uri="{FF2B5EF4-FFF2-40B4-BE49-F238E27FC236}">
                <a16:creationId xmlns:a16="http://schemas.microsoft.com/office/drawing/2014/main" id="{01790C9A-D15A-A929-CD3A-EF1BF9337BEB}"/>
              </a:ext>
            </a:extLst>
          </p:cNvPr>
          <p:cNvSpPr/>
          <p:nvPr/>
        </p:nvSpPr>
        <p:spPr>
          <a:xfrm>
            <a:off x="6945504" y="1366909"/>
            <a:ext cx="3507163" cy="3656322"/>
          </a:xfrm>
          <a:prstGeom prst="rect">
            <a:avLst/>
          </a:prstGeom>
        </p:spPr>
        <p:txBody>
          <a:bodyPr wrap="square">
            <a:spAutoFit/>
          </a:bodyPr>
          <a:lstStyle/>
          <a:p>
            <a:pPr algn="just">
              <a:lnSpc>
                <a:spcPct val="130000"/>
              </a:lnSpc>
            </a:pPr>
            <a:r>
              <a:rPr lang="zh-CN" altLang="en-US" sz="2000" dirty="0">
                <a:latin typeface="+mn-ea"/>
              </a:rPr>
              <a:t>理科是需要独立思考的，这就意味着很多概念和知识需要自己找时间自我消化，而不是一味的求助他人，可以周末去图书馆学习，学会忍受孤独，学习不是一蹴而就的，当把所有知识都自我消化以后形成知识体系，做起题目来才能的心应手。</a:t>
            </a:r>
            <a:endParaRPr lang="en-US" altLang="zh-CN" sz="2000" dirty="0">
              <a:latin typeface="+mn-ea"/>
            </a:endParaRPr>
          </a:p>
        </p:txBody>
      </p:sp>
      <p:sp>
        <p:nvSpPr>
          <p:cNvPr id="20" name="矩形: 圆角 19">
            <a:extLst>
              <a:ext uri="{FF2B5EF4-FFF2-40B4-BE49-F238E27FC236}">
                <a16:creationId xmlns:a16="http://schemas.microsoft.com/office/drawing/2014/main" id="{2B40B636-14E1-108D-3B59-87890204AA06}"/>
              </a:ext>
            </a:extLst>
          </p:cNvPr>
          <p:cNvSpPr/>
          <p:nvPr/>
        </p:nvSpPr>
        <p:spPr>
          <a:xfrm>
            <a:off x="1273483" y="1130299"/>
            <a:ext cx="4430188" cy="5003801"/>
          </a:xfrm>
          <a:prstGeom prst="roundRect">
            <a:avLst>
              <a:gd name="adj" fmla="val 2568"/>
            </a:avLst>
          </a:prstGeom>
          <a:noFill/>
          <a:ln>
            <a:gradFill flip="none" rotWithShape="1">
              <a:gsLst>
                <a:gs pos="26000">
                  <a:schemeClr val="accent1">
                    <a:lumMod val="5000"/>
                    <a:lumOff val="95000"/>
                    <a:alpha val="0"/>
                  </a:schemeClr>
                </a:gs>
                <a:gs pos="100000">
                  <a:schemeClr val="accent1"/>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21" name="矩形: 圆角 20">
            <a:extLst>
              <a:ext uri="{FF2B5EF4-FFF2-40B4-BE49-F238E27FC236}">
                <a16:creationId xmlns:a16="http://schemas.microsoft.com/office/drawing/2014/main" id="{8289B7EB-3B4F-BA5C-5292-32E0EE49588D}"/>
              </a:ext>
            </a:extLst>
          </p:cNvPr>
          <p:cNvSpPr/>
          <p:nvPr/>
        </p:nvSpPr>
        <p:spPr>
          <a:xfrm>
            <a:off x="6478305" y="1125538"/>
            <a:ext cx="4430188" cy="5003801"/>
          </a:xfrm>
          <a:prstGeom prst="roundRect">
            <a:avLst>
              <a:gd name="adj" fmla="val 2568"/>
            </a:avLst>
          </a:prstGeom>
          <a:noFill/>
          <a:ln>
            <a:gradFill flip="none" rotWithShape="1">
              <a:gsLst>
                <a:gs pos="26000">
                  <a:schemeClr val="accent1">
                    <a:lumMod val="5000"/>
                    <a:lumOff val="95000"/>
                    <a:alpha val="0"/>
                  </a:schemeClr>
                </a:gs>
                <a:gs pos="100000">
                  <a:schemeClr val="accent1"/>
                </a:gs>
              </a:gsLst>
              <a:lin ang="135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Tree>
    <p:extLst>
      <p:ext uri="{BB962C8B-B14F-4D97-AF65-F5344CB8AC3E}">
        <p14:creationId xmlns:p14="http://schemas.microsoft.com/office/powerpoint/2010/main" val="30855606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D20D36-560B-9D85-F444-5A31311BAA5F}"/>
            </a:ext>
          </a:extLst>
        </p:cNvPr>
        <p:cNvGrpSpPr/>
        <p:nvPr/>
      </p:nvGrpSpPr>
      <p:grpSpPr>
        <a:xfrm>
          <a:off x="0" y="0"/>
          <a:ext cx="0" cy="0"/>
          <a:chOff x="0" y="0"/>
          <a:chExt cx="0" cy="0"/>
        </a:xfrm>
      </p:grpSpPr>
      <p:sp>
        <p:nvSpPr>
          <p:cNvPr id="6" name="文本占位符 5">
            <a:extLst>
              <a:ext uri="{FF2B5EF4-FFF2-40B4-BE49-F238E27FC236}">
                <a16:creationId xmlns:a16="http://schemas.microsoft.com/office/drawing/2014/main" id="{70C61EE0-234E-389C-078E-856696FA2937}"/>
              </a:ext>
            </a:extLst>
          </p:cNvPr>
          <p:cNvSpPr>
            <a:spLocks noGrp="1"/>
          </p:cNvSpPr>
          <p:nvPr>
            <p:ph type="body" sz="quarter" idx="12"/>
          </p:nvPr>
        </p:nvSpPr>
        <p:spPr/>
        <p:txBody>
          <a:bodyPr/>
          <a:lstStyle/>
          <a:p>
            <a:r>
              <a:rPr lang="en-US" altLang="zh-CN" dirty="0"/>
              <a:t>04</a:t>
            </a:r>
            <a:endParaRPr lang="zh-CN" altLang="en-US" dirty="0"/>
          </a:p>
        </p:txBody>
      </p:sp>
      <p:sp>
        <p:nvSpPr>
          <p:cNvPr id="2" name="标题 1">
            <a:extLst>
              <a:ext uri="{FF2B5EF4-FFF2-40B4-BE49-F238E27FC236}">
                <a16:creationId xmlns:a16="http://schemas.microsoft.com/office/drawing/2014/main" id="{5E8E1D94-C045-5144-5D61-2752C86FC268}"/>
              </a:ext>
            </a:extLst>
          </p:cNvPr>
          <p:cNvSpPr>
            <a:spLocks noGrp="1"/>
          </p:cNvSpPr>
          <p:nvPr>
            <p:ph type="title"/>
          </p:nvPr>
        </p:nvSpPr>
        <p:spPr/>
        <p:txBody>
          <a:bodyPr/>
          <a:lstStyle/>
          <a:p>
            <a:r>
              <a:rPr lang="zh-CN" altLang="en-US" dirty="0"/>
              <a:t>总结和提问</a:t>
            </a:r>
          </a:p>
        </p:txBody>
      </p:sp>
    </p:spTree>
    <p:extLst>
      <p:ext uri="{BB962C8B-B14F-4D97-AF65-F5344CB8AC3E}">
        <p14:creationId xmlns:p14="http://schemas.microsoft.com/office/powerpoint/2010/main" val="29669574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10CAB0-8102-8683-563C-2BD02057935A}"/>
            </a:ext>
          </a:extLst>
        </p:cNvPr>
        <p:cNvGrpSpPr/>
        <p:nvPr/>
      </p:nvGrpSpPr>
      <p:grpSpPr>
        <a:xfrm>
          <a:off x="0" y="0"/>
          <a:ext cx="0" cy="0"/>
          <a:chOff x="0" y="0"/>
          <a:chExt cx="0" cy="0"/>
        </a:xfrm>
      </p:grpSpPr>
      <p:pic>
        <p:nvPicPr>
          <p:cNvPr id="3" name="图片 2" descr="图片包含 树, 户外, 天空, 建筑物&#10;&#10;描述已自动生成">
            <a:extLst>
              <a:ext uri="{FF2B5EF4-FFF2-40B4-BE49-F238E27FC236}">
                <a16:creationId xmlns:a16="http://schemas.microsoft.com/office/drawing/2014/main" id="{877CFB39-C303-F0DC-90CB-3C039B6A0835}"/>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270437" y="1130300"/>
            <a:ext cx="10248463" cy="5003800"/>
          </a:xfrm>
          <a:prstGeom prst="rect">
            <a:avLst/>
          </a:prstGeom>
        </p:spPr>
      </p:pic>
      <p:sp>
        <p:nvSpPr>
          <p:cNvPr id="4" name="标题 3">
            <a:extLst>
              <a:ext uri="{FF2B5EF4-FFF2-40B4-BE49-F238E27FC236}">
                <a16:creationId xmlns:a16="http://schemas.microsoft.com/office/drawing/2014/main" id="{512E0264-61D8-9E81-B8CF-C13456EC9C2C}"/>
              </a:ext>
            </a:extLst>
          </p:cNvPr>
          <p:cNvSpPr>
            <a:spLocks noGrp="1"/>
          </p:cNvSpPr>
          <p:nvPr>
            <p:ph type="title"/>
          </p:nvPr>
        </p:nvSpPr>
        <p:spPr/>
        <p:txBody>
          <a:bodyPr/>
          <a:lstStyle/>
          <a:p>
            <a:r>
              <a:rPr lang="zh-CN" altLang="en-US" dirty="0"/>
              <a:t>总结</a:t>
            </a:r>
          </a:p>
        </p:txBody>
      </p:sp>
      <p:sp>
        <p:nvSpPr>
          <p:cNvPr id="5" name="矩形 4">
            <a:extLst>
              <a:ext uri="{FF2B5EF4-FFF2-40B4-BE49-F238E27FC236}">
                <a16:creationId xmlns:a16="http://schemas.microsoft.com/office/drawing/2014/main" id="{0172A719-FC53-B520-CB11-10019414DAB7}"/>
              </a:ext>
            </a:extLst>
          </p:cNvPr>
          <p:cNvSpPr/>
          <p:nvPr/>
        </p:nvSpPr>
        <p:spPr>
          <a:xfrm>
            <a:off x="965417" y="1130300"/>
            <a:ext cx="10858501" cy="5003800"/>
          </a:xfrm>
          <a:prstGeom prst="rect">
            <a:avLst/>
          </a:prstGeom>
          <a:gradFill flip="none" rotWithShape="1">
            <a:gsLst>
              <a:gs pos="0">
                <a:schemeClr val="accent1">
                  <a:lumMod val="5000"/>
                  <a:lumOff val="95000"/>
                  <a:alpha val="0"/>
                </a:schemeClr>
              </a:gs>
              <a:gs pos="61000">
                <a:srgbClr val="F9FCFF">
                  <a:alpha val="94000"/>
                </a:srgbClr>
              </a:gs>
              <a:gs pos="94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9020D2E8-2782-E26D-E9AF-444FF9FBCBA6}"/>
              </a:ext>
            </a:extLst>
          </p:cNvPr>
          <p:cNvSpPr/>
          <p:nvPr/>
        </p:nvSpPr>
        <p:spPr>
          <a:xfrm>
            <a:off x="673100" y="2798950"/>
            <a:ext cx="7529503" cy="2928750"/>
          </a:xfrm>
          <a:prstGeom prst="rect">
            <a:avLst/>
          </a:prstGeom>
        </p:spPr>
        <p:txBody>
          <a:bodyPr wrap="square">
            <a:spAutoFit/>
          </a:bodyPr>
          <a:lstStyle/>
          <a:p>
            <a:pPr algn="just">
              <a:lnSpc>
                <a:spcPct val="130000"/>
              </a:lnSpc>
            </a:pPr>
            <a:r>
              <a:rPr lang="zh-CN" altLang="en-US" sz="2400" b="1" dirty="0">
                <a:latin typeface="+mn-ea"/>
              </a:rPr>
              <a:t>在高等数学学习中，要自信，相信自己能够学好这一门课，取长补短，深化思维，提高思维的深度和广度，不要停滞在高中的题海战术和背公式，大学中有公式必须要记，比如定积分公式和微分公式，而解决一元微分方程特别长的可以通过理解概念推导，将自己置于一个更高的境界。</a:t>
            </a:r>
            <a:endParaRPr lang="en-US" altLang="zh-CN" sz="2400" b="1" dirty="0">
              <a:latin typeface="+mn-ea"/>
            </a:endParaRPr>
          </a:p>
        </p:txBody>
      </p:sp>
      <p:cxnSp>
        <p:nvCxnSpPr>
          <p:cNvPr id="8" name="直接连接符 7">
            <a:extLst>
              <a:ext uri="{FF2B5EF4-FFF2-40B4-BE49-F238E27FC236}">
                <a16:creationId xmlns:a16="http://schemas.microsoft.com/office/drawing/2014/main" id="{D127F384-8641-1C47-72A2-E39BF47B9FD1}"/>
              </a:ext>
            </a:extLst>
          </p:cNvPr>
          <p:cNvCxnSpPr>
            <a:cxnSpLocks/>
          </p:cNvCxnSpPr>
          <p:nvPr/>
        </p:nvCxnSpPr>
        <p:spPr>
          <a:xfrm>
            <a:off x="766147" y="2255162"/>
            <a:ext cx="373697"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25208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07D1C4-9904-392A-990E-6CA3D1BB85F0}"/>
              </a:ext>
            </a:extLst>
          </p:cNvPr>
          <p:cNvSpPr>
            <a:spLocks noGrp="1"/>
          </p:cNvSpPr>
          <p:nvPr>
            <p:ph type="title"/>
          </p:nvPr>
        </p:nvSpPr>
        <p:spPr/>
        <p:txBody>
          <a:bodyPr/>
          <a:lstStyle/>
          <a:p>
            <a:r>
              <a:rPr lang="zh-CN" altLang="en-US" dirty="0"/>
              <a:t>问题解答</a:t>
            </a:r>
          </a:p>
        </p:txBody>
      </p:sp>
      <p:sp>
        <p:nvSpPr>
          <p:cNvPr id="3" name="文本框 2">
            <a:extLst>
              <a:ext uri="{FF2B5EF4-FFF2-40B4-BE49-F238E27FC236}">
                <a16:creationId xmlns:a16="http://schemas.microsoft.com/office/drawing/2014/main" id="{4A2F6FD8-0F13-56C4-0535-D5206946D479}"/>
              </a:ext>
            </a:extLst>
          </p:cNvPr>
          <p:cNvSpPr txBox="1"/>
          <p:nvPr/>
        </p:nvSpPr>
        <p:spPr>
          <a:xfrm>
            <a:off x="1124607" y="1502978"/>
            <a:ext cx="10216055" cy="3416320"/>
          </a:xfrm>
          <a:prstGeom prst="rect">
            <a:avLst/>
          </a:prstGeom>
          <a:noFill/>
        </p:spPr>
        <p:txBody>
          <a:bodyPr wrap="square" rtlCol="0">
            <a:spAutoFit/>
          </a:bodyPr>
          <a:lstStyle/>
          <a:p>
            <a:r>
              <a:rPr lang="zh-CN" altLang="en-US" dirty="0"/>
              <a:t>首先做题不是最直接的方法，可以看课本例题和习题答案理解做题思路</a:t>
            </a:r>
            <a:endParaRPr lang="en-US" altLang="zh-CN" dirty="0"/>
          </a:p>
          <a:p>
            <a:endParaRPr lang="en-US" altLang="zh-CN" dirty="0"/>
          </a:p>
          <a:p>
            <a:r>
              <a:rPr lang="zh-CN" altLang="en-US" dirty="0"/>
              <a:t>高数题目根据老师每周布置的作业，理解以后可以去买相应的高数辅助资料，做相应的练习，不需要大批量练习，只要针对性理解即可</a:t>
            </a:r>
            <a:endParaRPr lang="en-US" altLang="zh-CN" dirty="0"/>
          </a:p>
          <a:p>
            <a:endParaRPr lang="en-US" altLang="zh-CN" dirty="0"/>
          </a:p>
          <a:p>
            <a:r>
              <a:rPr lang="zh-CN" altLang="en-US" dirty="0"/>
              <a:t>洛必达公式尽量少使用，多利用极限的定义和等价无穷小解决</a:t>
            </a:r>
            <a:endParaRPr lang="en-US" altLang="zh-CN" dirty="0"/>
          </a:p>
          <a:p>
            <a:endParaRPr lang="en-US" altLang="zh-CN" dirty="0"/>
          </a:p>
          <a:p>
            <a:r>
              <a:rPr lang="zh-CN" altLang="en-US" dirty="0"/>
              <a:t>高数理论不懂的话，可以用笔记摘抄相关概念，理解记忆后，结合题目和答案给出的解题思路综合理解，如果实在不理解，课后单独找老师提问，提问时注意针对性知识点</a:t>
            </a:r>
            <a:endParaRPr lang="en-US" altLang="zh-CN" dirty="0"/>
          </a:p>
          <a:p>
            <a:endParaRPr lang="en-US" altLang="zh-CN" dirty="0"/>
          </a:p>
          <a:p>
            <a:r>
              <a:rPr lang="zh-CN" altLang="en-US" dirty="0"/>
              <a:t>证明类问题关键在于如何转换思路，尤其是对概念的理解，由于特殊性，证明类问题往往对理论性知识要求比较高，熟悉概念和多看书上思路很重要。</a:t>
            </a:r>
          </a:p>
        </p:txBody>
      </p:sp>
    </p:spTree>
    <p:extLst>
      <p:ext uri="{BB962C8B-B14F-4D97-AF65-F5344CB8AC3E}">
        <p14:creationId xmlns:p14="http://schemas.microsoft.com/office/powerpoint/2010/main" val="11267621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6">
            <a:extLst>
              <a:ext uri="{FF2B5EF4-FFF2-40B4-BE49-F238E27FC236}">
                <a16:creationId xmlns:a16="http://schemas.microsoft.com/office/drawing/2014/main" id="{EB9F4157-28E6-4378-ABEF-47C3DA85AB74}"/>
              </a:ext>
            </a:extLst>
          </p:cNvPr>
          <p:cNvSpPr>
            <a:spLocks/>
          </p:cNvSpPr>
          <p:nvPr/>
        </p:nvSpPr>
        <p:spPr bwMode="auto">
          <a:xfrm>
            <a:off x="1258900" y="-379531"/>
            <a:ext cx="3375914" cy="1986812"/>
          </a:xfrm>
          <a:custGeom>
            <a:avLst/>
            <a:gdLst>
              <a:gd name="T0" fmla="*/ 3510 w 4495"/>
              <a:gd name="T1" fmla="*/ 741 h 2642"/>
              <a:gd name="T2" fmla="*/ 3185 w 4495"/>
              <a:gd name="T3" fmla="*/ 1023 h 2642"/>
              <a:gd name="T4" fmla="*/ 3732 w 4495"/>
              <a:gd name="T5" fmla="*/ 1571 h 2642"/>
              <a:gd name="T6" fmla="*/ 4453 w 4495"/>
              <a:gd name="T7" fmla="*/ 1757 h 2642"/>
              <a:gd name="T8" fmla="*/ 725 w 4495"/>
              <a:gd name="T9" fmla="*/ 1957 h 2642"/>
              <a:gd name="T10" fmla="*/ 2100 w 4495"/>
              <a:gd name="T11" fmla="*/ 2171 h 2642"/>
              <a:gd name="T12" fmla="*/ 3175 w 4495"/>
              <a:gd name="T13" fmla="*/ 2386 h 2642"/>
              <a:gd name="T14" fmla="*/ 2639 w 4495"/>
              <a:gd name="T15" fmla="*/ 2600 h 2642"/>
              <a:gd name="T16" fmla="*/ 2714 w 4495"/>
              <a:gd name="T17" fmla="*/ 2484 h 2642"/>
              <a:gd name="T18" fmla="*/ 1960 w 4495"/>
              <a:gd name="T19" fmla="*/ 2363 h 2642"/>
              <a:gd name="T20" fmla="*/ 3653 w 4495"/>
              <a:gd name="T21" fmla="*/ 2111 h 2642"/>
              <a:gd name="T22" fmla="*/ 483 w 4495"/>
              <a:gd name="T23" fmla="*/ 1826 h 2642"/>
              <a:gd name="T24" fmla="*/ 4246 w 4495"/>
              <a:gd name="T25" fmla="*/ 1608 h 2642"/>
              <a:gd name="T26" fmla="*/ 3226 w 4495"/>
              <a:gd name="T27" fmla="*/ 1362 h 2642"/>
              <a:gd name="T28" fmla="*/ 2917 w 4495"/>
              <a:gd name="T29" fmla="*/ 965 h 2642"/>
              <a:gd name="T30" fmla="*/ 2651 w 4495"/>
              <a:gd name="T31" fmla="*/ 569 h 2642"/>
              <a:gd name="T32" fmla="*/ 2698 w 4495"/>
              <a:gd name="T33" fmla="*/ 339 h 2642"/>
              <a:gd name="T34" fmla="*/ 2417 w 4495"/>
              <a:gd name="T35" fmla="*/ 760 h 2642"/>
              <a:gd name="T36" fmla="*/ 2957 w 4495"/>
              <a:gd name="T37" fmla="*/ 1168 h 2642"/>
              <a:gd name="T38" fmla="*/ 2536 w 4495"/>
              <a:gd name="T39" fmla="*/ 1677 h 2642"/>
              <a:gd name="T40" fmla="*/ 2788 w 4495"/>
              <a:gd name="T41" fmla="*/ 1371 h 2642"/>
              <a:gd name="T42" fmla="*/ 2696 w 4495"/>
              <a:gd name="T43" fmla="*/ 1468 h 2642"/>
              <a:gd name="T44" fmla="*/ 2758 w 4495"/>
              <a:gd name="T45" fmla="*/ 1583 h 2642"/>
              <a:gd name="T46" fmla="*/ 2430 w 4495"/>
              <a:gd name="T47" fmla="*/ 1081 h 2642"/>
              <a:gd name="T48" fmla="*/ 2128 w 4495"/>
              <a:gd name="T49" fmla="*/ 612 h 2642"/>
              <a:gd name="T50" fmla="*/ 1747 w 4495"/>
              <a:gd name="T51" fmla="*/ 1209 h 2642"/>
              <a:gd name="T52" fmla="*/ 1956 w 4495"/>
              <a:gd name="T53" fmla="*/ 1028 h 2642"/>
              <a:gd name="T54" fmla="*/ 2026 w 4495"/>
              <a:gd name="T55" fmla="*/ 1148 h 2642"/>
              <a:gd name="T56" fmla="*/ 2025 w 4495"/>
              <a:gd name="T57" fmla="*/ 900 h 2642"/>
              <a:gd name="T58" fmla="*/ 2014 w 4495"/>
              <a:gd name="T59" fmla="*/ 1417 h 2642"/>
              <a:gd name="T60" fmla="*/ 1370 w 4495"/>
              <a:gd name="T61" fmla="*/ 1129 h 2642"/>
              <a:gd name="T62" fmla="*/ 1441 w 4495"/>
              <a:gd name="T63" fmla="*/ 1512 h 2642"/>
              <a:gd name="T64" fmla="*/ 1377 w 4495"/>
              <a:gd name="T65" fmla="*/ 1512 h 2642"/>
              <a:gd name="T66" fmla="*/ 1565 w 4495"/>
              <a:gd name="T67" fmla="*/ 1514 h 2642"/>
              <a:gd name="T68" fmla="*/ 310 w 4495"/>
              <a:gd name="T69" fmla="*/ 1616 h 2642"/>
              <a:gd name="T70" fmla="*/ 700 w 4495"/>
              <a:gd name="T71" fmla="*/ 1359 h 2642"/>
              <a:gd name="T72" fmla="*/ 146 w 4495"/>
              <a:gd name="T73" fmla="*/ 1543 h 2642"/>
              <a:gd name="T74" fmla="*/ 1036 w 4495"/>
              <a:gd name="T75" fmla="*/ 1300 h 2642"/>
              <a:gd name="T76" fmla="*/ 1555 w 4495"/>
              <a:gd name="T77" fmla="*/ 974 h 2642"/>
              <a:gd name="T78" fmla="*/ 2229 w 4495"/>
              <a:gd name="T79" fmla="*/ 428 h 2642"/>
              <a:gd name="T80" fmla="*/ 2497 w 4495"/>
              <a:gd name="T81" fmla="*/ 62 h 2642"/>
              <a:gd name="T82" fmla="*/ 2941 w 4495"/>
              <a:gd name="T83" fmla="*/ 384 h 2642"/>
              <a:gd name="T84" fmla="*/ 3423 w 4495"/>
              <a:gd name="T85" fmla="*/ 610 h 2642"/>
              <a:gd name="T86" fmla="*/ 3857 w 4495"/>
              <a:gd name="T87" fmla="*/ 656 h 2642"/>
              <a:gd name="T88" fmla="*/ 3839 w 4495"/>
              <a:gd name="T89" fmla="*/ 686 h 2642"/>
              <a:gd name="T90" fmla="*/ 3376 w 4495"/>
              <a:gd name="T91" fmla="*/ 585 h 2642"/>
              <a:gd name="T92" fmla="*/ 3112 w 4495"/>
              <a:gd name="T93" fmla="*/ 787 h 2642"/>
              <a:gd name="T94" fmla="*/ 2761 w 4495"/>
              <a:gd name="T95" fmla="*/ 654 h 2642"/>
              <a:gd name="T96" fmla="*/ 2882 w 4495"/>
              <a:gd name="T97" fmla="*/ 706 h 2642"/>
              <a:gd name="T98" fmla="*/ 2992 w 4495"/>
              <a:gd name="T99" fmla="*/ 676 h 2642"/>
              <a:gd name="T100" fmla="*/ 2960 w 4495"/>
              <a:gd name="T101" fmla="*/ 817 h 2642"/>
              <a:gd name="T102" fmla="*/ 3010 w 4495"/>
              <a:gd name="T103" fmla="*/ 599 h 2642"/>
              <a:gd name="T104" fmla="*/ 2580 w 4495"/>
              <a:gd name="T105" fmla="*/ 736 h 2642"/>
              <a:gd name="T106" fmla="*/ 3008 w 4495"/>
              <a:gd name="T107" fmla="*/ 913 h 2642"/>
              <a:gd name="T108" fmla="*/ 3489 w 4495"/>
              <a:gd name="T109" fmla="*/ 733 h 2642"/>
              <a:gd name="T110" fmla="*/ 3887 w 4495"/>
              <a:gd name="T111" fmla="*/ 672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95" h="2642">
                <a:moveTo>
                  <a:pt x="3887" y="672"/>
                </a:moveTo>
                <a:cubicBezTo>
                  <a:pt x="3873" y="700"/>
                  <a:pt x="3861" y="729"/>
                  <a:pt x="3842" y="754"/>
                </a:cubicBezTo>
                <a:cubicBezTo>
                  <a:pt x="3824" y="778"/>
                  <a:pt x="3795" y="780"/>
                  <a:pt x="3767" y="770"/>
                </a:cubicBezTo>
                <a:cubicBezTo>
                  <a:pt x="3743" y="762"/>
                  <a:pt x="3721" y="749"/>
                  <a:pt x="3697" y="739"/>
                </a:cubicBezTo>
                <a:cubicBezTo>
                  <a:pt x="3667" y="727"/>
                  <a:pt x="3637" y="715"/>
                  <a:pt x="3607" y="706"/>
                </a:cubicBezTo>
                <a:cubicBezTo>
                  <a:pt x="3579" y="699"/>
                  <a:pt x="3551" y="704"/>
                  <a:pt x="3524" y="713"/>
                </a:cubicBezTo>
                <a:cubicBezTo>
                  <a:pt x="3510" y="718"/>
                  <a:pt x="3506" y="726"/>
                  <a:pt x="3510" y="741"/>
                </a:cubicBezTo>
                <a:cubicBezTo>
                  <a:pt x="3514" y="764"/>
                  <a:pt x="3517" y="787"/>
                  <a:pt x="3505" y="808"/>
                </a:cubicBezTo>
                <a:cubicBezTo>
                  <a:pt x="3500" y="816"/>
                  <a:pt x="3493" y="824"/>
                  <a:pt x="3484" y="829"/>
                </a:cubicBezTo>
                <a:cubicBezTo>
                  <a:pt x="3452" y="847"/>
                  <a:pt x="3418" y="853"/>
                  <a:pt x="3382" y="840"/>
                </a:cubicBezTo>
                <a:cubicBezTo>
                  <a:pt x="3367" y="835"/>
                  <a:pt x="3351" y="832"/>
                  <a:pt x="3334" y="828"/>
                </a:cubicBezTo>
                <a:cubicBezTo>
                  <a:pt x="3329" y="869"/>
                  <a:pt x="3323" y="912"/>
                  <a:pt x="3281" y="935"/>
                </a:cubicBezTo>
                <a:cubicBezTo>
                  <a:pt x="3240" y="958"/>
                  <a:pt x="3200" y="943"/>
                  <a:pt x="3160" y="924"/>
                </a:cubicBezTo>
                <a:cubicBezTo>
                  <a:pt x="3169" y="959"/>
                  <a:pt x="3176" y="991"/>
                  <a:pt x="3185" y="1023"/>
                </a:cubicBezTo>
                <a:cubicBezTo>
                  <a:pt x="3197" y="1068"/>
                  <a:pt x="3211" y="1112"/>
                  <a:pt x="3223" y="1156"/>
                </a:cubicBezTo>
                <a:cubicBezTo>
                  <a:pt x="3228" y="1171"/>
                  <a:pt x="3231" y="1188"/>
                  <a:pt x="3237" y="1203"/>
                </a:cubicBezTo>
                <a:cubicBezTo>
                  <a:pt x="3250" y="1238"/>
                  <a:pt x="3262" y="1274"/>
                  <a:pt x="3278" y="1308"/>
                </a:cubicBezTo>
                <a:cubicBezTo>
                  <a:pt x="3291" y="1334"/>
                  <a:pt x="3307" y="1358"/>
                  <a:pt x="3326" y="1381"/>
                </a:cubicBezTo>
                <a:cubicBezTo>
                  <a:pt x="3345" y="1405"/>
                  <a:pt x="3367" y="1427"/>
                  <a:pt x="3389" y="1448"/>
                </a:cubicBezTo>
                <a:cubicBezTo>
                  <a:pt x="3421" y="1477"/>
                  <a:pt x="3458" y="1497"/>
                  <a:pt x="3497" y="1514"/>
                </a:cubicBezTo>
                <a:cubicBezTo>
                  <a:pt x="3572" y="1548"/>
                  <a:pt x="3651" y="1563"/>
                  <a:pt x="3732" y="1571"/>
                </a:cubicBezTo>
                <a:cubicBezTo>
                  <a:pt x="3761" y="1573"/>
                  <a:pt x="3790" y="1574"/>
                  <a:pt x="3819" y="1577"/>
                </a:cubicBezTo>
                <a:cubicBezTo>
                  <a:pt x="3938" y="1590"/>
                  <a:pt x="4056" y="1582"/>
                  <a:pt x="4175" y="1581"/>
                </a:cubicBezTo>
                <a:cubicBezTo>
                  <a:pt x="4204" y="1581"/>
                  <a:pt x="4233" y="1578"/>
                  <a:pt x="4262" y="1577"/>
                </a:cubicBezTo>
                <a:cubicBezTo>
                  <a:pt x="4314" y="1576"/>
                  <a:pt x="4366" y="1583"/>
                  <a:pt x="4415" y="1601"/>
                </a:cubicBezTo>
                <a:cubicBezTo>
                  <a:pt x="4438" y="1610"/>
                  <a:pt x="4459" y="1623"/>
                  <a:pt x="4474" y="1644"/>
                </a:cubicBezTo>
                <a:cubicBezTo>
                  <a:pt x="4484" y="1657"/>
                  <a:pt x="4491" y="1669"/>
                  <a:pt x="4493" y="1685"/>
                </a:cubicBezTo>
                <a:cubicBezTo>
                  <a:pt x="4495" y="1718"/>
                  <a:pt x="4477" y="1738"/>
                  <a:pt x="4453" y="1757"/>
                </a:cubicBezTo>
                <a:cubicBezTo>
                  <a:pt x="4426" y="1778"/>
                  <a:pt x="4394" y="1785"/>
                  <a:pt x="4362" y="1790"/>
                </a:cubicBezTo>
                <a:cubicBezTo>
                  <a:pt x="4334" y="1794"/>
                  <a:pt x="4306" y="1798"/>
                  <a:pt x="4278" y="1798"/>
                </a:cubicBezTo>
                <a:cubicBezTo>
                  <a:pt x="3089" y="1799"/>
                  <a:pt x="1900" y="1799"/>
                  <a:pt x="711" y="1798"/>
                </a:cubicBezTo>
                <a:cubicBezTo>
                  <a:pt x="685" y="1798"/>
                  <a:pt x="662" y="1802"/>
                  <a:pt x="643" y="1822"/>
                </a:cubicBezTo>
                <a:cubicBezTo>
                  <a:pt x="615" y="1850"/>
                  <a:pt x="617" y="1910"/>
                  <a:pt x="647" y="1936"/>
                </a:cubicBezTo>
                <a:cubicBezTo>
                  <a:pt x="664" y="1952"/>
                  <a:pt x="683" y="1956"/>
                  <a:pt x="705" y="1957"/>
                </a:cubicBezTo>
                <a:cubicBezTo>
                  <a:pt x="712" y="1957"/>
                  <a:pt x="718" y="1957"/>
                  <a:pt x="725" y="1957"/>
                </a:cubicBezTo>
                <a:cubicBezTo>
                  <a:pt x="1686" y="1957"/>
                  <a:pt x="2647" y="1957"/>
                  <a:pt x="3609" y="1957"/>
                </a:cubicBezTo>
                <a:cubicBezTo>
                  <a:pt x="3654" y="1957"/>
                  <a:pt x="3700" y="1957"/>
                  <a:pt x="3742" y="1974"/>
                </a:cubicBezTo>
                <a:cubicBezTo>
                  <a:pt x="3780" y="1989"/>
                  <a:pt x="3820" y="2007"/>
                  <a:pt x="3827" y="2055"/>
                </a:cubicBezTo>
                <a:cubicBezTo>
                  <a:pt x="3831" y="2081"/>
                  <a:pt x="3823" y="2102"/>
                  <a:pt x="3803" y="2120"/>
                </a:cubicBezTo>
                <a:cubicBezTo>
                  <a:pt x="3758" y="2159"/>
                  <a:pt x="3704" y="2169"/>
                  <a:pt x="3648" y="2170"/>
                </a:cubicBezTo>
                <a:cubicBezTo>
                  <a:pt x="3553" y="2172"/>
                  <a:pt x="3459" y="2171"/>
                  <a:pt x="3364" y="2171"/>
                </a:cubicBezTo>
                <a:cubicBezTo>
                  <a:pt x="2943" y="2171"/>
                  <a:pt x="2521" y="2171"/>
                  <a:pt x="2100" y="2171"/>
                </a:cubicBezTo>
                <a:cubicBezTo>
                  <a:pt x="2045" y="2171"/>
                  <a:pt x="1991" y="2172"/>
                  <a:pt x="1936" y="2171"/>
                </a:cubicBezTo>
                <a:cubicBezTo>
                  <a:pt x="1867" y="2169"/>
                  <a:pt x="1836" y="2241"/>
                  <a:pt x="1862" y="2295"/>
                </a:cubicBezTo>
                <a:cubicBezTo>
                  <a:pt x="1874" y="2318"/>
                  <a:pt x="1896" y="2332"/>
                  <a:pt x="1924" y="2333"/>
                </a:cubicBezTo>
                <a:cubicBezTo>
                  <a:pt x="1931" y="2333"/>
                  <a:pt x="1939" y="2333"/>
                  <a:pt x="1946" y="2333"/>
                </a:cubicBezTo>
                <a:cubicBezTo>
                  <a:pt x="2291" y="2333"/>
                  <a:pt x="2636" y="2332"/>
                  <a:pt x="2981" y="2333"/>
                </a:cubicBezTo>
                <a:cubicBezTo>
                  <a:pt x="3020" y="2333"/>
                  <a:pt x="3059" y="2337"/>
                  <a:pt x="3097" y="2345"/>
                </a:cubicBezTo>
                <a:cubicBezTo>
                  <a:pt x="3125" y="2352"/>
                  <a:pt x="3155" y="2361"/>
                  <a:pt x="3175" y="2386"/>
                </a:cubicBezTo>
                <a:cubicBezTo>
                  <a:pt x="3200" y="2419"/>
                  <a:pt x="3200" y="2433"/>
                  <a:pt x="3175" y="2462"/>
                </a:cubicBezTo>
                <a:cubicBezTo>
                  <a:pt x="3162" y="2477"/>
                  <a:pt x="3145" y="2484"/>
                  <a:pt x="3127" y="2492"/>
                </a:cubicBezTo>
                <a:cubicBezTo>
                  <a:pt x="3080" y="2512"/>
                  <a:pt x="3031" y="2513"/>
                  <a:pt x="2982" y="2513"/>
                </a:cubicBezTo>
                <a:cubicBezTo>
                  <a:pt x="2882" y="2514"/>
                  <a:pt x="2783" y="2515"/>
                  <a:pt x="2684" y="2516"/>
                </a:cubicBezTo>
                <a:cubicBezTo>
                  <a:pt x="2671" y="2516"/>
                  <a:pt x="2658" y="2519"/>
                  <a:pt x="2645" y="2522"/>
                </a:cubicBezTo>
                <a:cubicBezTo>
                  <a:pt x="2627" y="2526"/>
                  <a:pt x="2616" y="2539"/>
                  <a:pt x="2615" y="2556"/>
                </a:cubicBezTo>
                <a:cubicBezTo>
                  <a:pt x="2614" y="2573"/>
                  <a:pt x="2624" y="2594"/>
                  <a:pt x="2639" y="2600"/>
                </a:cubicBezTo>
                <a:cubicBezTo>
                  <a:pt x="2672" y="2617"/>
                  <a:pt x="2707" y="2629"/>
                  <a:pt x="2744" y="2635"/>
                </a:cubicBezTo>
                <a:cubicBezTo>
                  <a:pt x="2751" y="2636"/>
                  <a:pt x="2758" y="2638"/>
                  <a:pt x="2764" y="2642"/>
                </a:cubicBezTo>
                <a:cubicBezTo>
                  <a:pt x="2731" y="2639"/>
                  <a:pt x="2698" y="2638"/>
                  <a:pt x="2665" y="2631"/>
                </a:cubicBezTo>
                <a:cubicBezTo>
                  <a:pt x="2643" y="2626"/>
                  <a:pt x="2620" y="2616"/>
                  <a:pt x="2602" y="2603"/>
                </a:cubicBezTo>
                <a:cubicBezTo>
                  <a:pt x="2580" y="2589"/>
                  <a:pt x="2579" y="2564"/>
                  <a:pt x="2582" y="2539"/>
                </a:cubicBezTo>
                <a:cubicBezTo>
                  <a:pt x="2586" y="2511"/>
                  <a:pt x="2607" y="2497"/>
                  <a:pt x="2631" y="2492"/>
                </a:cubicBezTo>
                <a:cubicBezTo>
                  <a:pt x="2658" y="2487"/>
                  <a:pt x="2686" y="2484"/>
                  <a:pt x="2714" y="2484"/>
                </a:cubicBezTo>
                <a:cubicBezTo>
                  <a:pt x="2817" y="2483"/>
                  <a:pt x="2919" y="2483"/>
                  <a:pt x="3022" y="2483"/>
                </a:cubicBezTo>
                <a:cubicBezTo>
                  <a:pt x="3037" y="2483"/>
                  <a:pt x="3052" y="2483"/>
                  <a:pt x="3066" y="2478"/>
                </a:cubicBezTo>
                <a:cubicBezTo>
                  <a:pt x="3089" y="2471"/>
                  <a:pt x="3114" y="2449"/>
                  <a:pt x="3113" y="2420"/>
                </a:cubicBezTo>
                <a:cubicBezTo>
                  <a:pt x="3111" y="2395"/>
                  <a:pt x="3094" y="2373"/>
                  <a:pt x="3068" y="2368"/>
                </a:cubicBezTo>
                <a:cubicBezTo>
                  <a:pt x="3054" y="2365"/>
                  <a:pt x="3041" y="2363"/>
                  <a:pt x="3027" y="2363"/>
                </a:cubicBezTo>
                <a:cubicBezTo>
                  <a:pt x="2853" y="2363"/>
                  <a:pt x="2679" y="2363"/>
                  <a:pt x="2506" y="2363"/>
                </a:cubicBezTo>
                <a:cubicBezTo>
                  <a:pt x="2324" y="2363"/>
                  <a:pt x="2142" y="2364"/>
                  <a:pt x="1960" y="2363"/>
                </a:cubicBezTo>
                <a:cubicBezTo>
                  <a:pt x="1929" y="2362"/>
                  <a:pt x="1897" y="2360"/>
                  <a:pt x="1868" y="2353"/>
                </a:cubicBezTo>
                <a:cubicBezTo>
                  <a:pt x="1832" y="2343"/>
                  <a:pt x="1797" y="2328"/>
                  <a:pt x="1773" y="2298"/>
                </a:cubicBezTo>
                <a:cubicBezTo>
                  <a:pt x="1748" y="2268"/>
                  <a:pt x="1754" y="2220"/>
                  <a:pt x="1777" y="2197"/>
                </a:cubicBezTo>
                <a:cubicBezTo>
                  <a:pt x="1824" y="2151"/>
                  <a:pt x="1883" y="2143"/>
                  <a:pt x="1943" y="2141"/>
                </a:cubicBezTo>
                <a:cubicBezTo>
                  <a:pt x="1995" y="2140"/>
                  <a:pt x="2046" y="2141"/>
                  <a:pt x="2098" y="2141"/>
                </a:cubicBezTo>
                <a:cubicBezTo>
                  <a:pt x="2591" y="2141"/>
                  <a:pt x="3084" y="2141"/>
                  <a:pt x="3577" y="2141"/>
                </a:cubicBezTo>
                <a:cubicBezTo>
                  <a:pt x="3608" y="2141"/>
                  <a:pt x="3633" y="2134"/>
                  <a:pt x="3653" y="2111"/>
                </a:cubicBezTo>
                <a:cubicBezTo>
                  <a:pt x="3668" y="2094"/>
                  <a:pt x="3670" y="2073"/>
                  <a:pt x="3667" y="2051"/>
                </a:cubicBezTo>
                <a:cubicBezTo>
                  <a:pt x="3663" y="2024"/>
                  <a:pt x="3642" y="2002"/>
                  <a:pt x="3615" y="1998"/>
                </a:cubicBezTo>
                <a:cubicBezTo>
                  <a:pt x="3602" y="1995"/>
                  <a:pt x="3588" y="1994"/>
                  <a:pt x="3575" y="1994"/>
                </a:cubicBezTo>
                <a:cubicBezTo>
                  <a:pt x="2614" y="1994"/>
                  <a:pt x="1653" y="1994"/>
                  <a:pt x="692" y="1994"/>
                </a:cubicBezTo>
                <a:cubicBezTo>
                  <a:pt x="658" y="1994"/>
                  <a:pt x="623" y="1991"/>
                  <a:pt x="589" y="1984"/>
                </a:cubicBezTo>
                <a:cubicBezTo>
                  <a:pt x="563" y="1978"/>
                  <a:pt x="537" y="1966"/>
                  <a:pt x="514" y="1951"/>
                </a:cubicBezTo>
                <a:cubicBezTo>
                  <a:pt x="469" y="1923"/>
                  <a:pt x="456" y="1870"/>
                  <a:pt x="483" y="1826"/>
                </a:cubicBezTo>
                <a:cubicBezTo>
                  <a:pt x="498" y="1802"/>
                  <a:pt x="522" y="1785"/>
                  <a:pt x="549" y="1775"/>
                </a:cubicBezTo>
                <a:cubicBezTo>
                  <a:pt x="595" y="1758"/>
                  <a:pt x="642" y="1753"/>
                  <a:pt x="691" y="1753"/>
                </a:cubicBezTo>
                <a:cubicBezTo>
                  <a:pt x="1148" y="1754"/>
                  <a:pt x="1605" y="1754"/>
                  <a:pt x="2062" y="1754"/>
                </a:cubicBezTo>
                <a:cubicBezTo>
                  <a:pt x="2788" y="1754"/>
                  <a:pt x="3515" y="1754"/>
                  <a:pt x="4241" y="1753"/>
                </a:cubicBezTo>
                <a:cubicBezTo>
                  <a:pt x="4259" y="1753"/>
                  <a:pt x="4278" y="1749"/>
                  <a:pt x="4295" y="1743"/>
                </a:cubicBezTo>
                <a:cubicBezTo>
                  <a:pt x="4328" y="1729"/>
                  <a:pt x="4340" y="1682"/>
                  <a:pt x="4325" y="1650"/>
                </a:cubicBezTo>
                <a:cubicBezTo>
                  <a:pt x="4308" y="1616"/>
                  <a:pt x="4278" y="1607"/>
                  <a:pt x="4246" y="1608"/>
                </a:cubicBezTo>
                <a:cubicBezTo>
                  <a:pt x="4163" y="1609"/>
                  <a:pt x="4080" y="1616"/>
                  <a:pt x="3998" y="1617"/>
                </a:cubicBezTo>
                <a:cubicBezTo>
                  <a:pt x="3903" y="1617"/>
                  <a:pt x="3809" y="1617"/>
                  <a:pt x="3714" y="1611"/>
                </a:cubicBezTo>
                <a:cubicBezTo>
                  <a:pt x="3660" y="1608"/>
                  <a:pt x="3605" y="1595"/>
                  <a:pt x="3551" y="1583"/>
                </a:cubicBezTo>
                <a:cubicBezTo>
                  <a:pt x="3520" y="1576"/>
                  <a:pt x="3489" y="1565"/>
                  <a:pt x="3460" y="1552"/>
                </a:cubicBezTo>
                <a:cubicBezTo>
                  <a:pt x="3434" y="1541"/>
                  <a:pt x="3411" y="1525"/>
                  <a:pt x="3387" y="1512"/>
                </a:cubicBezTo>
                <a:cubicBezTo>
                  <a:pt x="3346" y="1491"/>
                  <a:pt x="3315" y="1457"/>
                  <a:pt x="3282" y="1427"/>
                </a:cubicBezTo>
                <a:cubicBezTo>
                  <a:pt x="3261" y="1408"/>
                  <a:pt x="3245" y="1383"/>
                  <a:pt x="3226" y="1362"/>
                </a:cubicBezTo>
                <a:cubicBezTo>
                  <a:pt x="3213" y="1346"/>
                  <a:pt x="3198" y="1331"/>
                  <a:pt x="3186" y="1315"/>
                </a:cubicBezTo>
                <a:cubicBezTo>
                  <a:pt x="3169" y="1292"/>
                  <a:pt x="3154" y="1267"/>
                  <a:pt x="3139" y="1243"/>
                </a:cubicBezTo>
                <a:cubicBezTo>
                  <a:pt x="3123" y="1218"/>
                  <a:pt x="3109" y="1191"/>
                  <a:pt x="3094" y="1165"/>
                </a:cubicBezTo>
                <a:cubicBezTo>
                  <a:pt x="3090" y="1157"/>
                  <a:pt x="3087" y="1148"/>
                  <a:pt x="3083" y="1139"/>
                </a:cubicBezTo>
                <a:cubicBezTo>
                  <a:pt x="3069" y="1102"/>
                  <a:pt x="3055" y="1066"/>
                  <a:pt x="3041" y="1029"/>
                </a:cubicBezTo>
                <a:cubicBezTo>
                  <a:pt x="3033" y="1006"/>
                  <a:pt x="3024" y="982"/>
                  <a:pt x="3014" y="957"/>
                </a:cubicBezTo>
                <a:cubicBezTo>
                  <a:pt x="2983" y="968"/>
                  <a:pt x="2952" y="977"/>
                  <a:pt x="2917" y="965"/>
                </a:cubicBezTo>
                <a:cubicBezTo>
                  <a:pt x="2884" y="953"/>
                  <a:pt x="2858" y="936"/>
                  <a:pt x="2847" y="899"/>
                </a:cubicBezTo>
                <a:cubicBezTo>
                  <a:pt x="2837" y="901"/>
                  <a:pt x="2827" y="904"/>
                  <a:pt x="2817" y="904"/>
                </a:cubicBezTo>
                <a:cubicBezTo>
                  <a:pt x="2756" y="904"/>
                  <a:pt x="2694" y="898"/>
                  <a:pt x="2638" y="875"/>
                </a:cubicBezTo>
                <a:cubicBezTo>
                  <a:pt x="2589" y="856"/>
                  <a:pt x="2545" y="826"/>
                  <a:pt x="2518" y="777"/>
                </a:cubicBezTo>
                <a:cubicBezTo>
                  <a:pt x="2495" y="736"/>
                  <a:pt x="2493" y="696"/>
                  <a:pt x="2511" y="655"/>
                </a:cubicBezTo>
                <a:cubicBezTo>
                  <a:pt x="2518" y="638"/>
                  <a:pt x="2535" y="624"/>
                  <a:pt x="2549" y="610"/>
                </a:cubicBezTo>
                <a:cubicBezTo>
                  <a:pt x="2577" y="583"/>
                  <a:pt x="2613" y="573"/>
                  <a:pt x="2651" y="569"/>
                </a:cubicBezTo>
                <a:cubicBezTo>
                  <a:pt x="2678" y="566"/>
                  <a:pt x="2706" y="562"/>
                  <a:pt x="2734" y="563"/>
                </a:cubicBezTo>
                <a:cubicBezTo>
                  <a:pt x="2751" y="563"/>
                  <a:pt x="2763" y="559"/>
                  <a:pt x="2770" y="545"/>
                </a:cubicBezTo>
                <a:cubicBezTo>
                  <a:pt x="2780" y="525"/>
                  <a:pt x="2799" y="516"/>
                  <a:pt x="2816" y="506"/>
                </a:cubicBezTo>
                <a:cubicBezTo>
                  <a:pt x="2819" y="505"/>
                  <a:pt x="2822" y="503"/>
                  <a:pt x="2825" y="501"/>
                </a:cubicBezTo>
                <a:cubicBezTo>
                  <a:pt x="2807" y="471"/>
                  <a:pt x="2790" y="441"/>
                  <a:pt x="2770" y="414"/>
                </a:cubicBezTo>
                <a:cubicBezTo>
                  <a:pt x="2757" y="396"/>
                  <a:pt x="2741" y="379"/>
                  <a:pt x="2726" y="363"/>
                </a:cubicBezTo>
                <a:cubicBezTo>
                  <a:pt x="2717" y="354"/>
                  <a:pt x="2708" y="346"/>
                  <a:pt x="2698" y="339"/>
                </a:cubicBezTo>
                <a:cubicBezTo>
                  <a:pt x="2663" y="317"/>
                  <a:pt x="2626" y="323"/>
                  <a:pt x="2589" y="330"/>
                </a:cubicBezTo>
                <a:cubicBezTo>
                  <a:pt x="2558" y="335"/>
                  <a:pt x="2531" y="350"/>
                  <a:pt x="2507" y="369"/>
                </a:cubicBezTo>
                <a:cubicBezTo>
                  <a:pt x="2489" y="383"/>
                  <a:pt x="2475" y="401"/>
                  <a:pt x="2460" y="418"/>
                </a:cubicBezTo>
                <a:cubicBezTo>
                  <a:pt x="2426" y="455"/>
                  <a:pt x="2409" y="501"/>
                  <a:pt x="2389" y="546"/>
                </a:cubicBezTo>
                <a:cubicBezTo>
                  <a:pt x="2378" y="569"/>
                  <a:pt x="2372" y="594"/>
                  <a:pt x="2364" y="619"/>
                </a:cubicBezTo>
                <a:cubicBezTo>
                  <a:pt x="2363" y="622"/>
                  <a:pt x="2364" y="626"/>
                  <a:pt x="2366" y="630"/>
                </a:cubicBezTo>
                <a:cubicBezTo>
                  <a:pt x="2383" y="673"/>
                  <a:pt x="2401" y="716"/>
                  <a:pt x="2417" y="760"/>
                </a:cubicBezTo>
                <a:cubicBezTo>
                  <a:pt x="2429" y="789"/>
                  <a:pt x="2439" y="818"/>
                  <a:pt x="2448" y="848"/>
                </a:cubicBezTo>
                <a:cubicBezTo>
                  <a:pt x="2460" y="888"/>
                  <a:pt x="2471" y="929"/>
                  <a:pt x="2483" y="969"/>
                </a:cubicBezTo>
                <a:cubicBezTo>
                  <a:pt x="2488" y="990"/>
                  <a:pt x="2495" y="1010"/>
                  <a:pt x="2501" y="1031"/>
                </a:cubicBezTo>
                <a:cubicBezTo>
                  <a:pt x="2519" y="1025"/>
                  <a:pt x="2537" y="1017"/>
                  <a:pt x="2556" y="1013"/>
                </a:cubicBezTo>
                <a:cubicBezTo>
                  <a:pt x="2626" y="995"/>
                  <a:pt x="2696" y="998"/>
                  <a:pt x="2764" y="1022"/>
                </a:cubicBezTo>
                <a:cubicBezTo>
                  <a:pt x="2802" y="1035"/>
                  <a:pt x="2839" y="1053"/>
                  <a:pt x="2870" y="1080"/>
                </a:cubicBezTo>
                <a:cubicBezTo>
                  <a:pt x="2901" y="1107"/>
                  <a:pt x="2930" y="1137"/>
                  <a:pt x="2957" y="1168"/>
                </a:cubicBezTo>
                <a:cubicBezTo>
                  <a:pt x="2977" y="1192"/>
                  <a:pt x="2990" y="1222"/>
                  <a:pt x="3002" y="1252"/>
                </a:cubicBezTo>
                <a:cubicBezTo>
                  <a:pt x="3033" y="1327"/>
                  <a:pt x="3031" y="1403"/>
                  <a:pt x="3011" y="1479"/>
                </a:cubicBezTo>
                <a:cubicBezTo>
                  <a:pt x="3004" y="1506"/>
                  <a:pt x="2993" y="1533"/>
                  <a:pt x="2979" y="1556"/>
                </a:cubicBezTo>
                <a:cubicBezTo>
                  <a:pt x="2960" y="1585"/>
                  <a:pt x="2938" y="1612"/>
                  <a:pt x="2911" y="1637"/>
                </a:cubicBezTo>
                <a:cubicBezTo>
                  <a:pt x="2872" y="1674"/>
                  <a:pt x="2826" y="1694"/>
                  <a:pt x="2776" y="1707"/>
                </a:cubicBezTo>
                <a:cubicBezTo>
                  <a:pt x="2725" y="1721"/>
                  <a:pt x="2672" y="1721"/>
                  <a:pt x="2620" y="1709"/>
                </a:cubicBezTo>
                <a:cubicBezTo>
                  <a:pt x="2591" y="1703"/>
                  <a:pt x="2562" y="1692"/>
                  <a:pt x="2536" y="1677"/>
                </a:cubicBezTo>
                <a:cubicBezTo>
                  <a:pt x="2506" y="1659"/>
                  <a:pt x="2481" y="1635"/>
                  <a:pt x="2462" y="1604"/>
                </a:cubicBezTo>
                <a:cubicBezTo>
                  <a:pt x="2419" y="1534"/>
                  <a:pt x="2418" y="1462"/>
                  <a:pt x="2447" y="1390"/>
                </a:cubicBezTo>
                <a:cubicBezTo>
                  <a:pt x="2460" y="1358"/>
                  <a:pt x="2484" y="1331"/>
                  <a:pt x="2511" y="1308"/>
                </a:cubicBezTo>
                <a:cubicBezTo>
                  <a:pt x="2532" y="1290"/>
                  <a:pt x="2557" y="1281"/>
                  <a:pt x="2583" y="1276"/>
                </a:cubicBezTo>
                <a:cubicBezTo>
                  <a:pt x="2602" y="1273"/>
                  <a:pt x="2621" y="1267"/>
                  <a:pt x="2639" y="1269"/>
                </a:cubicBezTo>
                <a:cubicBezTo>
                  <a:pt x="2672" y="1272"/>
                  <a:pt x="2706" y="1280"/>
                  <a:pt x="2733" y="1301"/>
                </a:cubicBezTo>
                <a:cubicBezTo>
                  <a:pt x="2757" y="1319"/>
                  <a:pt x="2777" y="1341"/>
                  <a:pt x="2788" y="1371"/>
                </a:cubicBezTo>
                <a:cubicBezTo>
                  <a:pt x="2795" y="1391"/>
                  <a:pt x="2801" y="1412"/>
                  <a:pt x="2794" y="1431"/>
                </a:cubicBezTo>
                <a:cubicBezTo>
                  <a:pt x="2780" y="1468"/>
                  <a:pt x="2763" y="1501"/>
                  <a:pt x="2720" y="1516"/>
                </a:cubicBezTo>
                <a:cubicBezTo>
                  <a:pt x="2691" y="1527"/>
                  <a:pt x="2639" y="1507"/>
                  <a:pt x="2630" y="1478"/>
                </a:cubicBezTo>
                <a:cubicBezTo>
                  <a:pt x="2624" y="1459"/>
                  <a:pt x="2627" y="1446"/>
                  <a:pt x="2642" y="1433"/>
                </a:cubicBezTo>
                <a:cubicBezTo>
                  <a:pt x="2651" y="1425"/>
                  <a:pt x="2660" y="1417"/>
                  <a:pt x="2669" y="1410"/>
                </a:cubicBezTo>
                <a:cubicBezTo>
                  <a:pt x="2672" y="1427"/>
                  <a:pt x="2674" y="1442"/>
                  <a:pt x="2679" y="1455"/>
                </a:cubicBezTo>
                <a:cubicBezTo>
                  <a:pt x="2681" y="1461"/>
                  <a:pt x="2690" y="1468"/>
                  <a:pt x="2696" y="1468"/>
                </a:cubicBezTo>
                <a:cubicBezTo>
                  <a:pt x="2702" y="1468"/>
                  <a:pt x="2709" y="1460"/>
                  <a:pt x="2712" y="1454"/>
                </a:cubicBezTo>
                <a:cubicBezTo>
                  <a:pt x="2716" y="1448"/>
                  <a:pt x="2719" y="1439"/>
                  <a:pt x="2719" y="1432"/>
                </a:cubicBezTo>
                <a:cubicBezTo>
                  <a:pt x="2721" y="1412"/>
                  <a:pt x="2719" y="1391"/>
                  <a:pt x="2701" y="1379"/>
                </a:cubicBezTo>
                <a:cubicBezTo>
                  <a:pt x="2675" y="1362"/>
                  <a:pt x="2646" y="1361"/>
                  <a:pt x="2618" y="1375"/>
                </a:cubicBezTo>
                <a:cubicBezTo>
                  <a:pt x="2567" y="1402"/>
                  <a:pt x="2544" y="1475"/>
                  <a:pt x="2584" y="1530"/>
                </a:cubicBezTo>
                <a:cubicBezTo>
                  <a:pt x="2599" y="1551"/>
                  <a:pt x="2618" y="1565"/>
                  <a:pt x="2640" y="1576"/>
                </a:cubicBezTo>
                <a:cubicBezTo>
                  <a:pt x="2679" y="1596"/>
                  <a:pt x="2719" y="1596"/>
                  <a:pt x="2758" y="1583"/>
                </a:cubicBezTo>
                <a:cubicBezTo>
                  <a:pt x="2794" y="1571"/>
                  <a:pt x="2824" y="1549"/>
                  <a:pt x="2845" y="1515"/>
                </a:cubicBezTo>
                <a:cubicBezTo>
                  <a:pt x="2890" y="1444"/>
                  <a:pt x="2884" y="1370"/>
                  <a:pt x="2860" y="1296"/>
                </a:cubicBezTo>
                <a:cubicBezTo>
                  <a:pt x="2852" y="1269"/>
                  <a:pt x="2832" y="1245"/>
                  <a:pt x="2816" y="1220"/>
                </a:cubicBezTo>
                <a:cubicBezTo>
                  <a:pt x="2794" y="1187"/>
                  <a:pt x="2760" y="1168"/>
                  <a:pt x="2724" y="1151"/>
                </a:cubicBezTo>
                <a:cubicBezTo>
                  <a:pt x="2663" y="1123"/>
                  <a:pt x="2601" y="1124"/>
                  <a:pt x="2539" y="1143"/>
                </a:cubicBezTo>
                <a:cubicBezTo>
                  <a:pt x="2512" y="1152"/>
                  <a:pt x="2488" y="1169"/>
                  <a:pt x="2461" y="1183"/>
                </a:cubicBezTo>
                <a:cubicBezTo>
                  <a:pt x="2451" y="1151"/>
                  <a:pt x="2442" y="1116"/>
                  <a:pt x="2430" y="1081"/>
                </a:cubicBezTo>
                <a:cubicBezTo>
                  <a:pt x="2417" y="1047"/>
                  <a:pt x="2402" y="1014"/>
                  <a:pt x="2389" y="980"/>
                </a:cubicBezTo>
                <a:cubicBezTo>
                  <a:pt x="2386" y="972"/>
                  <a:pt x="2383" y="964"/>
                  <a:pt x="2380" y="956"/>
                </a:cubicBezTo>
                <a:cubicBezTo>
                  <a:pt x="2366" y="926"/>
                  <a:pt x="2352" y="895"/>
                  <a:pt x="2337" y="865"/>
                </a:cubicBezTo>
                <a:cubicBezTo>
                  <a:pt x="2324" y="841"/>
                  <a:pt x="2309" y="819"/>
                  <a:pt x="2295" y="796"/>
                </a:cubicBezTo>
                <a:cubicBezTo>
                  <a:pt x="2282" y="777"/>
                  <a:pt x="2271" y="757"/>
                  <a:pt x="2257" y="739"/>
                </a:cubicBezTo>
                <a:cubicBezTo>
                  <a:pt x="2237" y="714"/>
                  <a:pt x="2217" y="689"/>
                  <a:pt x="2194" y="667"/>
                </a:cubicBezTo>
                <a:cubicBezTo>
                  <a:pt x="2174" y="647"/>
                  <a:pt x="2152" y="628"/>
                  <a:pt x="2128" y="612"/>
                </a:cubicBezTo>
                <a:cubicBezTo>
                  <a:pt x="2078" y="579"/>
                  <a:pt x="2023" y="567"/>
                  <a:pt x="1963" y="582"/>
                </a:cubicBezTo>
                <a:cubicBezTo>
                  <a:pt x="1930" y="590"/>
                  <a:pt x="1902" y="606"/>
                  <a:pt x="1877" y="629"/>
                </a:cubicBezTo>
                <a:cubicBezTo>
                  <a:pt x="1861" y="644"/>
                  <a:pt x="1843" y="657"/>
                  <a:pt x="1829" y="674"/>
                </a:cubicBezTo>
                <a:cubicBezTo>
                  <a:pt x="1802" y="709"/>
                  <a:pt x="1775" y="745"/>
                  <a:pt x="1757" y="786"/>
                </a:cubicBezTo>
                <a:cubicBezTo>
                  <a:pt x="1741" y="819"/>
                  <a:pt x="1723" y="852"/>
                  <a:pt x="1711" y="886"/>
                </a:cubicBezTo>
                <a:cubicBezTo>
                  <a:pt x="1686" y="963"/>
                  <a:pt x="1678" y="1042"/>
                  <a:pt x="1700" y="1121"/>
                </a:cubicBezTo>
                <a:cubicBezTo>
                  <a:pt x="1709" y="1154"/>
                  <a:pt x="1727" y="1182"/>
                  <a:pt x="1747" y="1209"/>
                </a:cubicBezTo>
                <a:cubicBezTo>
                  <a:pt x="1768" y="1236"/>
                  <a:pt x="1793" y="1257"/>
                  <a:pt x="1822" y="1273"/>
                </a:cubicBezTo>
                <a:cubicBezTo>
                  <a:pt x="1846" y="1286"/>
                  <a:pt x="1874" y="1294"/>
                  <a:pt x="1901" y="1300"/>
                </a:cubicBezTo>
                <a:cubicBezTo>
                  <a:pt x="1943" y="1308"/>
                  <a:pt x="1985" y="1301"/>
                  <a:pt x="2021" y="1276"/>
                </a:cubicBezTo>
                <a:cubicBezTo>
                  <a:pt x="2039" y="1264"/>
                  <a:pt x="2055" y="1247"/>
                  <a:pt x="2067" y="1229"/>
                </a:cubicBezTo>
                <a:cubicBezTo>
                  <a:pt x="2090" y="1197"/>
                  <a:pt x="2102" y="1160"/>
                  <a:pt x="2093" y="1119"/>
                </a:cubicBezTo>
                <a:cubicBezTo>
                  <a:pt x="2081" y="1067"/>
                  <a:pt x="2054" y="1037"/>
                  <a:pt x="2001" y="1027"/>
                </a:cubicBezTo>
                <a:cubicBezTo>
                  <a:pt x="1986" y="1025"/>
                  <a:pt x="1971" y="1026"/>
                  <a:pt x="1956" y="1028"/>
                </a:cubicBezTo>
                <a:cubicBezTo>
                  <a:pt x="1928" y="1033"/>
                  <a:pt x="1907" y="1049"/>
                  <a:pt x="1898" y="1075"/>
                </a:cubicBezTo>
                <a:cubicBezTo>
                  <a:pt x="1889" y="1100"/>
                  <a:pt x="1884" y="1127"/>
                  <a:pt x="1904" y="1150"/>
                </a:cubicBezTo>
                <a:cubicBezTo>
                  <a:pt x="1917" y="1165"/>
                  <a:pt x="1952" y="1169"/>
                  <a:pt x="1967" y="1156"/>
                </a:cubicBezTo>
                <a:cubicBezTo>
                  <a:pt x="1979" y="1147"/>
                  <a:pt x="1975" y="1124"/>
                  <a:pt x="1960" y="1114"/>
                </a:cubicBezTo>
                <a:cubicBezTo>
                  <a:pt x="1953" y="1109"/>
                  <a:pt x="1946" y="1106"/>
                  <a:pt x="1938" y="1101"/>
                </a:cubicBezTo>
                <a:cubicBezTo>
                  <a:pt x="1958" y="1089"/>
                  <a:pt x="1978" y="1080"/>
                  <a:pt x="2000" y="1094"/>
                </a:cubicBezTo>
                <a:cubicBezTo>
                  <a:pt x="2020" y="1106"/>
                  <a:pt x="2031" y="1126"/>
                  <a:pt x="2026" y="1148"/>
                </a:cubicBezTo>
                <a:cubicBezTo>
                  <a:pt x="2022" y="1169"/>
                  <a:pt x="2012" y="1189"/>
                  <a:pt x="1992" y="1203"/>
                </a:cubicBezTo>
                <a:cubicBezTo>
                  <a:pt x="1963" y="1224"/>
                  <a:pt x="1934" y="1226"/>
                  <a:pt x="1901" y="1218"/>
                </a:cubicBezTo>
                <a:cubicBezTo>
                  <a:pt x="1864" y="1209"/>
                  <a:pt x="1837" y="1185"/>
                  <a:pt x="1824" y="1149"/>
                </a:cubicBezTo>
                <a:cubicBezTo>
                  <a:pt x="1804" y="1096"/>
                  <a:pt x="1810" y="1043"/>
                  <a:pt x="1836" y="993"/>
                </a:cubicBezTo>
                <a:cubicBezTo>
                  <a:pt x="1845" y="976"/>
                  <a:pt x="1862" y="964"/>
                  <a:pt x="1875" y="949"/>
                </a:cubicBezTo>
                <a:cubicBezTo>
                  <a:pt x="1901" y="921"/>
                  <a:pt x="1935" y="909"/>
                  <a:pt x="1971" y="905"/>
                </a:cubicBezTo>
                <a:cubicBezTo>
                  <a:pt x="1989" y="902"/>
                  <a:pt x="2008" y="897"/>
                  <a:pt x="2025" y="900"/>
                </a:cubicBezTo>
                <a:cubicBezTo>
                  <a:pt x="2065" y="906"/>
                  <a:pt x="2103" y="915"/>
                  <a:pt x="2137" y="939"/>
                </a:cubicBezTo>
                <a:cubicBezTo>
                  <a:pt x="2169" y="961"/>
                  <a:pt x="2191" y="989"/>
                  <a:pt x="2209" y="1020"/>
                </a:cubicBezTo>
                <a:cubicBezTo>
                  <a:pt x="2221" y="1041"/>
                  <a:pt x="2225" y="1066"/>
                  <a:pt x="2230" y="1090"/>
                </a:cubicBezTo>
                <a:cubicBezTo>
                  <a:pt x="2237" y="1133"/>
                  <a:pt x="2233" y="1176"/>
                  <a:pt x="2217" y="1217"/>
                </a:cubicBezTo>
                <a:cubicBezTo>
                  <a:pt x="2206" y="1244"/>
                  <a:pt x="2189" y="1270"/>
                  <a:pt x="2172" y="1295"/>
                </a:cubicBezTo>
                <a:cubicBezTo>
                  <a:pt x="2159" y="1314"/>
                  <a:pt x="2145" y="1332"/>
                  <a:pt x="2128" y="1348"/>
                </a:cubicBezTo>
                <a:cubicBezTo>
                  <a:pt x="2095" y="1379"/>
                  <a:pt x="2057" y="1401"/>
                  <a:pt x="2014" y="1417"/>
                </a:cubicBezTo>
                <a:cubicBezTo>
                  <a:pt x="1955" y="1439"/>
                  <a:pt x="1894" y="1442"/>
                  <a:pt x="1834" y="1429"/>
                </a:cubicBezTo>
                <a:cubicBezTo>
                  <a:pt x="1798" y="1421"/>
                  <a:pt x="1763" y="1408"/>
                  <a:pt x="1730" y="1389"/>
                </a:cubicBezTo>
                <a:cubicBezTo>
                  <a:pt x="1696" y="1368"/>
                  <a:pt x="1666" y="1344"/>
                  <a:pt x="1640" y="1315"/>
                </a:cubicBezTo>
                <a:cubicBezTo>
                  <a:pt x="1616" y="1289"/>
                  <a:pt x="1594" y="1261"/>
                  <a:pt x="1570" y="1235"/>
                </a:cubicBezTo>
                <a:cubicBezTo>
                  <a:pt x="1557" y="1220"/>
                  <a:pt x="1542" y="1206"/>
                  <a:pt x="1527" y="1193"/>
                </a:cubicBezTo>
                <a:cubicBezTo>
                  <a:pt x="1507" y="1176"/>
                  <a:pt x="1486" y="1159"/>
                  <a:pt x="1464" y="1145"/>
                </a:cubicBezTo>
                <a:cubicBezTo>
                  <a:pt x="1435" y="1128"/>
                  <a:pt x="1403" y="1125"/>
                  <a:pt x="1370" y="1129"/>
                </a:cubicBezTo>
                <a:cubicBezTo>
                  <a:pt x="1318" y="1136"/>
                  <a:pt x="1275" y="1160"/>
                  <a:pt x="1239" y="1196"/>
                </a:cubicBezTo>
                <a:cubicBezTo>
                  <a:pt x="1207" y="1229"/>
                  <a:pt x="1185" y="1267"/>
                  <a:pt x="1167" y="1309"/>
                </a:cubicBezTo>
                <a:cubicBezTo>
                  <a:pt x="1143" y="1367"/>
                  <a:pt x="1138" y="1425"/>
                  <a:pt x="1155" y="1484"/>
                </a:cubicBezTo>
                <a:cubicBezTo>
                  <a:pt x="1164" y="1517"/>
                  <a:pt x="1183" y="1544"/>
                  <a:pt x="1208" y="1567"/>
                </a:cubicBezTo>
                <a:cubicBezTo>
                  <a:pt x="1258" y="1613"/>
                  <a:pt x="1331" y="1616"/>
                  <a:pt x="1384" y="1588"/>
                </a:cubicBezTo>
                <a:cubicBezTo>
                  <a:pt x="1402" y="1578"/>
                  <a:pt x="1421" y="1564"/>
                  <a:pt x="1428" y="1542"/>
                </a:cubicBezTo>
                <a:cubicBezTo>
                  <a:pt x="1431" y="1531"/>
                  <a:pt x="1438" y="1522"/>
                  <a:pt x="1441" y="1512"/>
                </a:cubicBezTo>
                <a:cubicBezTo>
                  <a:pt x="1453" y="1464"/>
                  <a:pt x="1409" y="1390"/>
                  <a:pt x="1345" y="1402"/>
                </a:cubicBezTo>
                <a:cubicBezTo>
                  <a:pt x="1326" y="1406"/>
                  <a:pt x="1309" y="1412"/>
                  <a:pt x="1301" y="1433"/>
                </a:cubicBezTo>
                <a:cubicBezTo>
                  <a:pt x="1294" y="1454"/>
                  <a:pt x="1299" y="1473"/>
                  <a:pt x="1310" y="1490"/>
                </a:cubicBezTo>
                <a:cubicBezTo>
                  <a:pt x="1318" y="1503"/>
                  <a:pt x="1334" y="1501"/>
                  <a:pt x="1338" y="1486"/>
                </a:cubicBezTo>
                <a:cubicBezTo>
                  <a:pt x="1342" y="1473"/>
                  <a:pt x="1341" y="1460"/>
                  <a:pt x="1342" y="1445"/>
                </a:cubicBezTo>
                <a:cubicBezTo>
                  <a:pt x="1361" y="1444"/>
                  <a:pt x="1372" y="1460"/>
                  <a:pt x="1382" y="1474"/>
                </a:cubicBezTo>
                <a:cubicBezTo>
                  <a:pt x="1390" y="1485"/>
                  <a:pt x="1386" y="1499"/>
                  <a:pt x="1377" y="1512"/>
                </a:cubicBezTo>
                <a:cubicBezTo>
                  <a:pt x="1348" y="1550"/>
                  <a:pt x="1294" y="1550"/>
                  <a:pt x="1261" y="1514"/>
                </a:cubicBezTo>
                <a:cubicBezTo>
                  <a:pt x="1225" y="1477"/>
                  <a:pt x="1224" y="1437"/>
                  <a:pt x="1243" y="1394"/>
                </a:cubicBezTo>
                <a:cubicBezTo>
                  <a:pt x="1253" y="1372"/>
                  <a:pt x="1270" y="1356"/>
                  <a:pt x="1290" y="1341"/>
                </a:cubicBezTo>
                <a:cubicBezTo>
                  <a:pt x="1335" y="1309"/>
                  <a:pt x="1384" y="1307"/>
                  <a:pt x="1435" y="1320"/>
                </a:cubicBezTo>
                <a:cubicBezTo>
                  <a:pt x="1451" y="1324"/>
                  <a:pt x="1466" y="1334"/>
                  <a:pt x="1480" y="1343"/>
                </a:cubicBezTo>
                <a:cubicBezTo>
                  <a:pt x="1521" y="1372"/>
                  <a:pt x="1549" y="1410"/>
                  <a:pt x="1559" y="1460"/>
                </a:cubicBezTo>
                <a:cubicBezTo>
                  <a:pt x="1562" y="1477"/>
                  <a:pt x="1567" y="1496"/>
                  <a:pt x="1565" y="1514"/>
                </a:cubicBezTo>
                <a:cubicBezTo>
                  <a:pt x="1561" y="1552"/>
                  <a:pt x="1551" y="1589"/>
                  <a:pt x="1526" y="1621"/>
                </a:cubicBezTo>
                <a:cubicBezTo>
                  <a:pt x="1496" y="1661"/>
                  <a:pt x="1456" y="1685"/>
                  <a:pt x="1408" y="1701"/>
                </a:cubicBezTo>
                <a:cubicBezTo>
                  <a:pt x="1356" y="1718"/>
                  <a:pt x="1304" y="1720"/>
                  <a:pt x="1252" y="1708"/>
                </a:cubicBezTo>
                <a:cubicBezTo>
                  <a:pt x="1218" y="1700"/>
                  <a:pt x="1184" y="1689"/>
                  <a:pt x="1155" y="1665"/>
                </a:cubicBezTo>
                <a:cubicBezTo>
                  <a:pt x="1139" y="1652"/>
                  <a:pt x="1124" y="1638"/>
                  <a:pt x="1107" y="1626"/>
                </a:cubicBezTo>
                <a:cubicBezTo>
                  <a:pt x="1100" y="1621"/>
                  <a:pt x="1089" y="1616"/>
                  <a:pt x="1080" y="1616"/>
                </a:cubicBezTo>
                <a:cubicBezTo>
                  <a:pt x="823" y="1616"/>
                  <a:pt x="567" y="1616"/>
                  <a:pt x="310" y="1616"/>
                </a:cubicBezTo>
                <a:cubicBezTo>
                  <a:pt x="283" y="1616"/>
                  <a:pt x="255" y="1617"/>
                  <a:pt x="228" y="1612"/>
                </a:cubicBezTo>
                <a:cubicBezTo>
                  <a:pt x="187" y="1606"/>
                  <a:pt x="145" y="1598"/>
                  <a:pt x="106" y="1585"/>
                </a:cubicBezTo>
                <a:cubicBezTo>
                  <a:pt x="74" y="1575"/>
                  <a:pt x="44" y="1558"/>
                  <a:pt x="22" y="1531"/>
                </a:cubicBezTo>
                <a:cubicBezTo>
                  <a:pt x="0" y="1505"/>
                  <a:pt x="2" y="1457"/>
                  <a:pt x="27" y="1432"/>
                </a:cubicBezTo>
                <a:cubicBezTo>
                  <a:pt x="68" y="1390"/>
                  <a:pt x="120" y="1378"/>
                  <a:pt x="173" y="1366"/>
                </a:cubicBezTo>
                <a:cubicBezTo>
                  <a:pt x="238" y="1351"/>
                  <a:pt x="303" y="1355"/>
                  <a:pt x="368" y="1356"/>
                </a:cubicBezTo>
                <a:cubicBezTo>
                  <a:pt x="479" y="1356"/>
                  <a:pt x="589" y="1355"/>
                  <a:pt x="700" y="1359"/>
                </a:cubicBezTo>
                <a:cubicBezTo>
                  <a:pt x="785" y="1362"/>
                  <a:pt x="870" y="1372"/>
                  <a:pt x="955" y="1378"/>
                </a:cubicBezTo>
                <a:cubicBezTo>
                  <a:pt x="957" y="1379"/>
                  <a:pt x="959" y="1379"/>
                  <a:pt x="962" y="1383"/>
                </a:cubicBezTo>
                <a:cubicBezTo>
                  <a:pt x="952" y="1384"/>
                  <a:pt x="942" y="1385"/>
                  <a:pt x="931" y="1385"/>
                </a:cubicBezTo>
                <a:cubicBezTo>
                  <a:pt x="786" y="1387"/>
                  <a:pt x="640" y="1389"/>
                  <a:pt x="495" y="1392"/>
                </a:cubicBezTo>
                <a:cubicBezTo>
                  <a:pt x="406" y="1394"/>
                  <a:pt x="316" y="1397"/>
                  <a:pt x="227" y="1400"/>
                </a:cubicBezTo>
                <a:cubicBezTo>
                  <a:pt x="196" y="1401"/>
                  <a:pt x="168" y="1410"/>
                  <a:pt x="144" y="1432"/>
                </a:cubicBezTo>
                <a:cubicBezTo>
                  <a:pt x="115" y="1458"/>
                  <a:pt x="116" y="1518"/>
                  <a:pt x="146" y="1543"/>
                </a:cubicBezTo>
                <a:cubicBezTo>
                  <a:pt x="173" y="1566"/>
                  <a:pt x="204" y="1570"/>
                  <a:pt x="237" y="1570"/>
                </a:cubicBezTo>
                <a:cubicBezTo>
                  <a:pt x="329" y="1571"/>
                  <a:pt x="421" y="1570"/>
                  <a:pt x="513" y="1570"/>
                </a:cubicBezTo>
                <a:cubicBezTo>
                  <a:pt x="689" y="1570"/>
                  <a:pt x="866" y="1570"/>
                  <a:pt x="1042" y="1570"/>
                </a:cubicBezTo>
                <a:cubicBezTo>
                  <a:pt x="1048" y="1570"/>
                  <a:pt x="1054" y="1570"/>
                  <a:pt x="1061" y="1570"/>
                </a:cubicBezTo>
                <a:cubicBezTo>
                  <a:pt x="1055" y="1552"/>
                  <a:pt x="1047" y="1535"/>
                  <a:pt x="1043" y="1518"/>
                </a:cubicBezTo>
                <a:cubicBezTo>
                  <a:pt x="1036" y="1491"/>
                  <a:pt x="1028" y="1464"/>
                  <a:pt x="1025" y="1437"/>
                </a:cubicBezTo>
                <a:cubicBezTo>
                  <a:pt x="1021" y="1391"/>
                  <a:pt x="1025" y="1345"/>
                  <a:pt x="1036" y="1300"/>
                </a:cubicBezTo>
                <a:cubicBezTo>
                  <a:pt x="1044" y="1266"/>
                  <a:pt x="1055" y="1233"/>
                  <a:pt x="1069" y="1202"/>
                </a:cubicBezTo>
                <a:cubicBezTo>
                  <a:pt x="1083" y="1170"/>
                  <a:pt x="1101" y="1139"/>
                  <a:pt x="1121" y="1111"/>
                </a:cubicBezTo>
                <a:cubicBezTo>
                  <a:pt x="1143" y="1080"/>
                  <a:pt x="1170" y="1053"/>
                  <a:pt x="1203" y="1031"/>
                </a:cubicBezTo>
                <a:cubicBezTo>
                  <a:pt x="1264" y="990"/>
                  <a:pt x="1330" y="976"/>
                  <a:pt x="1401" y="989"/>
                </a:cubicBezTo>
                <a:cubicBezTo>
                  <a:pt x="1441" y="997"/>
                  <a:pt x="1479" y="1011"/>
                  <a:pt x="1514" y="1034"/>
                </a:cubicBezTo>
                <a:cubicBezTo>
                  <a:pt x="1524" y="1041"/>
                  <a:pt x="1536" y="1047"/>
                  <a:pt x="1548" y="1054"/>
                </a:cubicBezTo>
                <a:cubicBezTo>
                  <a:pt x="1551" y="1027"/>
                  <a:pt x="1551" y="1000"/>
                  <a:pt x="1555" y="974"/>
                </a:cubicBezTo>
                <a:cubicBezTo>
                  <a:pt x="1564" y="925"/>
                  <a:pt x="1573" y="876"/>
                  <a:pt x="1586" y="827"/>
                </a:cubicBezTo>
                <a:cubicBezTo>
                  <a:pt x="1595" y="790"/>
                  <a:pt x="1607" y="753"/>
                  <a:pt x="1622" y="718"/>
                </a:cubicBezTo>
                <a:cubicBezTo>
                  <a:pt x="1644" y="668"/>
                  <a:pt x="1668" y="619"/>
                  <a:pt x="1698" y="573"/>
                </a:cubicBezTo>
                <a:cubicBezTo>
                  <a:pt x="1733" y="520"/>
                  <a:pt x="1772" y="472"/>
                  <a:pt x="1822" y="433"/>
                </a:cubicBezTo>
                <a:cubicBezTo>
                  <a:pt x="1847" y="414"/>
                  <a:pt x="1875" y="398"/>
                  <a:pt x="1903" y="384"/>
                </a:cubicBezTo>
                <a:cubicBezTo>
                  <a:pt x="1982" y="344"/>
                  <a:pt x="2064" y="345"/>
                  <a:pt x="2147" y="372"/>
                </a:cubicBezTo>
                <a:cubicBezTo>
                  <a:pt x="2178" y="382"/>
                  <a:pt x="2206" y="403"/>
                  <a:pt x="2229" y="428"/>
                </a:cubicBezTo>
                <a:cubicBezTo>
                  <a:pt x="2237" y="436"/>
                  <a:pt x="2245" y="443"/>
                  <a:pt x="2253" y="451"/>
                </a:cubicBezTo>
                <a:cubicBezTo>
                  <a:pt x="2266" y="420"/>
                  <a:pt x="2277" y="389"/>
                  <a:pt x="2290" y="358"/>
                </a:cubicBezTo>
                <a:cubicBezTo>
                  <a:pt x="2306" y="320"/>
                  <a:pt x="2322" y="281"/>
                  <a:pt x="2341" y="244"/>
                </a:cubicBezTo>
                <a:cubicBezTo>
                  <a:pt x="2354" y="216"/>
                  <a:pt x="2369" y="189"/>
                  <a:pt x="2386" y="164"/>
                </a:cubicBezTo>
                <a:cubicBezTo>
                  <a:pt x="2397" y="147"/>
                  <a:pt x="2412" y="133"/>
                  <a:pt x="2427" y="119"/>
                </a:cubicBezTo>
                <a:cubicBezTo>
                  <a:pt x="2444" y="103"/>
                  <a:pt x="2462" y="88"/>
                  <a:pt x="2480" y="72"/>
                </a:cubicBezTo>
                <a:cubicBezTo>
                  <a:pt x="2485" y="68"/>
                  <a:pt x="2491" y="66"/>
                  <a:pt x="2497" y="62"/>
                </a:cubicBezTo>
                <a:cubicBezTo>
                  <a:pt x="2526" y="44"/>
                  <a:pt x="2555" y="30"/>
                  <a:pt x="2587" y="19"/>
                </a:cubicBezTo>
                <a:cubicBezTo>
                  <a:pt x="2624" y="5"/>
                  <a:pt x="2662" y="0"/>
                  <a:pt x="2699" y="9"/>
                </a:cubicBezTo>
                <a:cubicBezTo>
                  <a:pt x="2730" y="15"/>
                  <a:pt x="2760" y="25"/>
                  <a:pt x="2786" y="46"/>
                </a:cubicBezTo>
                <a:cubicBezTo>
                  <a:pt x="2815" y="70"/>
                  <a:pt x="2833" y="99"/>
                  <a:pt x="2848" y="132"/>
                </a:cubicBezTo>
                <a:cubicBezTo>
                  <a:pt x="2859" y="156"/>
                  <a:pt x="2869" y="180"/>
                  <a:pt x="2878" y="204"/>
                </a:cubicBezTo>
                <a:cubicBezTo>
                  <a:pt x="2889" y="235"/>
                  <a:pt x="2899" y="266"/>
                  <a:pt x="2910" y="297"/>
                </a:cubicBezTo>
                <a:cubicBezTo>
                  <a:pt x="2920" y="326"/>
                  <a:pt x="2930" y="355"/>
                  <a:pt x="2941" y="384"/>
                </a:cubicBezTo>
                <a:cubicBezTo>
                  <a:pt x="2962" y="435"/>
                  <a:pt x="2983" y="485"/>
                  <a:pt x="3005" y="536"/>
                </a:cubicBezTo>
                <a:cubicBezTo>
                  <a:pt x="3010" y="548"/>
                  <a:pt x="3018" y="559"/>
                  <a:pt x="3024" y="569"/>
                </a:cubicBezTo>
                <a:cubicBezTo>
                  <a:pt x="3050" y="571"/>
                  <a:pt x="3077" y="574"/>
                  <a:pt x="3104" y="577"/>
                </a:cubicBezTo>
                <a:cubicBezTo>
                  <a:pt x="3107" y="577"/>
                  <a:pt x="3111" y="575"/>
                  <a:pt x="3114" y="572"/>
                </a:cubicBezTo>
                <a:cubicBezTo>
                  <a:pt x="3140" y="543"/>
                  <a:pt x="3172" y="523"/>
                  <a:pt x="3207" y="507"/>
                </a:cubicBezTo>
                <a:cubicBezTo>
                  <a:pt x="3248" y="487"/>
                  <a:pt x="3290" y="482"/>
                  <a:pt x="3334" y="490"/>
                </a:cubicBezTo>
                <a:cubicBezTo>
                  <a:pt x="3393" y="501"/>
                  <a:pt x="3428" y="550"/>
                  <a:pt x="3423" y="610"/>
                </a:cubicBezTo>
                <a:cubicBezTo>
                  <a:pt x="3423" y="616"/>
                  <a:pt x="3422" y="623"/>
                  <a:pt x="3422" y="630"/>
                </a:cubicBezTo>
                <a:cubicBezTo>
                  <a:pt x="3444" y="638"/>
                  <a:pt x="3461" y="626"/>
                  <a:pt x="3477" y="616"/>
                </a:cubicBezTo>
                <a:cubicBezTo>
                  <a:pt x="3489" y="609"/>
                  <a:pt x="3499" y="599"/>
                  <a:pt x="3509" y="590"/>
                </a:cubicBezTo>
                <a:cubicBezTo>
                  <a:pt x="3533" y="568"/>
                  <a:pt x="3573" y="560"/>
                  <a:pt x="3606" y="577"/>
                </a:cubicBezTo>
                <a:cubicBezTo>
                  <a:pt x="3631" y="591"/>
                  <a:pt x="3655" y="608"/>
                  <a:pt x="3679" y="624"/>
                </a:cubicBezTo>
                <a:cubicBezTo>
                  <a:pt x="3716" y="650"/>
                  <a:pt x="3751" y="680"/>
                  <a:pt x="3800" y="677"/>
                </a:cubicBezTo>
                <a:cubicBezTo>
                  <a:pt x="3821" y="675"/>
                  <a:pt x="3841" y="671"/>
                  <a:pt x="3857" y="656"/>
                </a:cubicBezTo>
                <a:cubicBezTo>
                  <a:pt x="3873" y="641"/>
                  <a:pt x="3890" y="628"/>
                  <a:pt x="3906" y="615"/>
                </a:cubicBezTo>
                <a:cubicBezTo>
                  <a:pt x="3930" y="597"/>
                  <a:pt x="3960" y="595"/>
                  <a:pt x="3980" y="607"/>
                </a:cubicBezTo>
                <a:cubicBezTo>
                  <a:pt x="3966" y="611"/>
                  <a:pt x="3948" y="614"/>
                  <a:pt x="3933" y="621"/>
                </a:cubicBezTo>
                <a:cubicBezTo>
                  <a:pt x="3925" y="624"/>
                  <a:pt x="3919" y="633"/>
                  <a:pt x="3913" y="639"/>
                </a:cubicBezTo>
                <a:cubicBezTo>
                  <a:pt x="3909" y="643"/>
                  <a:pt x="3905" y="645"/>
                  <a:pt x="3901" y="648"/>
                </a:cubicBezTo>
                <a:cubicBezTo>
                  <a:pt x="3897" y="650"/>
                  <a:pt x="3893" y="651"/>
                  <a:pt x="3890" y="653"/>
                </a:cubicBezTo>
                <a:cubicBezTo>
                  <a:pt x="3873" y="664"/>
                  <a:pt x="3857" y="676"/>
                  <a:pt x="3839" y="686"/>
                </a:cubicBezTo>
                <a:cubicBezTo>
                  <a:pt x="3801" y="708"/>
                  <a:pt x="3761" y="707"/>
                  <a:pt x="3722" y="692"/>
                </a:cubicBezTo>
                <a:cubicBezTo>
                  <a:pt x="3690" y="679"/>
                  <a:pt x="3661" y="658"/>
                  <a:pt x="3631" y="641"/>
                </a:cubicBezTo>
                <a:cubicBezTo>
                  <a:pt x="3623" y="636"/>
                  <a:pt x="3615" y="629"/>
                  <a:pt x="3607" y="624"/>
                </a:cubicBezTo>
                <a:cubicBezTo>
                  <a:pt x="3564" y="599"/>
                  <a:pt x="3530" y="583"/>
                  <a:pt x="3492" y="627"/>
                </a:cubicBezTo>
                <a:cubicBezTo>
                  <a:pt x="3475" y="646"/>
                  <a:pt x="3438" y="653"/>
                  <a:pt x="3414" y="641"/>
                </a:cubicBezTo>
                <a:cubicBezTo>
                  <a:pt x="3409" y="638"/>
                  <a:pt x="3406" y="631"/>
                  <a:pt x="3402" y="626"/>
                </a:cubicBezTo>
                <a:cubicBezTo>
                  <a:pt x="3393" y="612"/>
                  <a:pt x="3388" y="595"/>
                  <a:pt x="3376" y="585"/>
                </a:cubicBezTo>
                <a:cubicBezTo>
                  <a:pt x="3351" y="564"/>
                  <a:pt x="3320" y="552"/>
                  <a:pt x="3286" y="550"/>
                </a:cubicBezTo>
                <a:cubicBezTo>
                  <a:pt x="3230" y="545"/>
                  <a:pt x="3176" y="550"/>
                  <a:pt x="3130" y="586"/>
                </a:cubicBezTo>
                <a:cubicBezTo>
                  <a:pt x="3139" y="591"/>
                  <a:pt x="3148" y="597"/>
                  <a:pt x="3157" y="600"/>
                </a:cubicBezTo>
                <a:cubicBezTo>
                  <a:pt x="3191" y="611"/>
                  <a:pt x="3211" y="636"/>
                  <a:pt x="3222" y="666"/>
                </a:cubicBezTo>
                <a:cubicBezTo>
                  <a:pt x="3228" y="680"/>
                  <a:pt x="3227" y="699"/>
                  <a:pt x="3221" y="713"/>
                </a:cubicBezTo>
                <a:cubicBezTo>
                  <a:pt x="3209" y="742"/>
                  <a:pt x="3184" y="759"/>
                  <a:pt x="3152" y="765"/>
                </a:cubicBezTo>
                <a:cubicBezTo>
                  <a:pt x="3136" y="768"/>
                  <a:pt x="3124" y="775"/>
                  <a:pt x="3112" y="787"/>
                </a:cubicBezTo>
                <a:cubicBezTo>
                  <a:pt x="3096" y="806"/>
                  <a:pt x="3075" y="821"/>
                  <a:pt x="3057" y="838"/>
                </a:cubicBezTo>
                <a:cubicBezTo>
                  <a:pt x="3029" y="864"/>
                  <a:pt x="2988" y="871"/>
                  <a:pt x="2955" y="855"/>
                </a:cubicBezTo>
                <a:cubicBezTo>
                  <a:pt x="2932" y="844"/>
                  <a:pt x="2914" y="828"/>
                  <a:pt x="2899" y="808"/>
                </a:cubicBezTo>
                <a:cubicBezTo>
                  <a:pt x="2893" y="798"/>
                  <a:pt x="2886" y="794"/>
                  <a:pt x="2873" y="796"/>
                </a:cubicBezTo>
                <a:cubicBezTo>
                  <a:pt x="2835" y="803"/>
                  <a:pt x="2796" y="797"/>
                  <a:pt x="2761" y="782"/>
                </a:cubicBezTo>
                <a:cubicBezTo>
                  <a:pt x="2745" y="775"/>
                  <a:pt x="2728" y="763"/>
                  <a:pt x="2720" y="749"/>
                </a:cubicBezTo>
                <a:cubicBezTo>
                  <a:pt x="2698" y="711"/>
                  <a:pt x="2717" y="670"/>
                  <a:pt x="2761" y="654"/>
                </a:cubicBezTo>
                <a:cubicBezTo>
                  <a:pt x="2803" y="638"/>
                  <a:pt x="2847" y="632"/>
                  <a:pt x="2892" y="634"/>
                </a:cubicBezTo>
                <a:cubicBezTo>
                  <a:pt x="2902" y="635"/>
                  <a:pt x="2913" y="634"/>
                  <a:pt x="2923" y="633"/>
                </a:cubicBezTo>
                <a:cubicBezTo>
                  <a:pt x="2963" y="628"/>
                  <a:pt x="3001" y="631"/>
                  <a:pt x="3035" y="654"/>
                </a:cubicBezTo>
                <a:cubicBezTo>
                  <a:pt x="3059" y="670"/>
                  <a:pt x="3062" y="709"/>
                  <a:pt x="3040" y="725"/>
                </a:cubicBezTo>
                <a:cubicBezTo>
                  <a:pt x="3008" y="749"/>
                  <a:pt x="2972" y="762"/>
                  <a:pt x="2932" y="754"/>
                </a:cubicBezTo>
                <a:cubicBezTo>
                  <a:pt x="2918" y="751"/>
                  <a:pt x="2904" y="741"/>
                  <a:pt x="2891" y="732"/>
                </a:cubicBezTo>
                <a:cubicBezTo>
                  <a:pt x="2882" y="727"/>
                  <a:pt x="2877" y="716"/>
                  <a:pt x="2882" y="706"/>
                </a:cubicBezTo>
                <a:cubicBezTo>
                  <a:pt x="2889" y="696"/>
                  <a:pt x="2896" y="682"/>
                  <a:pt x="2911" y="681"/>
                </a:cubicBezTo>
                <a:cubicBezTo>
                  <a:pt x="2914" y="680"/>
                  <a:pt x="2918" y="683"/>
                  <a:pt x="2922" y="685"/>
                </a:cubicBezTo>
                <a:cubicBezTo>
                  <a:pt x="2920" y="688"/>
                  <a:pt x="2918" y="692"/>
                  <a:pt x="2916" y="695"/>
                </a:cubicBezTo>
                <a:cubicBezTo>
                  <a:pt x="2912" y="700"/>
                  <a:pt x="2903" y="706"/>
                  <a:pt x="2904" y="709"/>
                </a:cubicBezTo>
                <a:cubicBezTo>
                  <a:pt x="2906" y="717"/>
                  <a:pt x="2911" y="726"/>
                  <a:pt x="2918" y="730"/>
                </a:cubicBezTo>
                <a:cubicBezTo>
                  <a:pt x="2935" y="740"/>
                  <a:pt x="2953" y="735"/>
                  <a:pt x="2971" y="727"/>
                </a:cubicBezTo>
                <a:cubicBezTo>
                  <a:pt x="2992" y="718"/>
                  <a:pt x="2999" y="694"/>
                  <a:pt x="2992" y="676"/>
                </a:cubicBezTo>
                <a:cubicBezTo>
                  <a:pt x="2980" y="647"/>
                  <a:pt x="2951" y="637"/>
                  <a:pt x="2926" y="642"/>
                </a:cubicBezTo>
                <a:cubicBezTo>
                  <a:pt x="2917" y="644"/>
                  <a:pt x="2908" y="647"/>
                  <a:pt x="2900" y="647"/>
                </a:cubicBezTo>
                <a:cubicBezTo>
                  <a:pt x="2863" y="644"/>
                  <a:pt x="2830" y="655"/>
                  <a:pt x="2798" y="674"/>
                </a:cubicBezTo>
                <a:cubicBezTo>
                  <a:pt x="2760" y="696"/>
                  <a:pt x="2767" y="734"/>
                  <a:pt x="2797" y="754"/>
                </a:cubicBezTo>
                <a:cubicBezTo>
                  <a:pt x="2826" y="773"/>
                  <a:pt x="2858" y="782"/>
                  <a:pt x="2893" y="778"/>
                </a:cubicBezTo>
                <a:cubicBezTo>
                  <a:pt x="2896" y="778"/>
                  <a:pt x="2898" y="780"/>
                  <a:pt x="2900" y="782"/>
                </a:cubicBezTo>
                <a:cubicBezTo>
                  <a:pt x="2920" y="794"/>
                  <a:pt x="2939" y="808"/>
                  <a:pt x="2960" y="817"/>
                </a:cubicBezTo>
                <a:cubicBezTo>
                  <a:pt x="3003" y="837"/>
                  <a:pt x="3049" y="823"/>
                  <a:pt x="3082" y="781"/>
                </a:cubicBezTo>
                <a:cubicBezTo>
                  <a:pt x="3095" y="765"/>
                  <a:pt x="3112" y="757"/>
                  <a:pt x="3131" y="751"/>
                </a:cubicBezTo>
                <a:cubicBezTo>
                  <a:pt x="3148" y="747"/>
                  <a:pt x="3163" y="736"/>
                  <a:pt x="3167" y="718"/>
                </a:cubicBezTo>
                <a:cubicBezTo>
                  <a:pt x="3173" y="688"/>
                  <a:pt x="3174" y="660"/>
                  <a:pt x="3154" y="633"/>
                </a:cubicBezTo>
                <a:cubicBezTo>
                  <a:pt x="3137" y="609"/>
                  <a:pt x="3116" y="593"/>
                  <a:pt x="3089" y="589"/>
                </a:cubicBezTo>
                <a:cubicBezTo>
                  <a:pt x="3065" y="585"/>
                  <a:pt x="3040" y="581"/>
                  <a:pt x="3018" y="598"/>
                </a:cubicBezTo>
                <a:cubicBezTo>
                  <a:pt x="3016" y="599"/>
                  <a:pt x="3012" y="600"/>
                  <a:pt x="3010" y="599"/>
                </a:cubicBezTo>
                <a:cubicBezTo>
                  <a:pt x="3001" y="596"/>
                  <a:pt x="2991" y="593"/>
                  <a:pt x="2984" y="588"/>
                </a:cubicBezTo>
                <a:cubicBezTo>
                  <a:pt x="2968" y="577"/>
                  <a:pt x="2954" y="563"/>
                  <a:pt x="2937" y="553"/>
                </a:cubicBezTo>
                <a:cubicBezTo>
                  <a:pt x="2925" y="546"/>
                  <a:pt x="2911" y="542"/>
                  <a:pt x="2897" y="541"/>
                </a:cubicBezTo>
                <a:cubicBezTo>
                  <a:pt x="2849" y="535"/>
                  <a:pt x="2804" y="539"/>
                  <a:pt x="2767" y="577"/>
                </a:cubicBezTo>
                <a:cubicBezTo>
                  <a:pt x="2764" y="581"/>
                  <a:pt x="2756" y="582"/>
                  <a:pt x="2750" y="581"/>
                </a:cubicBezTo>
                <a:cubicBezTo>
                  <a:pt x="2709" y="578"/>
                  <a:pt x="2669" y="580"/>
                  <a:pt x="2633" y="604"/>
                </a:cubicBezTo>
                <a:cubicBezTo>
                  <a:pt x="2597" y="627"/>
                  <a:pt x="2565" y="676"/>
                  <a:pt x="2580" y="736"/>
                </a:cubicBezTo>
                <a:cubicBezTo>
                  <a:pt x="2585" y="756"/>
                  <a:pt x="2591" y="776"/>
                  <a:pt x="2603" y="792"/>
                </a:cubicBezTo>
                <a:cubicBezTo>
                  <a:pt x="2615" y="810"/>
                  <a:pt x="2633" y="825"/>
                  <a:pt x="2651" y="837"/>
                </a:cubicBezTo>
                <a:cubicBezTo>
                  <a:pt x="2675" y="853"/>
                  <a:pt x="2700" y="867"/>
                  <a:pt x="2727" y="878"/>
                </a:cubicBezTo>
                <a:cubicBezTo>
                  <a:pt x="2762" y="892"/>
                  <a:pt x="2800" y="888"/>
                  <a:pt x="2837" y="886"/>
                </a:cubicBezTo>
                <a:cubicBezTo>
                  <a:pt x="2845" y="886"/>
                  <a:pt x="2854" y="888"/>
                  <a:pt x="2862" y="890"/>
                </a:cubicBezTo>
                <a:cubicBezTo>
                  <a:pt x="2881" y="896"/>
                  <a:pt x="2900" y="906"/>
                  <a:pt x="2921" y="909"/>
                </a:cubicBezTo>
                <a:cubicBezTo>
                  <a:pt x="2950" y="913"/>
                  <a:pt x="2979" y="913"/>
                  <a:pt x="3008" y="913"/>
                </a:cubicBezTo>
                <a:cubicBezTo>
                  <a:pt x="3022" y="913"/>
                  <a:pt x="3035" y="909"/>
                  <a:pt x="3047" y="903"/>
                </a:cubicBezTo>
                <a:cubicBezTo>
                  <a:pt x="3067" y="894"/>
                  <a:pt x="3085" y="881"/>
                  <a:pt x="3102" y="871"/>
                </a:cubicBezTo>
                <a:cubicBezTo>
                  <a:pt x="3143" y="891"/>
                  <a:pt x="3186" y="899"/>
                  <a:pt x="3231" y="892"/>
                </a:cubicBezTo>
                <a:cubicBezTo>
                  <a:pt x="3279" y="883"/>
                  <a:pt x="3307" y="850"/>
                  <a:pt x="3329" y="808"/>
                </a:cubicBezTo>
                <a:cubicBezTo>
                  <a:pt x="3346" y="808"/>
                  <a:pt x="3364" y="810"/>
                  <a:pt x="3382" y="808"/>
                </a:cubicBezTo>
                <a:cubicBezTo>
                  <a:pt x="3400" y="806"/>
                  <a:pt x="3419" y="802"/>
                  <a:pt x="3436" y="796"/>
                </a:cubicBezTo>
                <a:cubicBezTo>
                  <a:pt x="3462" y="788"/>
                  <a:pt x="3491" y="759"/>
                  <a:pt x="3489" y="733"/>
                </a:cubicBezTo>
                <a:cubicBezTo>
                  <a:pt x="3488" y="718"/>
                  <a:pt x="3494" y="709"/>
                  <a:pt x="3502" y="697"/>
                </a:cubicBezTo>
                <a:cubicBezTo>
                  <a:pt x="3521" y="669"/>
                  <a:pt x="3547" y="663"/>
                  <a:pt x="3576" y="671"/>
                </a:cubicBezTo>
                <a:cubicBezTo>
                  <a:pt x="3606" y="678"/>
                  <a:pt x="3634" y="690"/>
                  <a:pt x="3663" y="700"/>
                </a:cubicBezTo>
                <a:cubicBezTo>
                  <a:pt x="3677" y="705"/>
                  <a:pt x="3692" y="709"/>
                  <a:pt x="3705" y="716"/>
                </a:cubicBezTo>
                <a:cubicBezTo>
                  <a:pt x="3736" y="731"/>
                  <a:pt x="3769" y="735"/>
                  <a:pt x="3802" y="730"/>
                </a:cubicBezTo>
                <a:cubicBezTo>
                  <a:pt x="3813" y="728"/>
                  <a:pt x="3823" y="723"/>
                  <a:pt x="3832" y="719"/>
                </a:cubicBezTo>
                <a:cubicBezTo>
                  <a:pt x="3855" y="709"/>
                  <a:pt x="3872" y="691"/>
                  <a:pt x="3887" y="672"/>
                </a:cubicBezTo>
                <a:close/>
              </a:path>
            </a:pathLst>
          </a:custGeom>
          <a:solidFill>
            <a:schemeClr val="accent1">
              <a:alpha val="2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 name="Freeform 6">
            <a:extLst>
              <a:ext uri="{FF2B5EF4-FFF2-40B4-BE49-F238E27FC236}">
                <a16:creationId xmlns:a16="http://schemas.microsoft.com/office/drawing/2014/main" id="{1B9B2536-B620-420F-A847-50155BFBDFED}"/>
              </a:ext>
            </a:extLst>
          </p:cNvPr>
          <p:cNvSpPr>
            <a:spLocks/>
          </p:cNvSpPr>
          <p:nvPr/>
        </p:nvSpPr>
        <p:spPr bwMode="auto">
          <a:xfrm>
            <a:off x="9881487" y="5334153"/>
            <a:ext cx="3063747" cy="1803094"/>
          </a:xfrm>
          <a:custGeom>
            <a:avLst/>
            <a:gdLst>
              <a:gd name="T0" fmla="*/ 3510 w 4495"/>
              <a:gd name="T1" fmla="*/ 741 h 2642"/>
              <a:gd name="T2" fmla="*/ 3185 w 4495"/>
              <a:gd name="T3" fmla="*/ 1023 h 2642"/>
              <a:gd name="T4" fmla="*/ 3732 w 4495"/>
              <a:gd name="T5" fmla="*/ 1571 h 2642"/>
              <a:gd name="T6" fmla="*/ 4453 w 4495"/>
              <a:gd name="T7" fmla="*/ 1757 h 2642"/>
              <a:gd name="T8" fmla="*/ 725 w 4495"/>
              <a:gd name="T9" fmla="*/ 1957 h 2642"/>
              <a:gd name="T10" fmla="*/ 2100 w 4495"/>
              <a:gd name="T11" fmla="*/ 2171 h 2642"/>
              <a:gd name="T12" fmla="*/ 3175 w 4495"/>
              <a:gd name="T13" fmla="*/ 2386 h 2642"/>
              <a:gd name="T14" fmla="*/ 2639 w 4495"/>
              <a:gd name="T15" fmla="*/ 2600 h 2642"/>
              <a:gd name="T16" fmla="*/ 2714 w 4495"/>
              <a:gd name="T17" fmla="*/ 2484 h 2642"/>
              <a:gd name="T18" fmla="*/ 1960 w 4495"/>
              <a:gd name="T19" fmla="*/ 2363 h 2642"/>
              <a:gd name="T20" fmla="*/ 3653 w 4495"/>
              <a:gd name="T21" fmla="*/ 2111 h 2642"/>
              <a:gd name="T22" fmla="*/ 483 w 4495"/>
              <a:gd name="T23" fmla="*/ 1826 h 2642"/>
              <a:gd name="T24" fmla="*/ 4246 w 4495"/>
              <a:gd name="T25" fmla="*/ 1608 h 2642"/>
              <a:gd name="T26" fmla="*/ 3226 w 4495"/>
              <a:gd name="T27" fmla="*/ 1362 h 2642"/>
              <a:gd name="T28" fmla="*/ 2917 w 4495"/>
              <a:gd name="T29" fmla="*/ 965 h 2642"/>
              <a:gd name="T30" fmla="*/ 2651 w 4495"/>
              <a:gd name="T31" fmla="*/ 569 h 2642"/>
              <a:gd name="T32" fmla="*/ 2698 w 4495"/>
              <a:gd name="T33" fmla="*/ 339 h 2642"/>
              <a:gd name="T34" fmla="*/ 2417 w 4495"/>
              <a:gd name="T35" fmla="*/ 760 h 2642"/>
              <a:gd name="T36" fmla="*/ 2957 w 4495"/>
              <a:gd name="T37" fmla="*/ 1168 h 2642"/>
              <a:gd name="T38" fmla="*/ 2536 w 4495"/>
              <a:gd name="T39" fmla="*/ 1677 h 2642"/>
              <a:gd name="T40" fmla="*/ 2788 w 4495"/>
              <a:gd name="T41" fmla="*/ 1371 h 2642"/>
              <a:gd name="T42" fmla="*/ 2696 w 4495"/>
              <a:gd name="T43" fmla="*/ 1468 h 2642"/>
              <a:gd name="T44" fmla="*/ 2758 w 4495"/>
              <a:gd name="T45" fmla="*/ 1583 h 2642"/>
              <a:gd name="T46" fmla="*/ 2430 w 4495"/>
              <a:gd name="T47" fmla="*/ 1081 h 2642"/>
              <a:gd name="T48" fmla="*/ 2128 w 4495"/>
              <a:gd name="T49" fmla="*/ 612 h 2642"/>
              <a:gd name="T50" fmla="*/ 1747 w 4495"/>
              <a:gd name="T51" fmla="*/ 1209 h 2642"/>
              <a:gd name="T52" fmla="*/ 1956 w 4495"/>
              <a:gd name="T53" fmla="*/ 1028 h 2642"/>
              <a:gd name="T54" fmla="*/ 2026 w 4495"/>
              <a:gd name="T55" fmla="*/ 1148 h 2642"/>
              <a:gd name="T56" fmla="*/ 2025 w 4495"/>
              <a:gd name="T57" fmla="*/ 900 h 2642"/>
              <a:gd name="T58" fmla="*/ 2014 w 4495"/>
              <a:gd name="T59" fmla="*/ 1417 h 2642"/>
              <a:gd name="T60" fmla="*/ 1370 w 4495"/>
              <a:gd name="T61" fmla="*/ 1129 h 2642"/>
              <a:gd name="T62" fmla="*/ 1441 w 4495"/>
              <a:gd name="T63" fmla="*/ 1512 h 2642"/>
              <a:gd name="T64" fmla="*/ 1377 w 4495"/>
              <a:gd name="T65" fmla="*/ 1512 h 2642"/>
              <a:gd name="T66" fmla="*/ 1565 w 4495"/>
              <a:gd name="T67" fmla="*/ 1514 h 2642"/>
              <a:gd name="T68" fmla="*/ 310 w 4495"/>
              <a:gd name="T69" fmla="*/ 1616 h 2642"/>
              <a:gd name="T70" fmla="*/ 700 w 4495"/>
              <a:gd name="T71" fmla="*/ 1359 h 2642"/>
              <a:gd name="T72" fmla="*/ 146 w 4495"/>
              <a:gd name="T73" fmla="*/ 1543 h 2642"/>
              <a:gd name="T74" fmla="*/ 1036 w 4495"/>
              <a:gd name="T75" fmla="*/ 1300 h 2642"/>
              <a:gd name="T76" fmla="*/ 1555 w 4495"/>
              <a:gd name="T77" fmla="*/ 974 h 2642"/>
              <a:gd name="T78" fmla="*/ 2229 w 4495"/>
              <a:gd name="T79" fmla="*/ 428 h 2642"/>
              <a:gd name="T80" fmla="*/ 2497 w 4495"/>
              <a:gd name="T81" fmla="*/ 62 h 2642"/>
              <a:gd name="T82" fmla="*/ 2941 w 4495"/>
              <a:gd name="T83" fmla="*/ 384 h 2642"/>
              <a:gd name="T84" fmla="*/ 3423 w 4495"/>
              <a:gd name="T85" fmla="*/ 610 h 2642"/>
              <a:gd name="T86" fmla="*/ 3857 w 4495"/>
              <a:gd name="T87" fmla="*/ 656 h 2642"/>
              <a:gd name="T88" fmla="*/ 3839 w 4495"/>
              <a:gd name="T89" fmla="*/ 686 h 2642"/>
              <a:gd name="T90" fmla="*/ 3376 w 4495"/>
              <a:gd name="T91" fmla="*/ 585 h 2642"/>
              <a:gd name="T92" fmla="*/ 3112 w 4495"/>
              <a:gd name="T93" fmla="*/ 787 h 2642"/>
              <a:gd name="T94" fmla="*/ 2761 w 4495"/>
              <a:gd name="T95" fmla="*/ 654 h 2642"/>
              <a:gd name="T96" fmla="*/ 2882 w 4495"/>
              <a:gd name="T97" fmla="*/ 706 h 2642"/>
              <a:gd name="T98" fmla="*/ 2992 w 4495"/>
              <a:gd name="T99" fmla="*/ 676 h 2642"/>
              <a:gd name="T100" fmla="*/ 2960 w 4495"/>
              <a:gd name="T101" fmla="*/ 817 h 2642"/>
              <a:gd name="T102" fmla="*/ 3010 w 4495"/>
              <a:gd name="T103" fmla="*/ 599 h 2642"/>
              <a:gd name="T104" fmla="*/ 2580 w 4495"/>
              <a:gd name="T105" fmla="*/ 736 h 2642"/>
              <a:gd name="T106" fmla="*/ 3008 w 4495"/>
              <a:gd name="T107" fmla="*/ 913 h 2642"/>
              <a:gd name="T108" fmla="*/ 3489 w 4495"/>
              <a:gd name="T109" fmla="*/ 733 h 2642"/>
              <a:gd name="T110" fmla="*/ 3887 w 4495"/>
              <a:gd name="T111" fmla="*/ 672 h 2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95" h="2642">
                <a:moveTo>
                  <a:pt x="3887" y="672"/>
                </a:moveTo>
                <a:cubicBezTo>
                  <a:pt x="3873" y="700"/>
                  <a:pt x="3861" y="729"/>
                  <a:pt x="3842" y="754"/>
                </a:cubicBezTo>
                <a:cubicBezTo>
                  <a:pt x="3824" y="778"/>
                  <a:pt x="3795" y="780"/>
                  <a:pt x="3767" y="770"/>
                </a:cubicBezTo>
                <a:cubicBezTo>
                  <a:pt x="3743" y="762"/>
                  <a:pt x="3721" y="749"/>
                  <a:pt x="3697" y="739"/>
                </a:cubicBezTo>
                <a:cubicBezTo>
                  <a:pt x="3667" y="727"/>
                  <a:pt x="3637" y="715"/>
                  <a:pt x="3607" y="706"/>
                </a:cubicBezTo>
                <a:cubicBezTo>
                  <a:pt x="3579" y="699"/>
                  <a:pt x="3551" y="704"/>
                  <a:pt x="3524" y="713"/>
                </a:cubicBezTo>
                <a:cubicBezTo>
                  <a:pt x="3510" y="718"/>
                  <a:pt x="3506" y="726"/>
                  <a:pt x="3510" y="741"/>
                </a:cubicBezTo>
                <a:cubicBezTo>
                  <a:pt x="3514" y="764"/>
                  <a:pt x="3517" y="787"/>
                  <a:pt x="3505" y="808"/>
                </a:cubicBezTo>
                <a:cubicBezTo>
                  <a:pt x="3500" y="816"/>
                  <a:pt x="3493" y="824"/>
                  <a:pt x="3484" y="829"/>
                </a:cubicBezTo>
                <a:cubicBezTo>
                  <a:pt x="3452" y="847"/>
                  <a:pt x="3418" y="853"/>
                  <a:pt x="3382" y="840"/>
                </a:cubicBezTo>
                <a:cubicBezTo>
                  <a:pt x="3367" y="835"/>
                  <a:pt x="3351" y="832"/>
                  <a:pt x="3334" y="828"/>
                </a:cubicBezTo>
                <a:cubicBezTo>
                  <a:pt x="3329" y="869"/>
                  <a:pt x="3323" y="912"/>
                  <a:pt x="3281" y="935"/>
                </a:cubicBezTo>
                <a:cubicBezTo>
                  <a:pt x="3240" y="958"/>
                  <a:pt x="3200" y="943"/>
                  <a:pt x="3160" y="924"/>
                </a:cubicBezTo>
                <a:cubicBezTo>
                  <a:pt x="3169" y="959"/>
                  <a:pt x="3176" y="991"/>
                  <a:pt x="3185" y="1023"/>
                </a:cubicBezTo>
                <a:cubicBezTo>
                  <a:pt x="3197" y="1068"/>
                  <a:pt x="3211" y="1112"/>
                  <a:pt x="3223" y="1156"/>
                </a:cubicBezTo>
                <a:cubicBezTo>
                  <a:pt x="3228" y="1171"/>
                  <a:pt x="3231" y="1188"/>
                  <a:pt x="3237" y="1203"/>
                </a:cubicBezTo>
                <a:cubicBezTo>
                  <a:pt x="3250" y="1238"/>
                  <a:pt x="3262" y="1274"/>
                  <a:pt x="3278" y="1308"/>
                </a:cubicBezTo>
                <a:cubicBezTo>
                  <a:pt x="3291" y="1334"/>
                  <a:pt x="3307" y="1358"/>
                  <a:pt x="3326" y="1381"/>
                </a:cubicBezTo>
                <a:cubicBezTo>
                  <a:pt x="3345" y="1405"/>
                  <a:pt x="3367" y="1427"/>
                  <a:pt x="3389" y="1448"/>
                </a:cubicBezTo>
                <a:cubicBezTo>
                  <a:pt x="3421" y="1477"/>
                  <a:pt x="3458" y="1497"/>
                  <a:pt x="3497" y="1514"/>
                </a:cubicBezTo>
                <a:cubicBezTo>
                  <a:pt x="3572" y="1548"/>
                  <a:pt x="3651" y="1563"/>
                  <a:pt x="3732" y="1571"/>
                </a:cubicBezTo>
                <a:cubicBezTo>
                  <a:pt x="3761" y="1573"/>
                  <a:pt x="3790" y="1574"/>
                  <a:pt x="3819" y="1577"/>
                </a:cubicBezTo>
                <a:cubicBezTo>
                  <a:pt x="3938" y="1590"/>
                  <a:pt x="4056" y="1582"/>
                  <a:pt x="4175" y="1581"/>
                </a:cubicBezTo>
                <a:cubicBezTo>
                  <a:pt x="4204" y="1581"/>
                  <a:pt x="4233" y="1578"/>
                  <a:pt x="4262" y="1577"/>
                </a:cubicBezTo>
                <a:cubicBezTo>
                  <a:pt x="4314" y="1576"/>
                  <a:pt x="4366" y="1583"/>
                  <a:pt x="4415" y="1601"/>
                </a:cubicBezTo>
                <a:cubicBezTo>
                  <a:pt x="4438" y="1610"/>
                  <a:pt x="4459" y="1623"/>
                  <a:pt x="4474" y="1644"/>
                </a:cubicBezTo>
                <a:cubicBezTo>
                  <a:pt x="4484" y="1657"/>
                  <a:pt x="4491" y="1669"/>
                  <a:pt x="4493" y="1685"/>
                </a:cubicBezTo>
                <a:cubicBezTo>
                  <a:pt x="4495" y="1718"/>
                  <a:pt x="4477" y="1738"/>
                  <a:pt x="4453" y="1757"/>
                </a:cubicBezTo>
                <a:cubicBezTo>
                  <a:pt x="4426" y="1778"/>
                  <a:pt x="4394" y="1785"/>
                  <a:pt x="4362" y="1790"/>
                </a:cubicBezTo>
                <a:cubicBezTo>
                  <a:pt x="4334" y="1794"/>
                  <a:pt x="4306" y="1798"/>
                  <a:pt x="4278" y="1798"/>
                </a:cubicBezTo>
                <a:cubicBezTo>
                  <a:pt x="3089" y="1799"/>
                  <a:pt x="1900" y="1799"/>
                  <a:pt x="711" y="1798"/>
                </a:cubicBezTo>
                <a:cubicBezTo>
                  <a:pt x="685" y="1798"/>
                  <a:pt x="662" y="1802"/>
                  <a:pt x="643" y="1822"/>
                </a:cubicBezTo>
                <a:cubicBezTo>
                  <a:pt x="615" y="1850"/>
                  <a:pt x="617" y="1910"/>
                  <a:pt x="647" y="1936"/>
                </a:cubicBezTo>
                <a:cubicBezTo>
                  <a:pt x="664" y="1952"/>
                  <a:pt x="683" y="1956"/>
                  <a:pt x="705" y="1957"/>
                </a:cubicBezTo>
                <a:cubicBezTo>
                  <a:pt x="712" y="1957"/>
                  <a:pt x="718" y="1957"/>
                  <a:pt x="725" y="1957"/>
                </a:cubicBezTo>
                <a:cubicBezTo>
                  <a:pt x="1686" y="1957"/>
                  <a:pt x="2647" y="1957"/>
                  <a:pt x="3609" y="1957"/>
                </a:cubicBezTo>
                <a:cubicBezTo>
                  <a:pt x="3654" y="1957"/>
                  <a:pt x="3700" y="1957"/>
                  <a:pt x="3742" y="1974"/>
                </a:cubicBezTo>
                <a:cubicBezTo>
                  <a:pt x="3780" y="1989"/>
                  <a:pt x="3820" y="2007"/>
                  <a:pt x="3827" y="2055"/>
                </a:cubicBezTo>
                <a:cubicBezTo>
                  <a:pt x="3831" y="2081"/>
                  <a:pt x="3823" y="2102"/>
                  <a:pt x="3803" y="2120"/>
                </a:cubicBezTo>
                <a:cubicBezTo>
                  <a:pt x="3758" y="2159"/>
                  <a:pt x="3704" y="2169"/>
                  <a:pt x="3648" y="2170"/>
                </a:cubicBezTo>
                <a:cubicBezTo>
                  <a:pt x="3553" y="2172"/>
                  <a:pt x="3459" y="2171"/>
                  <a:pt x="3364" y="2171"/>
                </a:cubicBezTo>
                <a:cubicBezTo>
                  <a:pt x="2943" y="2171"/>
                  <a:pt x="2521" y="2171"/>
                  <a:pt x="2100" y="2171"/>
                </a:cubicBezTo>
                <a:cubicBezTo>
                  <a:pt x="2045" y="2171"/>
                  <a:pt x="1991" y="2172"/>
                  <a:pt x="1936" y="2171"/>
                </a:cubicBezTo>
                <a:cubicBezTo>
                  <a:pt x="1867" y="2169"/>
                  <a:pt x="1836" y="2241"/>
                  <a:pt x="1862" y="2295"/>
                </a:cubicBezTo>
                <a:cubicBezTo>
                  <a:pt x="1874" y="2318"/>
                  <a:pt x="1896" y="2332"/>
                  <a:pt x="1924" y="2333"/>
                </a:cubicBezTo>
                <a:cubicBezTo>
                  <a:pt x="1931" y="2333"/>
                  <a:pt x="1939" y="2333"/>
                  <a:pt x="1946" y="2333"/>
                </a:cubicBezTo>
                <a:cubicBezTo>
                  <a:pt x="2291" y="2333"/>
                  <a:pt x="2636" y="2332"/>
                  <a:pt x="2981" y="2333"/>
                </a:cubicBezTo>
                <a:cubicBezTo>
                  <a:pt x="3020" y="2333"/>
                  <a:pt x="3059" y="2337"/>
                  <a:pt x="3097" y="2345"/>
                </a:cubicBezTo>
                <a:cubicBezTo>
                  <a:pt x="3125" y="2352"/>
                  <a:pt x="3155" y="2361"/>
                  <a:pt x="3175" y="2386"/>
                </a:cubicBezTo>
                <a:cubicBezTo>
                  <a:pt x="3200" y="2419"/>
                  <a:pt x="3200" y="2433"/>
                  <a:pt x="3175" y="2462"/>
                </a:cubicBezTo>
                <a:cubicBezTo>
                  <a:pt x="3162" y="2477"/>
                  <a:pt x="3145" y="2484"/>
                  <a:pt x="3127" y="2492"/>
                </a:cubicBezTo>
                <a:cubicBezTo>
                  <a:pt x="3080" y="2512"/>
                  <a:pt x="3031" y="2513"/>
                  <a:pt x="2982" y="2513"/>
                </a:cubicBezTo>
                <a:cubicBezTo>
                  <a:pt x="2882" y="2514"/>
                  <a:pt x="2783" y="2515"/>
                  <a:pt x="2684" y="2516"/>
                </a:cubicBezTo>
                <a:cubicBezTo>
                  <a:pt x="2671" y="2516"/>
                  <a:pt x="2658" y="2519"/>
                  <a:pt x="2645" y="2522"/>
                </a:cubicBezTo>
                <a:cubicBezTo>
                  <a:pt x="2627" y="2526"/>
                  <a:pt x="2616" y="2539"/>
                  <a:pt x="2615" y="2556"/>
                </a:cubicBezTo>
                <a:cubicBezTo>
                  <a:pt x="2614" y="2573"/>
                  <a:pt x="2624" y="2594"/>
                  <a:pt x="2639" y="2600"/>
                </a:cubicBezTo>
                <a:cubicBezTo>
                  <a:pt x="2672" y="2617"/>
                  <a:pt x="2707" y="2629"/>
                  <a:pt x="2744" y="2635"/>
                </a:cubicBezTo>
                <a:cubicBezTo>
                  <a:pt x="2751" y="2636"/>
                  <a:pt x="2758" y="2638"/>
                  <a:pt x="2764" y="2642"/>
                </a:cubicBezTo>
                <a:cubicBezTo>
                  <a:pt x="2731" y="2639"/>
                  <a:pt x="2698" y="2638"/>
                  <a:pt x="2665" y="2631"/>
                </a:cubicBezTo>
                <a:cubicBezTo>
                  <a:pt x="2643" y="2626"/>
                  <a:pt x="2620" y="2616"/>
                  <a:pt x="2602" y="2603"/>
                </a:cubicBezTo>
                <a:cubicBezTo>
                  <a:pt x="2580" y="2589"/>
                  <a:pt x="2579" y="2564"/>
                  <a:pt x="2582" y="2539"/>
                </a:cubicBezTo>
                <a:cubicBezTo>
                  <a:pt x="2586" y="2511"/>
                  <a:pt x="2607" y="2497"/>
                  <a:pt x="2631" y="2492"/>
                </a:cubicBezTo>
                <a:cubicBezTo>
                  <a:pt x="2658" y="2487"/>
                  <a:pt x="2686" y="2484"/>
                  <a:pt x="2714" y="2484"/>
                </a:cubicBezTo>
                <a:cubicBezTo>
                  <a:pt x="2817" y="2483"/>
                  <a:pt x="2919" y="2483"/>
                  <a:pt x="3022" y="2483"/>
                </a:cubicBezTo>
                <a:cubicBezTo>
                  <a:pt x="3037" y="2483"/>
                  <a:pt x="3052" y="2483"/>
                  <a:pt x="3066" y="2478"/>
                </a:cubicBezTo>
                <a:cubicBezTo>
                  <a:pt x="3089" y="2471"/>
                  <a:pt x="3114" y="2449"/>
                  <a:pt x="3113" y="2420"/>
                </a:cubicBezTo>
                <a:cubicBezTo>
                  <a:pt x="3111" y="2395"/>
                  <a:pt x="3094" y="2373"/>
                  <a:pt x="3068" y="2368"/>
                </a:cubicBezTo>
                <a:cubicBezTo>
                  <a:pt x="3054" y="2365"/>
                  <a:pt x="3041" y="2363"/>
                  <a:pt x="3027" y="2363"/>
                </a:cubicBezTo>
                <a:cubicBezTo>
                  <a:pt x="2853" y="2363"/>
                  <a:pt x="2679" y="2363"/>
                  <a:pt x="2506" y="2363"/>
                </a:cubicBezTo>
                <a:cubicBezTo>
                  <a:pt x="2324" y="2363"/>
                  <a:pt x="2142" y="2364"/>
                  <a:pt x="1960" y="2363"/>
                </a:cubicBezTo>
                <a:cubicBezTo>
                  <a:pt x="1929" y="2362"/>
                  <a:pt x="1897" y="2360"/>
                  <a:pt x="1868" y="2353"/>
                </a:cubicBezTo>
                <a:cubicBezTo>
                  <a:pt x="1832" y="2343"/>
                  <a:pt x="1797" y="2328"/>
                  <a:pt x="1773" y="2298"/>
                </a:cubicBezTo>
                <a:cubicBezTo>
                  <a:pt x="1748" y="2268"/>
                  <a:pt x="1754" y="2220"/>
                  <a:pt x="1777" y="2197"/>
                </a:cubicBezTo>
                <a:cubicBezTo>
                  <a:pt x="1824" y="2151"/>
                  <a:pt x="1883" y="2143"/>
                  <a:pt x="1943" y="2141"/>
                </a:cubicBezTo>
                <a:cubicBezTo>
                  <a:pt x="1995" y="2140"/>
                  <a:pt x="2046" y="2141"/>
                  <a:pt x="2098" y="2141"/>
                </a:cubicBezTo>
                <a:cubicBezTo>
                  <a:pt x="2591" y="2141"/>
                  <a:pt x="3084" y="2141"/>
                  <a:pt x="3577" y="2141"/>
                </a:cubicBezTo>
                <a:cubicBezTo>
                  <a:pt x="3608" y="2141"/>
                  <a:pt x="3633" y="2134"/>
                  <a:pt x="3653" y="2111"/>
                </a:cubicBezTo>
                <a:cubicBezTo>
                  <a:pt x="3668" y="2094"/>
                  <a:pt x="3670" y="2073"/>
                  <a:pt x="3667" y="2051"/>
                </a:cubicBezTo>
                <a:cubicBezTo>
                  <a:pt x="3663" y="2024"/>
                  <a:pt x="3642" y="2002"/>
                  <a:pt x="3615" y="1998"/>
                </a:cubicBezTo>
                <a:cubicBezTo>
                  <a:pt x="3602" y="1995"/>
                  <a:pt x="3588" y="1994"/>
                  <a:pt x="3575" y="1994"/>
                </a:cubicBezTo>
                <a:cubicBezTo>
                  <a:pt x="2614" y="1994"/>
                  <a:pt x="1653" y="1994"/>
                  <a:pt x="692" y="1994"/>
                </a:cubicBezTo>
                <a:cubicBezTo>
                  <a:pt x="658" y="1994"/>
                  <a:pt x="623" y="1991"/>
                  <a:pt x="589" y="1984"/>
                </a:cubicBezTo>
                <a:cubicBezTo>
                  <a:pt x="563" y="1978"/>
                  <a:pt x="537" y="1966"/>
                  <a:pt x="514" y="1951"/>
                </a:cubicBezTo>
                <a:cubicBezTo>
                  <a:pt x="469" y="1923"/>
                  <a:pt x="456" y="1870"/>
                  <a:pt x="483" y="1826"/>
                </a:cubicBezTo>
                <a:cubicBezTo>
                  <a:pt x="498" y="1802"/>
                  <a:pt x="522" y="1785"/>
                  <a:pt x="549" y="1775"/>
                </a:cubicBezTo>
                <a:cubicBezTo>
                  <a:pt x="595" y="1758"/>
                  <a:pt x="642" y="1753"/>
                  <a:pt x="691" y="1753"/>
                </a:cubicBezTo>
                <a:cubicBezTo>
                  <a:pt x="1148" y="1754"/>
                  <a:pt x="1605" y="1754"/>
                  <a:pt x="2062" y="1754"/>
                </a:cubicBezTo>
                <a:cubicBezTo>
                  <a:pt x="2788" y="1754"/>
                  <a:pt x="3515" y="1754"/>
                  <a:pt x="4241" y="1753"/>
                </a:cubicBezTo>
                <a:cubicBezTo>
                  <a:pt x="4259" y="1753"/>
                  <a:pt x="4278" y="1749"/>
                  <a:pt x="4295" y="1743"/>
                </a:cubicBezTo>
                <a:cubicBezTo>
                  <a:pt x="4328" y="1729"/>
                  <a:pt x="4340" y="1682"/>
                  <a:pt x="4325" y="1650"/>
                </a:cubicBezTo>
                <a:cubicBezTo>
                  <a:pt x="4308" y="1616"/>
                  <a:pt x="4278" y="1607"/>
                  <a:pt x="4246" y="1608"/>
                </a:cubicBezTo>
                <a:cubicBezTo>
                  <a:pt x="4163" y="1609"/>
                  <a:pt x="4080" y="1616"/>
                  <a:pt x="3998" y="1617"/>
                </a:cubicBezTo>
                <a:cubicBezTo>
                  <a:pt x="3903" y="1617"/>
                  <a:pt x="3809" y="1617"/>
                  <a:pt x="3714" y="1611"/>
                </a:cubicBezTo>
                <a:cubicBezTo>
                  <a:pt x="3660" y="1608"/>
                  <a:pt x="3605" y="1595"/>
                  <a:pt x="3551" y="1583"/>
                </a:cubicBezTo>
                <a:cubicBezTo>
                  <a:pt x="3520" y="1576"/>
                  <a:pt x="3489" y="1565"/>
                  <a:pt x="3460" y="1552"/>
                </a:cubicBezTo>
                <a:cubicBezTo>
                  <a:pt x="3434" y="1541"/>
                  <a:pt x="3411" y="1525"/>
                  <a:pt x="3387" y="1512"/>
                </a:cubicBezTo>
                <a:cubicBezTo>
                  <a:pt x="3346" y="1491"/>
                  <a:pt x="3315" y="1457"/>
                  <a:pt x="3282" y="1427"/>
                </a:cubicBezTo>
                <a:cubicBezTo>
                  <a:pt x="3261" y="1408"/>
                  <a:pt x="3245" y="1383"/>
                  <a:pt x="3226" y="1362"/>
                </a:cubicBezTo>
                <a:cubicBezTo>
                  <a:pt x="3213" y="1346"/>
                  <a:pt x="3198" y="1331"/>
                  <a:pt x="3186" y="1315"/>
                </a:cubicBezTo>
                <a:cubicBezTo>
                  <a:pt x="3169" y="1292"/>
                  <a:pt x="3154" y="1267"/>
                  <a:pt x="3139" y="1243"/>
                </a:cubicBezTo>
                <a:cubicBezTo>
                  <a:pt x="3123" y="1218"/>
                  <a:pt x="3109" y="1191"/>
                  <a:pt x="3094" y="1165"/>
                </a:cubicBezTo>
                <a:cubicBezTo>
                  <a:pt x="3090" y="1157"/>
                  <a:pt x="3087" y="1148"/>
                  <a:pt x="3083" y="1139"/>
                </a:cubicBezTo>
                <a:cubicBezTo>
                  <a:pt x="3069" y="1102"/>
                  <a:pt x="3055" y="1066"/>
                  <a:pt x="3041" y="1029"/>
                </a:cubicBezTo>
                <a:cubicBezTo>
                  <a:pt x="3033" y="1006"/>
                  <a:pt x="3024" y="982"/>
                  <a:pt x="3014" y="957"/>
                </a:cubicBezTo>
                <a:cubicBezTo>
                  <a:pt x="2983" y="968"/>
                  <a:pt x="2952" y="977"/>
                  <a:pt x="2917" y="965"/>
                </a:cubicBezTo>
                <a:cubicBezTo>
                  <a:pt x="2884" y="953"/>
                  <a:pt x="2858" y="936"/>
                  <a:pt x="2847" y="899"/>
                </a:cubicBezTo>
                <a:cubicBezTo>
                  <a:pt x="2837" y="901"/>
                  <a:pt x="2827" y="904"/>
                  <a:pt x="2817" y="904"/>
                </a:cubicBezTo>
                <a:cubicBezTo>
                  <a:pt x="2756" y="904"/>
                  <a:pt x="2694" y="898"/>
                  <a:pt x="2638" y="875"/>
                </a:cubicBezTo>
                <a:cubicBezTo>
                  <a:pt x="2589" y="856"/>
                  <a:pt x="2545" y="826"/>
                  <a:pt x="2518" y="777"/>
                </a:cubicBezTo>
                <a:cubicBezTo>
                  <a:pt x="2495" y="736"/>
                  <a:pt x="2493" y="696"/>
                  <a:pt x="2511" y="655"/>
                </a:cubicBezTo>
                <a:cubicBezTo>
                  <a:pt x="2518" y="638"/>
                  <a:pt x="2535" y="624"/>
                  <a:pt x="2549" y="610"/>
                </a:cubicBezTo>
                <a:cubicBezTo>
                  <a:pt x="2577" y="583"/>
                  <a:pt x="2613" y="573"/>
                  <a:pt x="2651" y="569"/>
                </a:cubicBezTo>
                <a:cubicBezTo>
                  <a:pt x="2678" y="566"/>
                  <a:pt x="2706" y="562"/>
                  <a:pt x="2734" y="563"/>
                </a:cubicBezTo>
                <a:cubicBezTo>
                  <a:pt x="2751" y="563"/>
                  <a:pt x="2763" y="559"/>
                  <a:pt x="2770" y="545"/>
                </a:cubicBezTo>
                <a:cubicBezTo>
                  <a:pt x="2780" y="525"/>
                  <a:pt x="2799" y="516"/>
                  <a:pt x="2816" y="506"/>
                </a:cubicBezTo>
                <a:cubicBezTo>
                  <a:pt x="2819" y="505"/>
                  <a:pt x="2822" y="503"/>
                  <a:pt x="2825" y="501"/>
                </a:cubicBezTo>
                <a:cubicBezTo>
                  <a:pt x="2807" y="471"/>
                  <a:pt x="2790" y="441"/>
                  <a:pt x="2770" y="414"/>
                </a:cubicBezTo>
                <a:cubicBezTo>
                  <a:pt x="2757" y="396"/>
                  <a:pt x="2741" y="379"/>
                  <a:pt x="2726" y="363"/>
                </a:cubicBezTo>
                <a:cubicBezTo>
                  <a:pt x="2717" y="354"/>
                  <a:pt x="2708" y="346"/>
                  <a:pt x="2698" y="339"/>
                </a:cubicBezTo>
                <a:cubicBezTo>
                  <a:pt x="2663" y="317"/>
                  <a:pt x="2626" y="323"/>
                  <a:pt x="2589" y="330"/>
                </a:cubicBezTo>
                <a:cubicBezTo>
                  <a:pt x="2558" y="335"/>
                  <a:pt x="2531" y="350"/>
                  <a:pt x="2507" y="369"/>
                </a:cubicBezTo>
                <a:cubicBezTo>
                  <a:pt x="2489" y="383"/>
                  <a:pt x="2475" y="401"/>
                  <a:pt x="2460" y="418"/>
                </a:cubicBezTo>
                <a:cubicBezTo>
                  <a:pt x="2426" y="455"/>
                  <a:pt x="2409" y="501"/>
                  <a:pt x="2389" y="546"/>
                </a:cubicBezTo>
                <a:cubicBezTo>
                  <a:pt x="2378" y="569"/>
                  <a:pt x="2372" y="594"/>
                  <a:pt x="2364" y="619"/>
                </a:cubicBezTo>
                <a:cubicBezTo>
                  <a:pt x="2363" y="622"/>
                  <a:pt x="2364" y="626"/>
                  <a:pt x="2366" y="630"/>
                </a:cubicBezTo>
                <a:cubicBezTo>
                  <a:pt x="2383" y="673"/>
                  <a:pt x="2401" y="716"/>
                  <a:pt x="2417" y="760"/>
                </a:cubicBezTo>
                <a:cubicBezTo>
                  <a:pt x="2429" y="789"/>
                  <a:pt x="2439" y="818"/>
                  <a:pt x="2448" y="848"/>
                </a:cubicBezTo>
                <a:cubicBezTo>
                  <a:pt x="2460" y="888"/>
                  <a:pt x="2471" y="929"/>
                  <a:pt x="2483" y="969"/>
                </a:cubicBezTo>
                <a:cubicBezTo>
                  <a:pt x="2488" y="990"/>
                  <a:pt x="2495" y="1010"/>
                  <a:pt x="2501" y="1031"/>
                </a:cubicBezTo>
                <a:cubicBezTo>
                  <a:pt x="2519" y="1025"/>
                  <a:pt x="2537" y="1017"/>
                  <a:pt x="2556" y="1013"/>
                </a:cubicBezTo>
                <a:cubicBezTo>
                  <a:pt x="2626" y="995"/>
                  <a:pt x="2696" y="998"/>
                  <a:pt x="2764" y="1022"/>
                </a:cubicBezTo>
                <a:cubicBezTo>
                  <a:pt x="2802" y="1035"/>
                  <a:pt x="2839" y="1053"/>
                  <a:pt x="2870" y="1080"/>
                </a:cubicBezTo>
                <a:cubicBezTo>
                  <a:pt x="2901" y="1107"/>
                  <a:pt x="2930" y="1137"/>
                  <a:pt x="2957" y="1168"/>
                </a:cubicBezTo>
                <a:cubicBezTo>
                  <a:pt x="2977" y="1192"/>
                  <a:pt x="2990" y="1222"/>
                  <a:pt x="3002" y="1252"/>
                </a:cubicBezTo>
                <a:cubicBezTo>
                  <a:pt x="3033" y="1327"/>
                  <a:pt x="3031" y="1403"/>
                  <a:pt x="3011" y="1479"/>
                </a:cubicBezTo>
                <a:cubicBezTo>
                  <a:pt x="3004" y="1506"/>
                  <a:pt x="2993" y="1533"/>
                  <a:pt x="2979" y="1556"/>
                </a:cubicBezTo>
                <a:cubicBezTo>
                  <a:pt x="2960" y="1585"/>
                  <a:pt x="2938" y="1612"/>
                  <a:pt x="2911" y="1637"/>
                </a:cubicBezTo>
                <a:cubicBezTo>
                  <a:pt x="2872" y="1674"/>
                  <a:pt x="2826" y="1694"/>
                  <a:pt x="2776" y="1707"/>
                </a:cubicBezTo>
                <a:cubicBezTo>
                  <a:pt x="2725" y="1721"/>
                  <a:pt x="2672" y="1721"/>
                  <a:pt x="2620" y="1709"/>
                </a:cubicBezTo>
                <a:cubicBezTo>
                  <a:pt x="2591" y="1703"/>
                  <a:pt x="2562" y="1692"/>
                  <a:pt x="2536" y="1677"/>
                </a:cubicBezTo>
                <a:cubicBezTo>
                  <a:pt x="2506" y="1659"/>
                  <a:pt x="2481" y="1635"/>
                  <a:pt x="2462" y="1604"/>
                </a:cubicBezTo>
                <a:cubicBezTo>
                  <a:pt x="2419" y="1534"/>
                  <a:pt x="2418" y="1462"/>
                  <a:pt x="2447" y="1390"/>
                </a:cubicBezTo>
                <a:cubicBezTo>
                  <a:pt x="2460" y="1358"/>
                  <a:pt x="2484" y="1331"/>
                  <a:pt x="2511" y="1308"/>
                </a:cubicBezTo>
                <a:cubicBezTo>
                  <a:pt x="2532" y="1290"/>
                  <a:pt x="2557" y="1281"/>
                  <a:pt x="2583" y="1276"/>
                </a:cubicBezTo>
                <a:cubicBezTo>
                  <a:pt x="2602" y="1273"/>
                  <a:pt x="2621" y="1267"/>
                  <a:pt x="2639" y="1269"/>
                </a:cubicBezTo>
                <a:cubicBezTo>
                  <a:pt x="2672" y="1272"/>
                  <a:pt x="2706" y="1280"/>
                  <a:pt x="2733" y="1301"/>
                </a:cubicBezTo>
                <a:cubicBezTo>
                  <a:pt x="2757" y="1319"/>
                  <a:pt x="2777" y="1341"/>
                  <a:pt x="2788" y="1371"/>
                </a:cubicBezTo>
                <a:cubicBezTo>
                  <a:pt x="2795" y="1391"/>
                  <a:pt x="2801" y="1412"/>
                  <a:pt x="2794" y="1431"/>
                </a:cubicBezTo>
                <a:cubicBezTo>
                  <a:pt x="2780" y="1468"/>
                  <a:pt x="2763" y="1501"/>
                  <a:pt x="2720" y="1516"/>
                </a:cubicBezTo>
                <a:cubicBezTo>
                  <a:pt x="2691" y="1527"/>
                  <a:pt x="2639" y="1507"/>
                  <a:pt x="2630" y="1478"/>
                </a:cubicBezTo>
                <a:cubicBezTo>
                  <a:pt x="2624" y="1459"/>
                  <a:pt x="2627" y="1446"/>
                  <a:pt x="2642" y="1433"/>
                </a:cubicBezTo>
                <a:cubicBezTo>
                  <a:pt x="2651" y="1425"/>
                  <a:pt x="2660" y="1417"/>
                  <a:pt x="2669" y="1410"/>
                </a:cubicBezTo>
                <a:cubicBezTo>
                  <a:pt x="2672" y="1427"/>
                  <a:pt x="2674" y="1442"/>
                  <a:pt x="2679" y="1455"/>
                </a:cubicBezTo>
                <a:cubicBezTo>
                  <a:pt x="2681" y="1461"/>
                  <a:pt x="2690" y="1468"/>
                  <a:pt x="2696" y="1468"/>
                </a:cubicBezTo>
                <a:cubicBezTo>
                  <a:pt x="2702" y="1468"/>
                  <a:pt x="2709" y="1460"/>
                  <a:pt x="2712" y="1454"/>
                </a:cubicBezTo>
                <a:cubicBezTo>
                  <a:pt x="2716" y="1448"/>
                  <a:pt x="2719" y="1439"/>
                  <a:pt x="2719" y="1432"/>
                </a:cubicBezTo>
                <a:cubicBezTo>
                  <a:pt x="2721" y="1412"/>
                  <a:pt x="2719" y="1391"/>
                  <a:pt x="2701" y="1379"/>
                </a:cubicBezTo>
                <a:cubicBezTo>
                  <a:pt x="2675" y="1362"/>
                  <a:pt x="2646" y="1361"/>
                  <a:pt x="2618" y="1375"/>
                </a:cubicBezTo>
                <a:cubicBezTo>
                  <a:pt x="2567" y="1402"/>
                  <a:pt x="2544" y="1475"/>
                  <a:pt x="2584" y="1530"/>
                </a:cubicBezTo>
                <a:cubicBezTo>
                  <a:pt x="2599" y="1551"/>
                  <a:pt x="2618" y="1565"/>
                  <a:pt x="2640" y="1576"/>
                </a:cubicBezTo>
                <a:cubicBezTo>
                  <a:pt x="2679" y="1596"/>
                  <a:pt x="2719" y="1596"/>
                  <a:pt x="2758" y="1583"/>
                </a:cubicBezTo>
                <a:cubicBezTo>
                  <a:pt x="2794" y="1571"/>
                  <a:pt x="2824" y="1549"/>
                  <a:pt x="2845" y="1515"/>
                </a:cubicBezTo>
                <a:cubicBezTo>
                  <a:pt x="2890" y="1444"/>
                  <a:pt x="2884" y="1370"/>
                  <a:pt x="2860" y="1296"/>
                </a:cubicBezTo>
                <a:cubicBezTo>
                  <a:pt x="2852" y="1269"/>
                  <a:pt x="2832" y="1245"/>
                  <a:pt x="2816" y="1220"/>
                </a:cubicBezTo>
                <a:cubicBezTo>
                  <a:pt x="2794" y="1187"/>
                  <a:pt x="2760" y="1168"/>
                  <a:pt x="2724" y="1151"/>
                </a:cubicBezTo>
                <a:cubicBezTo>
                  <a:pt x="2663" y="1123"/>
                  <a:pt x="2601" y="1124"/>
                  <a:pt x="2539" y="1143"/>
                </a:cubicBezTo>
                <a:cubicBezTo>
                  <a:pt x="2512" y="1152"/>
                  <a:pt x="2488" y="1169"/>
                  <a:pt x="2461" y="1183"/>
                </a:cubicBezTo>
                <a:cubicBezTo>
                  <a:pt x="2451" y="1151"/>
                  <a:pt x="2442" y="1116"/>
                  <a:pt x="2430" y="1081"/>
                </a:cubicBezTo>
                <a:cubicBezTo>
                  <a:pt x="2417" y="1047"/>
                  <a:pt x="2402" y="1014"/>
                  <a:pt x="2389" y="980"/>
                </a:cubicBezTo>
                <a:cubicBezTo>
                  <a:pt x="2386" y="972"/>
                  <a:pt x="2383" y="964"/>
                  <a:pt x="2380" y="956"/>
                </a:cubicBezTo>
                <a:cubicBezTo>
                  <a:pt x="2366" y="926"/>
                  <a:pt x="2352" y="895"/>
                  <a:pt x="2337" y="865"/>
                </a:cubicBezTo>
                <a:cubicBezTo>
                  <a:pt x="2324" y="841"/>
                  <a:pt x="2309" y="819"/>
                  <a:pt x="2295" y="796"/>
                </a:cubicBezTo>
                <a:cubicBezTo>
                  <a:pt x="2282" y="777"/>
                  <a:pt x="2271" y="757"/>
                  <a:pt x="2257" y="739"/>
                </a:cubicBezTo>
                <a:cubicBezTo>
                  <a:pt x="2237" y="714"/>
                  <a:pt x="2217" y="689"/>
                  <a:pt x="2194" y="667"/>
                </a:cubicBezTo>
                <a:cubicBezTo>
                  <a:pt x="2174" y="647"/>
                  <a:pt x="2152" y="628"/>
                  <a:pt x="2128" y="612"/>
                </a:cubicBezTo>
                <a:cubicBezTo>
                  <a:pt x="2078" y="579"/>
                  <a:pt x="2023" y="567"/>
                  <a:pt x="1963" y="582"/>
                </a:cubicBezTo>
                <a:cubicBezTo>
                  <a:pt x="1930" y="590"/>
                  <a:pt x="1902" y="606"/>
                  <a:pt x="1877" y="629"/>
                </a:cubicBezTo>
                <a:cubicBezTo>
                  <a:pt x="1861" y="644"/>
                  <a:pt x="1843" y="657"/>
                  <a:pt x="1829" y="674"/>
                </a:cubicBezTo>
                <a:cubicBezTo>
                  <a:pt x="1802" y="709"/>
                  <a:pt x="1775" y="745"/>
                  <a:pt x="1757" y="786"/>
                </a:cubicBezTo>
                <a:cubicBezTo>
                  <a:pt x="1741" y="819"/>
                  <a:pt x="1723" y="852"/>
                  <a:pt x="1711" y="886"/>
                </a:cubicBezTo>
                <a:cubicBezTo>
                  <a:pt x="1686" y="963"/>
                  <a:pt x="1678" y="1042"/>
                  <a:pt x="1700" y="1121"/>
                </a:cubicBezTo>
                <a:cubicBezTo>
                  <a:pt x="1709" y="1154"/>
                  <a:pt x="1727" y="1182"/>
                  <a:pt x="1747" y="1209"/>
                </a:cubicBezTo>
                <a:cubicBezTo>
                  <a:pt x="1768" y="1236"/>
                  <a:pt x="1793" y="1257"/>
                  <a:pt x="1822" y="1273"/>
                </a:cubicBezTo>
                <a:cubicBezTo>
                  <a:pt x="1846" y="1286"/>
                  <a:pt x="1874" y="1294"/>
                  <a:pt x="1901" y="1300"/>
                </a:cubicBezTo>
                <a:cubicBezTo>
                  <a:pt x="1943" y="1308"/>
                  <a:pt x="1985" y="1301"/>
                  <a:pt x="2021" y="1276"/>
                </a:cubicBezTo>
                <a:cubicBezTo>
                  <a:pt x="2039" y="1264"/>
                  <a:pt x="2055" y="1247"/>
                  <a:pt x="2067" y="1229"/>
                </a:cubicBezTo>
                <a:cubicBezTo>
                  <a:pt x="2090" y="1197"/>
                  <a:pt x="2102" y="1160"/>
                  <a:pt x="2093" y="1119"/>
                </a:cubicBezTo>
                <a:cubicBezTo>
                  <a:pt x="2081" y="1067"/>
                  <a:pt x="2054" y="1037"/>
                  <a:pt x="2001" y="1027"/>
                </a:cubicBezTo>
                <a:cubicBezTo>
                  <a:pt x="1986" y="1025"/>
                  <a:pt x="1971" y="1026"/>
                  <a:pt x="1956" y="1028"/>
                </a:cubicBezTo>
                <a:cubicBezTo>
                  <a:pt x="1928" y="1033"/>
                  <a:pt x="1907" y="1049"/>
                  <a:pt x="1898" y="1075"/>
                </a:cubicBezTo>
                <a:cubicBezTo>
                  <a:pt x="1889" y="1100"/>
                  <a:pt x="1884" y="1127"/>
                  <a:pt x="1904" y="1150"/>
                </a:cubicBezTo>
                <a:cubicBezTo>
                  <a:pt x="1917" y="1165"/>
                  <a:pt x="1952" y="1169"/>
                  <a:pt x="1967" y="1156"/>
                </a:cubicBezTo>
                <a:cubicBezTo>
                  <a:pt x="1979" y="1147"/>
                  <a:pt x="1975" y="1124"/>
                  <a:pt x="1960" y="1114"/>
                </a:cubicBezTo>
                <a:cubicBezTo>
                  <a:pt x="1953" y="1109"/>
                  <a:pt x="1946" y="1106"/>
                  <a:pt x="1938" y="1101"/>
                </a:cubicBezTo>
                <a:cubicBezTo>
                  <a:pt x="1958" y="1089"/>
                  <a:pt x="1978" y="1080"/>
                  <a:pt x="2000" y="1094"/>
                </a:cubicBezTo>
                <a:cubicBezTo>
                  <a:pt x="2020" y="1106"/>
                  <a:pt x="2031" y="1126"/>
                  <a:pt x="2026" y="1148"/>
                </a:cubicBezTo>
                <a:cubicBezTo>
                  <a:pt x="2022" y="1169"/>
                  <a:pt x="2012" y="1189"/>
                  <a:pt x="1992" y="1203"/>
                </a:cubicBezTo>
                <a:cubicBezTo>
                  <a:pt x="1963" y="1224"/>
                  <a:pt x="1934" y="1226"/>
                  <a:pt x="1901" y="1218"/>
                </a:cubicBezTo>
                <a:cubicBezTo>
                  <a:pt x="1864" y="1209"/>
                  <a:pt x="1837" y="1185"/>
                  <a:pt x="1824" y="1149"/>
                </a:cubicBezTo>
                <a:cubicBezTo>
                  <a:pt x="1804" y="1096"/>
                  <a:pt x="1810" y="1043"/>
                  <a:pt x="1836" y="993"/>
                </a:cubicBezTo>
                <a:cubicBezTo>
                  <a:pt x="1845" y="976"/>
                  <a:pt x="1862" y="964"/>
                  <a:pt x="1875" y="949"/>
                </a:cubicBezTo>
                <a:cubicBezTo>
                  <a:pt x="1901" y="921"/>
                  <a:pt x="1935" y="909"/>
                  <a:pt x="1971" y="905"/>
                </a:cubicBezTo>
                <a:cubicBezTo>
                  <a:pt x="1989" y="902"/>
                  <a:pt x="2008" y="897"/>
                  <a:pt x="2025" y="900"/>
                </a:cubicBezTo>
                <a:cubicBezTo>
                  <a:pt x="2065" y="906"/>
                  <a:pt x="2103" y="915"/>
                  <a:pt x="2137" y="939"/>
                </a:cubicBezTo>
                <a:cubicBezTo>
                  <a:pt x="2169" y="961"/>
                  <a:pt x="2191" y="989"/>
                  <a:pt x="2209" y="1020"/>
                </a:cubicBezTo>
                <a:cubicBezTo>
                  <a:pt x="2221" y="1041"/>
                  <a:pt x="2225" y="1066"/>
                  <a:pt x="2230" y="1090"/>
                </a:cubicBezTo>
                <a:cubicBezTo>
                  <a:pt x="2237" y="1133"/>
                  <a:pt x="2233" y="1176"/>
                  <a:pt x="2217" y="1217"/>
                </a:cubicBezTo>
                <a:cubicBezTo>
                  <a:pt x="2206" y="1244"/>
                  <a:pt x="2189" y="1270"/>
                  <a:pt x="2172" y="1295"/>
                </a:cubicBezTo>
                <a:cubicBezTo>
                  <a:pt x="2159" y="1314"/>
                  <a:pt x="2145" y="1332"/>
                  <a:pt x="2128" y="1348"/>
                </a:cubicBezTo>
                <a:cubicBezTo>
                  <a:pt x="2095" y="1379"/>
                  <a:pt x="2057" y="1401"/>
                  <a:pt x="2014" y="1417"/>
                </a:cubicBezTo>
                <a:cubicBezTo>
                  <a:pt x="1955" y="1439"/>
                  <a:pt x="1894" y="1442"/>
                  <a:pt x="1834" y="1429"/>
                </a:cubicBezTo>
                <a:cubicBezTo>
                  <a:pt x="1798" y="1421"/>
                  <a:pt x="1763" y="1408"/>
                  <a:pt x="1730" y="1389"/>
                </a:cubicBezTo>
                <a:cubicBezTo>
                  <a:pt x="1696" y="1368"/>
                  <a:pt x="1666" y="1344"/>
                  <a:pt x="1640" y="1315"/>
                </a:cubicBezTo>
                <a:cubicBezTo>
                  <a:pt x="1616" y="1289"/>
                  <a:pt x="1594" y="1261"/>
                  <a:pt x="1570" y="1235"/>
                </a:cubicBezTo>
                <a:cubicBezTo>
                  <a:pt x="1557" y="1220"/>
                  <a:pt x="1542" y="1206"/>
                  <a:pt x="1527" y="1193"/>
                </a:cubicBezTo>
                <a:cubicBezTo>
                  <a:pt x="1507" y="1176"/>
                  <a:pt x="1486" y="1159"/>
                  <a:pt x="1464" y="1145"/>
                </a:cubicBezTo>
                <a:cubicBezTo>
                  <a:pt x="1435" y="1128"/>
                  <a:pt x="1403" y="1125"/>
                  <a:pt x="1370" y="1129"/>
                </a:cubicBezTo>
                <a:cubicBezTo>
                  <a:pt x="1318" y="1136"/>
                  <a:pt x="1275" y="1160"/>
                  <a:pt x="1239" y="1196"/>
                </a:cubicBezTo>
                <a:cubicBezTo>
                  <a:pt x="1207" y="1229"/>
                  <a:pt x="1185" y="1267"/>
                  <a:pt x="1167" y="1309"/>
                </a:cubicBezTo>
                <a:cubicBezTo>
                  <a:pt x="1143" y="1367"/>
                  <a:pt x="1138" y="1425"/>
                  <a:pt x="1155" y="1484"/>
                </a:cubicBezTo>
                <a:cubicBezTo>
                  <a:pt x="1164" y="1517"/>
                  <a:pt x="1183" y="1544"/>
                  <a:pt x="1208" y="1567"/>
                </a:cubicBezTo>
                <a:cubicBezTo>
                  <a:pt x="1258" y="1613"/>
                  <a:pt x="1331" y="1616"/>
                  <a:pt x="1384" y="1588"/>
                </a:cubicBezTo>
                <a:cubicBezTo>
                  <a:pt x="1402" y="1578"/>
                  <a:pt x="1421" y="1564"/>
                  <a:pt x="1428" y="1542"/>
                </a:cubicBezTo>
                <a:cubicBezTo>
                  <a:pt x="1431" y="1531"/>
                  <a:pt x="1438" y="1522"/>
                  <a:pt x="1441" y="1512"/>
                </a:cubicBezTo>
                <a:cubicBezTo>
                  <a:pt x="1453" y="1464"/>
                  <a:pt x="1409" y="1390"/>
                  <a:pt x="1345" y="1402"/>
                </a:cubicBezTo>
                <a:cubicBezTo>
                  <a:pt x="1326" y="1406"/>
                  <a:pt x="1309" y="1412"/>
                  <a:pt x="1301" y="1433"/>
                </a:cubicBezTo>
                <a:cubicBezTo>
                  <a:pt x="1294" y="1454"/>
                  <a:pt x="1299" y="1473"/>
                  <a:pt x="1310" y="1490"/>
                </a:cubicBezTo>
                <a:cubicBezTo>
                  <a:pt x="1318" y="1503"/>
                  <a:pt x="1334" y="1501"/>
                  <a:pt x="1338" y="1486"/>
                </a:cubicBezTo>
                <a:cubicBezTo>
                  <a:pt x="1342" y="1473"/>
                  <a:pt x="1341" y="1460"/>
                  <a:pt x="1342" y="1445"/>
                </a:cubicBezTo>
                <a:cubicBezTo>
                  <a:pt x="1361" y="1444"/>
                  <a:pt x="1372" y="1460"/>
                  <a:pt x="1382" y="1474"/>
                </a:cubicBezTo>
                <a:cubicBezTo>
                  <a:pt x="1390" y="1485"/>
                  <a:pt x="1386" y="1499"/>
                  <a:pt x="1377" y="1512"/>
                </a:cubicBezTo>
                <a:cubicBezTo>
                  <a:pt x="1348" y="1550"/>
                  <a:pt x="1294" y="1550"/>
                  <a:pt x="1261" y="1514"/>
                </a:cubicBezTo>
                <a:cubicBezTo>
                  <a:pt x="1225" y="1477"/>
                  <a:pt x="1224" y="1437"/>
                  <a:pt x="1243" y="1394"/>
                </a:cubicBezTo>
                <a:cubicBezTo>
                  <a:pt x="1253" y="1372"/>
                  <a:pt x="1270" y="1356"/>
                  <a:pt x="1290" y="1341"/>
                </a:cubicBezTo>
                <a:cubicBezTo>
                  <a:pt x="1335" y="1309"/>
                  <a:pt x="1384" y="1307"/>
                  <a:pt x="1435" y="1320"/>
                </a:cubicBezTo>
                <a:cubicBezTo>
                  <a:pt x="1451" y="1324"/>
                  <a:pt x="1466" y="1334"/>
                  <a:pt x="1480" y="1343"/>
                </a:cubicBezTo>
                <a:cubicBezTo>
                  <a:pt x="1521" y="1372"/>
                  <a:pt x="1549" y="1410"/>
                  <a:pt x="1559" y="1460"/>
                </a:cubicBezTo>
                <a:cubicBezTo>
                  <a:pt x="1562" y="1477"/>
                  <a:pt x="1567" y="1496"/>
                  <a:pt x="1565" y="1514"/>
                </a:cubicBezTo>
                <a:cubicBezTo>
                  <a:pt x="1561" y="1552"/>
                  <a:pt x="1551" y="1589"/>
                  <a:pt x="1526" y="1621"/>
                </a:cubicBezTo>
                <a:cubicBezTo>
                  <a:pt x="1496" y="1661"/>
                  <a:pt x="1456" y="1685"/>
                  <a:pt x="1408" y="1701"/>
                </a:cubicBezTo>
                <a:cubicBezTo>
                  <a:pt x="1356" y="1718"/>
                  <a:pt x="1304" y="1720"/>
                  <a:pt x="1252" y="1708"/>
                </a:cubicBezTo>
                <a:cubicBezTo>
                  <a:pt x="1218" y="1700"/>
                  <a:pt x="1184" y="1689"/>
                  <a:pt x="1155" y="1665"/>
                </a:cubicBezTo>
                <a:cubicBezTo>
                  <a:pt x="1139" y="1652"/>
                  <a:pt x="1124" y="1638"/>
                  <a:pt x="1107" y="1626"/>
                </a:cubicBezTo>
                <a:cubicBezTo>
                  <a:pt x="1100" y="1621"/>
                  <a:pt x="1089" y="1616"/>
                  <a:pt x="1080" y="1616"/>
                </a:cubicBezTo>
                <a:cubicBezTo>
                  <a:pt x="823" y="1616"/>
                  <a:pt x="567" y="1616"/>
                  <a:pt x="310" y="1616"/>
                </a:cubicBezTo>
                <a:cubicBezTo>
                  <a:pt x="283" y="1616"/>
                  <a:pt x="255" y="1617"/>
                  <a:pt x="228" y="1612"/>
                </a:cubicBezTo>
                <a:cubicBezTo>
                  <a:pt x="187" y="1606"/>
                  <a:pt x="145" y="1598"/>
                  <a:pt x="106" y="1585"/>
                </a:cubicBezTo>
                <a:cubicBezTo>
                  <a:pt x="74" y="1575"/>
                  <a:pt x="44" y="1558"/>
                  <a:pt x="22" y="1531"/>
                </a:cubicBezTo>
                <a:cubicBezTo>
                  <a:pt x="0" y="1505"/>
                  <a:pt x="2" y="1457"/>
                  <a:pt x="27" y="1432"/>
                </a:cubicBezTo>
                <a:cubicBezTo>
                  <a:pt x="68" y="1390"/>
                  <a:pt x="120" y="1378"/>
                  <a:pt x="173" y="1366"/>
                </a:cubicBezTo>
                <a:cubicBezTo>
                  <a:pt x="238" y="1351"/>
                  <a:pt x="303" y="1355"/>
                  <a:pt x="368" y="1356"/>
                </a:cubicBezTo>
                <a:cubicBezTo>
                  <a:pt x="479" y="1356"/>
                  <a:pt x="589" y="1355"/>
                  <a:pt x="700" y="1359"/>
                </a:cubicBezTo>
                <a:cubicBezTo>
                  <a:pt x="785" y="1362"/>
                  <a:pt x="870" y="1372"/>
                  <a:pt x="955" y="1378"/>
                </a:cubicBezTo>
                <a:cubicBezTo>
                  <a:pt x="957" y="1379"/>
                  <a:pt x="959" y="1379"/>
                  <a:pt x="962" y="1383"/>
                </a:cubicBezTo>
                <a:cubicBezTo>
                  <a:pt x="952" y="1384"/>
                  <a:pt x="942" y="1385"/>
                  <a:pt x="931" y="1385"/>
                </a:cubicBezTo>
                <a:cubicBezTo>
                  <a:pt x="786" y="1387"/>
                  <a:pt x="640" y="1389"/>
                  <a:pt x="495" y="1392"/>
                </a:cubicBezTo>
                <a:cubicBezTo>
                  <a:pt x="406" y="1394"/>
                  <a:pt x="316" y="1397"/>
                  <a:pt x="227" y="1400"/>
                </a:cubicBezTo>
                <a:cubicBezTo>
                  <a:pt x="196" y="1401"/>
                  <a:pt x="168" y="1410"/>
                  <a:pt x="144" y="1432"/>
                </a:cubicBezTo>
                <a:cubicBezTo>
                  <a:pt x="115" y="1458"/>
                  <a:pt x="116" y="1518"/>
                  <a:pt x="146" y="1543"/>
                </a:cubicBezTo>
                <a:cubicBezTo>
                  <a:pt x="173" y="1566"/>
                  <a:pt x="204" y="1570"/>
                  <a:pt x="237" y="1570"/>
                </a:cubicBezTo>
                <a:cubicBezTo>
                  <a:pt x="329" y="1571"/>
                  <a:pt x="421" y="1570"/>
                  <a:pt x="513" y="1570"/>
                </a:cubicBezTo>
                <a:cubicBezTo>
                  <a:pt x="689" y="1570"/>
                  <a:pt x="866" y="1570"/>
                  <a:pt x="1042" y="1570"/>
                </a:cubicBezTo>
                <a:cubicBezTo>
                  <a:pt x="1048" y="1570"/>
                  <a:pt x="1054" y="1570"/>
                  <a:pt x="1061" y="1570"/>
                </a:cubicBezTo>
                <a:cubicBezTo>
                  <a:pt x="1055" y="1552"/>
                  <a:pt x="1047" y="1535"/>
                  <a:pt x="1043" y="1518"/>
                </a:cubicBezTo>
                <a:cubicBezTo>
                  <a:pt x="1036" y="1491"/>
                  <a:pt x="1028" y="1464"/>
                  <a:pt x="1025" y="1437"/>
                </a:cubicBezTo>
                <a:cubicBezTo>
                  <a:pt x="1021" y="1391"/>
                  <a:pt x="1025" y="1345"/>
                  <a:pt x="1036" y="1300"/>
                </a:cubicBezTo>
                <a:cubicBezTo>
                  <a:pt x="1044" y="1266"/>
                  <a:pt x="1055" y="1233"/>
                  <a:pt x="1069" y="1202"/>
                </a:cubicBezTo>
                <a:cubicBezTo>
                  <a:pt x="1083" y="1170"/>
                  <a:pt x="1101" y="1139"/>
                  <a:pt x="1121" y="1111"/>
                </a:cubicBezTo>
                <a:cubicBezTo>
                  <a:pt x="1143" y="1080"/>
                  <a:pt x="1170" y="1053"/>
                  <a:pt x="1203" y="1031"/>
                </a:cubicBezTo>
                <a:cubicBezTo>
                  <a:pt x="1264" y="990"/>
                  <a:pt x="1330" y="976"/>
                  <a:pt x="1401" y="989"/>
                </a:cubicBezTo>
                <a:cubicBezTo>
                  <a:pt x="1441" y="997"/>
                  <a:pt x="1479" y="1011"/>
                  <a:pt x="1514" y="1034"/>
                </a:cubicBezTo>
                <a:cubicBezTo>
                  <a:pt x="1524" y="1041"/>
                  <a:pt x="1536" y="1047"/>
                  <a:pt x="1548" y="1054"/>
                </a:cubicBezTo>
                <a:cubicBezTo>
                  <a:pt x="1551" y="1027"/>
                  <a:pt x="1551" y="1000"/>
                  <a:pt x="1555" y="974"/>
                </a:cubicBezTo>
                <a:cubicBezTo>
                  <a:pt x="1564" y="925"/>
                  <a:pt x="1573" y="876"/>
                  <a:pt x="1586" y="827"/>
                </a:cubicBezTo>
                <a:cubicBezTo>
                  <a:pt x="1595" y="790"/>
                  <a:pt x="1607" y="753"/>
                  <a:pt x="1622" y="718"/>
                </a:cubicBezTo>
                <a:cubicBezTo>
                  <a:pt x="1644" y="668"/>
                  <a:pt x="1668" y="619"/>
                  <a:pt x="1698" y="573"/>
                </a:cubicBezTo>
                <a:cubicBezTo>
                  <a:pt x="1733" y="520"/>
                  <a:pt x="1772" y="472"/>
                  <a:pt x="1822" y="433"/>
                </a:cubicBezTo>
                <a:cubicBezTo>
                  <a:pt x="1847" y="414"/>
                  <a:pt x="1875" y="398"/>
                  <a:pt x="1903" y="384"/>
                </a:cubicBezTo>
                <a:cubicBezTo>
                  <a:pt x="1982" y="344"/>
                  <a:pt x="2064" y="345"/>
                  <a:pt x="2147" y="372"/>
                </a:cubicBezTo>
                <a:cubicBezTo>
                  <a:pt x="2178" y="382"/>
                  <a:pt x="2206" y="403"/>
                  <a:pt x="2229" y="428"/>
                </a:cubicBezTo>
                <a:cubicBezTo>
                  <a:pt x="2237" y="436"/>
                  <a:pt x="2245" y="443"/>
                  <a:pt x="2253" y="451"/>
                </a:cubicBezTo>
                <a:cubicBezTo>
                  <a:pt x="2266" y="420"/>
                  <a:pt x="2277" y="389"/>
                  <a:pt x="2290" y="358"/>
                </a:cubicBezTo>
                <a:cubicBezTo>
                  <a:pt x="2306" y="320"/>
                  <a:pt x="2322" y="281"/>
                  <a:pt x="2341" y="244"/>
                </a:cubicBezTo>
                <a:cubicBezTo>
                  <a:pt x="2354" y="216"/>
                  <a:pt x="2369" y="189"/>
                  <a:pt x="2386" y="164"/>
                </a:cubicBezTo>
                <a:cubicBezTo>
                  <a:pt x="2397" y="147"/>
                  <a:pt x="2412" y="133"/>
                  <a:pt x="2427" y="119"/>
                </a:cubicBezTo>
                <a:cubicBezTo>
                  <a:pt x="2444" y="103"/>
                  <a:pt x="2462" y="88"/>
                  <a:pt x="2480" y="72"/>
                </a:cubicBezTo>
                <a:cubicBezTo>
                  <a:pt x="2485" y="68"/>
                  <a:pt x="2491" y="66"/>
                  <a:pt x="2497" y="62"/>
                </a:cubicBezTo>
                <a:cubicBezTo>
                  <a:pt x="2526" y="44"/>
                  <a:pt x="2555" y="30"/>
                  <a:pt x="2587" y="19"/>
                </a:cubicBezTo>
                <a:cubicBezTo>
                  <a:pt x="2624" y="5"/>
                  <a:pt x="2662" y="0"/>
                  <a:pt x="2699" y="9"/>
                </a:cubicBezTo>
                <a:cubicBezTo>
                  <a:pt x="2730" y="15"/>
                  <a:pt x="2760" y="25"/>
                  <a:pt x="2786" y="46"/>
                </a:cubicBezTo>
                <a:cubicBezTo>
                  <a:pt x="2815" y="70"/>
                  <a:pt x="2833" y="99"/>
                  <a:pt x="2848" y="132"/>
                </a:cubicBezTo>
                <a:cubicBezTo>
                  <a:pt x="2859" y="156"/>
                  <a:pt x="2869" y="180"/>
                  <a:pt x="2878" y="204"/>
                </a:cubicBezTo>
                <a:cubicBezTo>
                  <a:pt x="2889" y="235"/>
                  <a:pt x="2899" y="266"/>
                  <a:pt x="2910" y="297"/>
                </a:cubicBezTo>
                <a:cubicBezTo>
                  <a:pt x="2920" y="326"/>
                  <a:pt x="2930" y="355"/>
                  <a:pt x="2941" y="384"/>
                </a:cubicBezTo>
                <a:cubicBezTo>
                  <a:pt x="2962" y="435"/>
                  <a:pt x="2983" y="485"/>
                  <a:pt x="3005" y="536"/>
                </a:cubicBezTo>
                <a:cubicBezTo>
                  <a:pt x="3010" y="548"/>
                  <a:pt x="3018" y="559"/>
                  <a:pt x="3024" y="569"/>
                </a:cubicBezTo>
                <a:cubicBezTo>
                  <a:pt x="3050" y="571"/>
                  <a:pt x="3077" y="574"/>
                  <a:pt x="3104" y="577"/>
                </a:cubicBezTo>
                <a:cubicBezTo>
                  <a:pt x="3107" y="577"/>
                  <a:pt x="3111" y="575"/>
                  <a:pt x="3114" y="572"/>
                </a:cubicBezTo>
                <a:cubicBezTo>
                  <a:pt x="3140" y="543"/>
                  <a:pt x="3172" y="523"/>
                  <a:pt x="3207" y="507"/>
                </a:cubicBezTo>
                <a:cubicBezTo>
                  <a:pt x="3248" y="487"/>
                  <a:pt x="3290" y="482"/>
                  <a:pt x="3334" y="490"/>
                </a:cubicBezTo>
                <a:cubicBezTo>
                  <a:pt x="3393" y="501"/>
                  <a:pt x="3428" y="550"/>
                  <a:pt x="3423" y="610"/>
                </a:cubicBezTo>
                <a:cubicBezTo>
                  <a:pt x="3423" y="616"/>
                  <a:pt x="3422" y="623"/>
                  <a:pt x="3422" y="630"/>
                </a:cubicBezTo>
                <a:cubicBezTo>
                  <a:pt x="3444" y="638"/>
                  <a:pt x="3461" y="626"/>
                  <a:pt x="3477" y="616"/>
                </a:cubicBezTo>
                <a:cubicBezTo>
                  <a:pt x="3489" y="609"/>
                  <a:pt x="3499" y="599"/>
                  <a:pt x="3509" y="590"/>
                </a:cubicBezTo>
                <a:cubicBezTo>
                  <a:pt x="3533" y="568"/>
                  <a:pt x="3573" y="560"/>
                  <a:pt x="3606" y="577"/>
                </a:cubicBezTo>
                <a:cubicBezTo>
                  <a:pt x="3631" y="591"/>
                  <a:pt x="3655" y="608"/>
                  <a:pt x="3679" y="624"/>
                </a:cubicBezTo>
                <a:cubicBezTo>
                  <a:pt x="3716" y="650"/>
                  <a:pt x="3751" y="680"/>
                  <a:pt x="3800" y="677"/>
                </a:cubicBezTo>
                <a:cubicBezTo>
                  <a:pt x="3821" y="675"/>
                  <a:pt x="3841" y="671"/>
                  <a:pt x="3857" y="656"/>
                </a:cubicBezTo>
                <a:cubicBezTo>
                  <a:pt x="3873" y="641"/>
                  <a:pt x="3890" y="628"/>
                  <a:pt x="3906" y="615"/>
                </a:cubicBezTo>
                <a:cubicBezTo>
                  <a:pt x="3930" y="597"/>
                  <a:pt x="3960" y="595"/>
                  <a:pt x="3980" y="607"/>
                </a:cubicBezTo>
                <a:cubicBezTo>
                  <a:pt x="3966" y="611"/>
                  <a:pt x="3948" y="614"/>
                  <a:pt x="3933" y="621"/>
                </a:cubicBezTo>
                <a:cubicBezTo>
                  <a:pt x="3925" y="624"/>
                  <a:pt x="3919" y="633"/>
                  <a:pt x="3913" y="639"/>
                </a:cubicBezTo>
                <a:cubicBezTo>
                  <a:pt x="3909" y="643"/>
                  <a:pt x="3905" y="645"/>
                  <a:pt x="3901" y="648"/>
                </a:cubicBezTo>
                <a:cubicBezTo>
                  <a:pt x="3897" y="650"/>
                  <a:pt x="3893" y="651"/>
                  <a:pt x="3890" y="653"/>
                </a:cubicBezTo>
                <a:cubicBezTo>
                  <a:pt x="3873" y="664"/>
                  <a:pt x="3857" y="676"/>
                  <a:pt x="3839" y="686"/>
                </a:cubicBezTo>
                <a:cubicBezTo>
                  <a:pt x="3801" y="708"/>
                  <a:pt x="3761" y="707"/>
                  <a:pt x="3722" y="692"/>
                </a:cubicBezTo>
                <a:cubicBezTo>
                  <a:pt x="3690" y="679"/>
                  <a:pt x="3661" y="658"/>
                  <a:pt x="3631" y="641"/>
                </a:cubicBezTo>
                <a:cubicBezTo>
                  <a:pt x="3623" y="636"/>
                  <a:pt x="3615" y="629"/>
                  <a:pt x="3607" y="624"/>
                </a:cubicBezTo>
                <a:cubicBezTo>
                  <a:pt x="3564" y="599"/>
                  <a:pt x="3530" y="583"/>
                  <a:pt x="3492" y="627"/>
                </a:cubicBezTo>
                <a:cubicBezTo>
                  <a:pt x="3475" y="646"/>
                  <a:pt x="3438" y="653"/>
                  <a:pt x="3414" y="641"/>
                </a:cubicBezTo>
                <a:cubicBezTo>
                  <a:pt x="3409" y="638"/>
                  <a:pt x="3406" y="631"/>
                  <a:pt x="3402" y="626"/>
                </a:cubicBezTo>
                <a:cubicBezTo>
                  <a:pt x="3393" y="612"/>
                  <a:pt x="3388" y="595"/>
                  <a:pt x="3376" y="585"/>
                </a:cubicBezTo>
                <a:cubicBezTo>
                  <a:pt x="3351" y="564"/>
                  <a:pt x="3320" y="552"/>
                  <a:pt x="3286" y="550"/>
                </a:cubicBezTo>
                <a:cubicBezTo>
                  <a:pt x="3230" y="545"/>
                  <a:pt x="3176" y="550"/>
                  <a:pt x="3130" y="586"/>
                </a:cubicBezTo>
                <a:cubicBezTo>
                  <a:pt x="3139" y="591"/>
                  <a:pt x="3148" y="597"/>
                  <a:pt x="3157" y="600"/>
                </a:cubicBezTo>
                <a:cubicBezTo>
                  <a:pt x="3191" y="611"/>
                  <a:pt x="3211" y="636"/>
                  <a:pt x="3222" y="666"/>
                </a:cubicBezTo>
                <a:cubicBezTo>
                  <a:pt x="3228" y="680"/>
                  <a:pt x="3227" y="699"/>
                  <a:pt x="3221" y="713"/>
                </a:cubicBezTo>
                <a:cubicBezTo>
                  <a:pt x="3209" y="742"/>
                  <a:pt x="3184" y="759"/>
                  <a:pt x="3152" y="765"/>
                </a:cubicBezTo>
                <a:cubicBezTo>
                  <a:pt x="3136" y="768"/>
                  <a:pt x="3124" y="775"/>
                  <a:pt x="3112" y="787"/>
                </a:cubicBezTo>
                <a:cubicBezTo>
                  <a:pt x="3096" y="806"/>
                  <a:pt x="3075" y="821"/>
                  <a:pt x="3057" y="838"/>
                </a:cubicBezTo>
                <a:cubicBezTo>
                  <a:pt x="3029" y="864"/>
                  <a:pt x="2988" y="871"/>
                  <a:pt x="2955" y="855"/>
                </a:cubicBezTo>
                <a:cubicBezTo>
                  <a:pt x="2932" y="844"/>
                  <a:pt x="2914" y="828"/>
                  <a:pt x="2899" y="808"/>
                </a:cubicBezTo>
                <a:cubicBezTo>
                  <a:pt x="2893" y="798"/>
                  <a:pt x="2886" y="794"/>
                  <a:pt x="2873" y="796"/>
                </a:cubicBezTo>
                <a:cubicBezTo>
                  <a:pt x="2835" y="803"/>
                  <a:pt x="2796" y="797"/>
                  <a:pt x="2761" y="782"/>
                </a:cubicBezTo>
                <a:cubicBezTo>
                  <a:pt x="2745" y="775"/>
                  <a:pt x="2728" y="763"/>
                  <a:pt x="2720" y="749"/>
                </a:cubicBezTo>
                <a:cubicBezTo>
                  <a:pt x="2698" y="711"/>
                  <a:pt x="2717" y="670"/>
                  <a:pt x="2761" y="654"/>
                </a:cubicBezTo>
                <a:cubicBezTo>
                  <a:pt x="2803" y="638"/>
                  <a:pt x="2847" y="632"/>
                  <a:pt x="2892" y="634"/>
                </a:cubicBezTo>
                <a:cubicBezTo>
                  <a:pt x="2902" y="635"/>
                  <a:pt x="2913" y="634"/>
                  <a:pt x="2923" y="633"/>
                </a:cubicBezTo>
                <a:cubicBezTo>
                  <a:pt x="2963" y="628"/>
                  <a:pt x="3001" y="631"/>
                  <a:pt x="3035" y="654"/>
                </a:cubicBezTo>
                <a:cubicBezTo>
                  <a:pt x="3059" y="670"/>
                  <a:pt x="3062" y="709"/>
                  <a:pt x="3040" y="725"/>
                </a:cubicBezTo>
                <a:cubicBezTo>
                  <a:pt x="3008" y="749"/>
                  <a:pt x="2972" y="762"/>
                  <a:pt x="2932" y="754"/>
                </a:cubicBezTo>
                <a:cubicBezTo>
                  <a:pt x="2918" y="751"/>
                  <a:pt x="2904" y="741"/>
                  <a:pt x="2891" y="732"/>
                </a:cubicBezTo>
                <a:cubicBezTo>
                  <a:pt x="2882" y="727"/>
                  <a:pt x="2877" y="716"/>
                  <a:pt x="2882" y="706"/>
                </a:cubicBezTo>
                <a:cubicBezTo>
                  <a:pt x="2889" y="696"/>
                  <a:pt x="2896" y="682"/>
                  <a:pt x="2911" y="681"/>
                </a:cubicBezTo>
                <a:cubicBezTo>
                  <a:pt x="2914" y="680"/>
                  <a:pt x="2918" y="683"/>
                  <a:pt x="2922" y="685"/>
                </a:cubicBezTo>
                <a:cubicBezTo>
                  <a:pt x="2920" y="688"/>
                  <a:pt x="2918" y="692"/>
                  <a:pt x="2916" y="695"/>
                </a:cubicBezTo>
                <a:cubicBezTo>
                  <a:pt x="2912" y="700"/>
                  <a:pt x="2903" y="706"/>
                  <a:pt x="2904" y="709"/>
                </a:cubicBezTo>
                <a:cubicBezTo>
                  <a:pt x="2906" y="717"/>
                  <a:pt x="2911" y="726"/>
                  <a:pt x="2918" y="730"/>
                </a:cubicBezTo>
                <a:cubicBezTo>
                  <a:pt x="2935" y="740"/>
                  <a:pt x="2953" y="735"/>
                  <a:pt x="2971" y="727"/>
                </a:cubicBezTo>
                <a:cubicBezTo>
                  <a:pt x="2992" y="718"/>
                  <a:pt x="2999" y="694"/>
                  <a:pt x="2992" y="676"/>
                </a:cubicBezTo>
                <a:cubicBezTo>
                  <a:pt x="2980" y="647"/>
                  <a:pt x="2951" y="637"/>
                  <a:pt x="2926" y="642"/>
                </a:cubicBezTo>
                <a:cubicBezTo>
                  <a:pt x="2917" y="644"/>
                  <a:pt x="2908" y="647"/>
                  <a:pt x="2900" y="647"/>
                </a:cubicBezTo>
                <a:cubicBezTo>
                  <a:pt x="2863" y="644"/>
                  <a:pt x="2830" y="655"/>
                  <a:pt x="2798" y="674"/>
                </a:cubicBezTo>
                <a:cubicBezTo>
                  <a:pt x="2760" y="696"/>
                  <a:pt x="2767" y="734"/>
                  <a:pt x="2797" y="754"/>
                </a:cubicBezTo>
                <a:cubicBezTo>
                  <a:pt x="2826" y="773"/>
                  <a:pt x="2858" y="782"/>
                  <a:pt x="2893" y="778"/>
                </a:cubicBezTo>
                <a:cubicBezTo>
                  <a:pt x="2896" y="778"/>
                  <a:pt x="2898" y="780"/>
                  <a:pt x="2900" y="782"/>
                </a:cubicBezTo>
                <a:cubicBezTo>
                  <a:pt x="2920" y="794"/>
                  <a:pt x="2939" y="808"/>
                  <a:pt x="2960" y="817"/>
                </a:cubicBezTo>
                <a:cubicBezTo>
                  <a:pt x="3003" y="837"/>
                  <a:pt x="3049" y="823"/>
                  <a:pt x="3082" y="781"/>
                </a:cubicBezTo>
                <a:cubicBezTo>
                  <a:pt x="3095" y="765"/>
                  <a:pt x="3112" y="757"/>
                  <a:pt x="3131" y="751"/>
                </a:cubicBezTo>
                <a:cubicBezTo>
                  <a:pt x="3148" y="747"/>
                  <a:pt x="3163" y="736"/>
                  <a:pt x="3167" y="718"/>
                </a:cubicBezTo>
                <a:cubicBezTo>
                  <a:pt x="3173" y="688"/>
                  <a:pt x="3174" y="660"/>
                  <a:pt x="3154" y="633"/>
                </a:cubicBezTo>
                <a:cubicBezTo>
                  <a:pt x="3137" y="609"/>
                  <a:pt x="3116" y="593"/>
                  <a:pt x="3089" y="589"/>
                </a:cubicBezTo>
                <a:cubicBezTo>
                  <a:pt x="3065" y="585"/>
                  <a:pt x="3040" y="581"/>
                  <a:pt x="3018" y="598"/>
                </a:cubicBezTo>
                <a:cubicBezTo>
                  <a:pt x="3016" y="599"/>
                  <a:pt x="3012" y="600"/>
                  <a:pt x="3010" y="599"/>
                </a:cubicBezTo>
                <a:cubicBezTo>
                  <a:pt x="3001" y="596"/>
                  <a:pt x="2991" y="593"/>
                  <a:pt x="2984" y="588"/>
                </a:cubicBezTo>
                <a:cubicBezTo>
                  <a:pt x="2968" y="577"/>
                  <a:pt x="2954" y="563"/>
                  <a:pt x="2937" y="553"/>
                </a:cubicBezTo>
                <a:cubicBezTo>
                  <a:pt x="2925" y="546"/>
                  <a:pt x="2911" y="542"/>
                  <a:pt x="2897" y="541"/>
                </a:cubicBezTo>
                <a:cubicBezTo>
                  <a:pt x="2849" y="535"/>
                  <a:pt x="2804" y="539"/>
                  <a:pt x="2767" y="577"/>
                </a:cubicBezTo>
                <a:cubicBezTo>
                  <a:pt x="2764" y="581"/>
                  <a:pt x="2756" y="582"/>
                  <a:pt x="2750" y="581"/>
                </a:cubicBezTo>
                <a:cubicBezTo>
                  <a:pt x="2709" y="578"/>
                  <a:pt x="2669" y="580"/>
                  <a:pt x="2633" y="604"/>
                </a:cubicBezTo>
                <a:cubicBezTo>
                  <a:pt x="2597" y="627"/>
                  <a:pt x="2565" y="676"/>
                  <a:pt x="2580" y="736"/>
                </a:cubicBezTo>
                <a:cubicBezTo>
                  <a:pt x="2585" y="756"/>
                  <a:pt x="2591" y="776"/>
                  <a:pt x="2603" y="792"/>
                </a:cubicBezTo>
                <a:cubicBezTo>
                  <a:pt x="2615" y="810"/>
                  <a:pt x="2633" y="825"/>
                  <a:pt x="2651" y="837"/>
                </a:cubicBezTo>
                <a:cubicBezTo>
                  <a:pt x="2675" y="853"/>
                  <a:pt x="2700" y="867"/>
                  <a:pt x="2727" y="878"/>
                </a:cubicBezTo>
                <a:cubicBezTo>
                  <a:pt x="2762" y="892"/>
                  <a:pt x="2800" y="888"/>
                  <a:pt x="2837" y="886"/>
                </a:cubicBezTo>
                <a:cubicBezTo>
                  <a:pt x="2845" y="886"/>
                  <a:pt x="2854" y="888"/>
                  <a:pt x="2862" y="890"/>
                </a:cubicBezTo>
                <a:cubicBezTo>
                  <a:pt x="2881" y="896"/>
                  <a:pt x="2900" y="906"/>
                  <a:pt x="2921" y="909"/>
                </a:cubicBezTo>
                <a:cubicBezTo>
                  <a:pt x="2950" y="913"/>
                  <a:pt x="2979" y="913"/>
                  <a:pt x="3008" y="913"/>
                </a:cubicBezTo>
                <a:cubicBezTo>
                  <a:pt x="3022" y="913"/>
                  <a:pt x="3035" y="909"/>
                  <a:pt x="3047" y="903"/>
                </a:cubicBezTo>
                <a:cubicBezTo>
                  <a:pt x="3067" y="894"/>
                  <a:pt x="3085" y="881"/>
                  <a:pt x="3102" y="871"/>
                </a:cubicBezTo>
                <a:cubicBezTo>
                  <a:pt x="3143" y="891"/>
                  <a:pt x="3186" y="899"/>
                  <a:pt x="3231" y="892"/>
                </a:cubicBezTo>
                <a:cubicBezTo>
                  <a:pt x="3279" y="883"/>
                  <a:pt x="3307" y="850"/>
                  <a:pt x="3329" y="808"/>
                </a:cubicBezTo>
                <a:cubicBezTo>
                  <a:pt x="3346" y="808"/>
                  <a:pt x="3364" y="810"/>
                  <a:pt x="3382" y="808"/>
                </a:cubicBezTo>
                <a:cubicBezTo>
                  <a:pt x="3400" y="806"/>
                  <a:pt x="3419" y="802"/>
                  <a:pt x="3436" y="796"/>
                </a:cubicBezTo>
                <a:cubicBezTo>
                  <a:pt x="3462" y="788"/>
                  <a:pt x="3491" y="759"/>
                  <a:pt x="3489" y="733"/>
                </a:cubicBezTo>
                <a:cubicBezTo>
                  <a:pt x="3488" y="718"/>
                  <a:pt x="3494" y="709"/>
                  <a:pt x="3502" y="697"/>
                </a:cubicBezTo>
                <a:cubicBezTo>
                  <a:pt x="3521" y="669"/>
                  <a:pt x="3547" y="663"/>
                  <a:pt x="3576" y="671"/>
                </a:cubicBezTo>
                <a:cubicBezTo>
                  <a:pt x="3606" y="678"/>
                  <a:pt x="3634" y="690"/>
                  <a:pt x="3663" y="700"/>
                </a:cubicBezTo>
                <a:cubicBezTo>
                  <a:pt x="3677" y="705"/>
                  <a:pt x="3692" y="709"/>
                  <a:pt x="3705" y="716"/>
                </a:cubicBezTo>
                <a:cubicBezTo>
                  <a:pt x="3736" y="731"/>
                  <a:pt x="3769" y="735"/>
                  <a:pt x="3802" y="730"/>
                </a:cubicBezTo>
                <a:cubicBezTo>
                  <a:pt x="3813" y="728"/>
                  <a:pt x="3823" y="723"/>
                  <a:pt x="3832" y="719"/>
                </a:cubicBezTo>
                <a:cubicBezTo>
                  <a:pt x="3855" y="709"/>
                  <a:pt x="3872" y="691"/>
                  <a:pt x="3887" y="672"/>
                </a:cubicBezTo>
                <a:close/>
              </a:path>
            </a:pathLst>
          </a:custGeom>
          <a:solidFill>
            <a:schemeClr val="accent1">
              <a:alpha val="2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4" name="梯形 3">
            <a:extLst>
              <a:ext uri="{FF2B5EF4-FFF2-40B4-BE49-F238E27FC236}">
                <a16:creationId xmlns:a16="http://schemas.microsoft.com/office/drawing/2014/main" id="{D17BDD1D-7A17-4B3A-B968-8EF108ACCF75}"/>
              </a:ext>
            </a:extLst>
          </p:cNvPr>
          <p:cNvSpPr/>
          <p:nvPr/>
        </p:nvSpPr>
        <p:spPr>
          <a:xfrm rot="16200000">
            <a:off x="175570" y="1267294"/>
            <a:ext cx="795022" cy="197036"/>
          </a:xfrm>
          <a:prstGeom prst="trapezoid">
            <a:avLst>
              <a:gd name="adj" fmla="val 43986"/>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圆角 1">
            <a:extLst>
              <a:ext uri="{FF2B5EF4-FFF2-40B4-BE49-F238E27FC236}">
                <a16:creationId xmlns:a16="http://schemas.microsoft.com/office/drawing/2014/main" id="{936CF12E-B5F2-4D3A-8BD6-E4E490506ACF}"/>
              </a:ext>
            </a:extLst>
          </p:cNvPr>
          <p:cNvSpPr/>
          <p:nvPr/>
        </p:nvSpPr>
        <p:spPr>
          <a:xfrm>
            <a:off x="596137" y="707755"/>
            <a:ext cx="10858500" cy="5511800"/>
          </a:xfrm>
          <a:prstGeom prst="roundRect">
            <a:avLst>
              <a:gd name="adj" fmla="val 2224"/>
            </a:avLst>
          </a:prstGeom>
          <a:solidFill>
            <a:schemeClr val="bg1"/>
          </a:solidFill>
          <a:ln>
            <a:noFill/>
          </a:ln>
          <a:effectLst>
            <a:outerShdw blurRad="254000" algn="ctr" rotWithShape="0">
              <a:schemeClr val="accent1">
                <a:lumMod val="7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ffectLst>
                <a:outerShdw blurRad="63500" sx="102000" sy="102000" algn="ctr" rotWithShape="0">
                  <a:prstClr val="black">
                    <a:alpha val="40000"/>
                  </a:prstClr>
                </a:outerShdw>
              </a:effectLst>
            </a:endParaRPr>
          </a:p>
        </p:txBody>
      </p:sp>
      <p:sp>
        <p:nvSpPr>
          <p:cNvPr id="3" name="矩形 2">
            <a:extLst>
              <a:ext uri="{FF2B5EF4-FFF2-40B4-BE49-F238E27FC236}">
                <a16:creationId xmlns:a16="http://schemas.microsoft.com/office/drawing/2014/main" id="{B9D1FB76-FC6E-4F0F-827D-9F5D3268BDB9}"/>
              </a:ext>
            </a:extLst>
          </p:cNvPr>
          <p:cNvSpPr/>
          <p:nvPr/>
        </p:nvSpPr>
        <p:spPr>
          <a:xfrm>
            <a:off x="474563" y="1053296"/>
            <a:ext cx="1852077" cy="6250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A3811E2F-16EF-474C-9D8E-4028E01470B8}"/>
              </a:ext>
            </a:extLst>
          </p:cNvPr>
          <p:cNvSpPr txBox="1"/>
          <p:nvPr/>
        </p:nvSpPr>
        <p:spPr>
          <a:xfrm>
            <a:off x="863786" y="1093554"/>
            <a:ext cx="1276559" cy="584775"/>
          </a:xfrm>
          <a:prstGeom prst="rect">
            <a:avLst/>
          </a:prstGeom>
          <a:noFill/>
        </p:spPr>
        <p:txBody>
          <a:bodyPr wrap="square" rtlCol="0">
            <a:spAutoFit/>
          </a:bodyPr>
          <a:lstStyle/>
          <a:p>
            <a:pPr algn="dist"/>
            <a:r>
              <a:rPr lang="zh-CN" altLang="en-US" sz="3200" dirty="0">
                <a:solidFill>
                  <a:schemeClr val="bg1"/>
                </a:solidFill>
                <a:latin typeface="+mj-ea"/>
                <a:ea typeface="+mj-ea"/>
              </a:rPr>
              <a:t>目录</a:t>
            </a:r>
          </a:p>
        </p:txBody>
      </p:sp>
      <p:grpSp>
        <p:nvGrpSpPr>
          <p:cNvPr id="11" name="组合 10">
            <a:extLst>
              <a:ext uri="{FF2B5EF4-FFF2-40B4-BE49-F238E27FC236}">
                <a16:creationId xmlns:a16="http://schemas.microsoft.com/office/drawing/2014/main" id="{7A381EE5-5C33-4401-8F02-2A685DE224CF}"/>
              </a:ext>
            </a:extLst>
          </p:cNvPr>
          <p:cNvGrpSpPr/>
          <p:nvPr/>
        </p:nvGrpSpPr>
        <p:grpSpPr>
          <a:xfrm>
            <a:off x="2435038" y="948713"/>
            <a:ext cx="4511443" cy="1015663"/>
            <a:chOff x="1258900" y="2017885"/>
            <a:chExt cx="4511443" cy="1015663"/>
          </a:xfrm>
        </p:grpSpPr>
        <p:sp>
          <p:nvSpPr>
            <p:cNvPr id="9" name="文本框 8">
              <a:extLst>
                <a:ext uri="{FF2B5EF4-FFF2-40B4-BE49-F238E27FC236}">
                  <a16:creationId xmlns:a16="http://schemas.microsoft.com/office/drawing/2014/main" id="{44EFDC51-7896-470D-B3D0-66ADA66D6AFD}"/>
                </a:ext>
              </a:extLst>
            </p:cNvPr>
            <p:cNvSpPr txBox="1"/>
            <p:nvPr/>
          </p:nvSpPr>
          <p:spPr>
            <a:xfrm>
              <a:off x="1258900" y="2017885"/>
              <a:ext cx="1484975" cy="1015663"/>
            </a:xfrm>
            <a:prstGeom prst="rect">
              <a:avLst/>
            </a:prstGeom>
            <a:noFill/>
          </p:spPr>
          <p:txBody>
            <a:bodyPr wrap="square" rtlCol="0">
              <a:spAutoFit/>
            </a:bodyPr>
            <a:lstStyle/>
            <a:p>
              <a:pPr algn="ctr"/>
              <a:r>
                <a:rPr lang="en-US" altLang="zh-CN" sz="6000" dirty="0">
                  <a:gradFill flip="none" rotWithShape="1">
                    <a:gsLst>
                      <a:gs pos="0">
                        <a:schemeClr val="accent1"/>
                      </a:gs>
                      <a:gs pos="100000">
                        <a:schemeClr val="accent1">
                          <a:alpha val="99000"/>
                        </a:schemeClr>
                      </a:gs>
                    </a:gsLst>
                    <a:lin ang="16200000" scaled="1"/>
                    <a:tileRect/>
                  </a:gradFill>
                  <a:latin typeface="+mj-ea"/>
                  <a:ea typeface="+mj-ea"/>
                </a:rPr>
                <a:t>01</a:t>
              </a:r>
              <a:endParaRPr lang="zh-CN" altLang="en-US" sz="6000" dirty="0">
                <a:gradFill flip="none" rotWithShape="1">
                  <a:gsLst>
                    <a:gs pos="0">
                      <a:schemeClr val="accent1"/>
                    </a:gs>
                    <a:gs pos="100000">
                      <a:schemeClr val="accent1">
                        <a:alpha val="99000"/>
                      </a:schemeClr>
                    </a:gs>
                  </a:gsLst>
                  <a:lin ang="16200000" scaled="1"/>
                  <a:tileRect/>
                </a:gradFill>
                <a:latin typeface="+mj-ea"/>
                <a:ea typeface="+mj-ea"/>
              </a:endParaRPr>
            </a:p>
          </p:txBody>
        </p:sp>
        <p:sp>
          <p:nvSpPr>
            <p:cNvPr id="10" name="文本框 9">
              <a:extLst>
                <a:ext uri="{FF2B5EF4-FFF2-40B4-BE49-F238E27FC236}">
                  <a16:creationId xmlns:a16="http://schemas.microsoft.com/office/drawing/2014/main" id="{37BF7DC5-1609-480D-8831-6C68BDA569D5}"/>
                </a:ext>
              </a:extLst>
            </p:cNvPr>
            <p:cNvSpPr txBox="1"/>
            <p:nvPr/>
          </p:nvSpPr>
          <p:spPr>
            <a:xfrm>
              <a:off x="2276670" y="2114256"/>
              <a:ext cx="3493673" cy="584775"/>
            </a:xfrm>
            <a:prstGeom prst="rect">
              <a:avLst/>
            </a:prstGeom>
            <a:noFill/>
          </p:spPr>
          <p:txBody>
            <a:bodyPr wrap="square" rtlCol="0">
              <a:spAutoFit/>
            </a:bodyPr>
            <a:lstStyle/>
            <a:p>
              <a:pPr algn="ctr"/>
              <a:r>
                <a:rPr lang="zh-CN" altLang="en-US" sz="3200" b="1" dirty="0">
                  <a:solidFill>
                    <a:schemeClr val="accent1"/>
                  </a:solidFill>
                  <a:latin typeface="+mj-ea"/>
                  <a:ea typeface="+mj-ea"/>
                </a:rPr>
                <a:t>课程性质</a:t>
              </a:r>
            </a:p>
          </p:txBody>
        </p:sp>
        <p:sp>
          <p:nvSpPr>
            <p:cNvPr id="8" name="矩形 7">
              <a:extLst>
                <a:ext uri="{FF2B5EF4-FFF2-40B4-BE49-F238E27FC236}">
                  <a16:creationId xmlns:a16="http://schemas.microsoft.com/office/drawing/2014/main" id="{F81022D5-AA96-4047-8614-060AF812455B}"/>
                </a:ext>
              </a:extLst>
            </p:cNvPr>
            <p:cNvSpPr/>
            <p:nvPr/>
          </p:nvSpPr>
          <p:spPr>
            <a:xfrm>
              <a:off x="2562025" y="2622042"/>
              <a:ext cx="2899121" cy="261610"/>
            </a:xfrm>
            <a:prstGeom prst="rect">
              <a:avLst/>
            </a:prstGeom>
          </p:spPr>
          <p:txBody>
            <a:bodyPr wrap="square">
              <a:spAutoFit/>
            </a:bodyPr>
            <a:lstStyle/>
            <a:p>
              <a:pPr algn="dist"/>
              <a:r>
                <a:rPr lang="zh-CN" altLang="en-US" sz="1100" cap="all" dirty="0"/>
                <a:t>Please enter the title text</a:t>
              </a:r>
            </a:p>
          </p:txBody>
        </p:sp>
      </p:grpSp>
      <p:grpSp>
        <p:nvGrpSpPr>
          <p:cNvPr id="16" name="组合 15">
            <a:extLst>
              <a:ext uri="{FF2B5EF4-FFF2-40B4-BE49-F238E27FC236}">
                <a16:creationId xmlns:a16="http://schemas.microsoft.com/office/drawing/2014/main" id="{8ED7BDF1-20D0-4B84-98E0-3BEE7302C864}"/>
              </a:ext>
            </a:extLst>
          </p:cNvPr>
          <p:cNvGrpSpPr/>
          <p:nvPr/>
        </p:nvGrpSpPr>
        <p:grpSpPr>
          <a:xfrm>
            <a:off x="2447608" y="2251843"/>
            <a:ext cx="4511443" cy="1015663"/>
            <a:chOff x="1258900" y="2017885"/>
            <a:chExt cx="4511443" cy="1015663"/>
          </a:xfrm>
        </p:grpSpPr>
        <p:sp>
          <p:nvSpPr>
            <p:cNvPr id="17" name="文本框 16">
              <a:extLst>
                <a:ext uri="{FF2B5EF4-FFF2-40B4-BE49-F238E27FC236}">
                  <a16:creationId xmlns:a16="http://schemas.microsoft.com/office/drawing/2014/main" id="{F9A7794B-1FF6-4B54-81D5-4DAE11514542}"/>
                </a:ext>
              </a:extLst>
            </p:cNvPr>
            <p:cNvSpPr txBox="1"/>
            <p:nvPr/>
          </p:nvSpPr>
          <p:spPr>
            <a:xfrm>
              <a:off x="1258900" y="2017885"/>
              <a:ext cx="1484975" cy="1015663"/>
            </a:xfrm>
            <a:prstGeom prst="rect">
              <a:avLst/>
            </a:prstGeom>
            <a:noFill/>
          </p:spPr>
          <p:txBody>
            <a:bodyPr wrap="square" rtlCol="0">
              <a:spAutoFit/>
            </a:bodyPr>
            <a:lstStyle/>
            <a:p>
              <a:pPr algn="ctr"/>
              <a:r>
                <a:rPr lang="en-US" altLang="zh-CN" sz="6000" dirty="0">
                  <a:gradFill flip="none" rotWithShape="1">
                    <a:gsLst>
                      <a:gs pos="0">
                        <a:schemeClr val="accent1"/>
                      </a:gs>
                      <a:gs pos="100000">
                        <a:schemeClr val="accent1">
                          <a:alpha val="99000"/>
                        </a:schemeClr>
                      </a:gs>
                    </a:gsLst>
                    <a:lin ang="16200000" scaled="1"/>
                    <a:tileRect/>
                  </a:gradFill>
                  <a:latin typeface="+mj-ea"/>
                  <a:ea typeface="+mj-ea"/>
                </a:rPr>
                <a:t>02</a:t>
              </a:r>
              <a:endParaRPr lang="zh-CN" altLang="en-US" sz="6000" dirty="0">
                <a:gradFill flip="none" rotWithShape="1">
                  <a:gsLst>
                    <a:gs pos="0">
                      <a:schemeClr val="accent1"/>
                    </a:gs>
                    <a:gs pos="100000">
                      <a:schemeClr val="accent1">
                        <a:alpha val="99000"/>
                      </a:schemeClr>
                    </a:gs>
                  </a:gsLst>
                  <a:lin ang="16200000" scaled="1"/>
                  <a:tileRect/>
                </a:gradFill>
                <a:latin typeface="+mj-ea"/>
                <a:ea typeface="+mj-ea"/>
              </a:endParaRPr>
            </a:p>
          </p:txBody>
        </p:sp>
        <p:sp>
          <p:nvSpPr>
            <p:cNvPr id="18" name="文本框 17">
              <a:extLst>
                <a:ext uri="{FF2B5EF4-FFF2-40B4-BE49-F238E27FC236}">
                  <a16:creationId xmlns:a16="http://schemas.microsoft.com/office/drawing/2014/main" id="{314895D1-1DBD-437D-9A92-78C8EAA5BEA8}"/>
                </a:ext>
              </a:extLst>
            </p:cNvPr>
            <p:cNvSpPr txBox="1"/>
            <p:nvPr/>
          </p:nvSpPr>
          <p:spPr>
            <a:xfrm>
              <a:off x="2276670" y="2114256"/>
              <a:ext cx="3493673" cy="584775"/>
            </a:xfrm>
            <a:prstGeom prst="rect">
              <a:avLst/>
            </a:prstGeom>
            <a:noFill/>
          </p:spPr>
          <p:txBody>
            <a:bodyPr wrap="square" rtlCol="0">
              <a:spAutoFit/>
            </a:bodyPr>
            <a:lstStyle/>
            <a:p>
              <a:pPr algn="ctr"/>
              <a:r>
                <a:rPr lang="zh-CN" altLang="en-US" sz="3200" b="1" dirty="0">
                  <a:solidFill>
                    <a:schemeClr val="accent1"/>
                  </a:solidFill>
                  <a:latin typeface="+mj-ea"/>
                  <a:ea typeface="+mj-ea"/>
                </a:rPr>
                <a:t>学习方法</a:t>
              </a:r>
            </a:p>
          </p:txBody>
        </p:sp>
        <p:sp>
          <p:nvSpPr>
            <p:cNvPr id="19" name="矩形 18">
              <a:extLst>
                <a:ext uri="{FF2B5EF4-FFF2-40B4-BE49-F238E27FC236}">
                  <a16:creationId xmlns:a16="http://schemas.microsoft.com/office/drawing/2014/main" id="{919283B8-3392-4642-97D9-4D01DD3B35BC}"/>
                </a:ext>
              </a:extLst>
            </p:cNvPr>
            <p:cNvSpPr/>
            <p:nvPr/>
          </p:nvSpPr>
          <p:spPr>
            <a:xfrm>
              <a:off x="2562025" y="2622042"/>
              <a:ext cx="2899121" cy="261610"/>
            </a:xfrm>
            <a:prstGeom prst="rect">
              <a:avLst/>
            </a:prstGeom>
          </p:spPr>
          <p:txBody>
            <a:bodyPr wrap="square">
              <a:spAutoFit/>
            </a:bodyPr>
            <a:lstStyle/>
            <a:p>
              <a:pPr algn="dist"/>
              <a:r>
                <a:rPr lang="zh-CN" altLang="en-US" sz="1100" cap="all" dirty="0"/>
                <a:t>Please enter the title text</a:t>
              </a:r>
            </a:p>
          </p:txBody>
        </p:sp>
      </p:grpSp>
      <p:grpSp>
        <p:nvGrpSpPr>
          <p:cNvPr id="20" name="组合 19">
            <a:extLst>
              <a:ext uri="{FF2B5EF4-FFF2-40B4-BE49-F238E27FC236}">
                <a16:creationId xmlns:a16="http://schemas.microsoft.com/office/drawing/2014/main" id="{8B19E268-7C11-4B71-91EE-B694E66EBBB1}"/>
              </a:ext>
            </a:extLst>
          </p:cNvPr>
          <p:cNvGrpSpPr/>
          <p:nvPr/>
        </p:nvGrpSpPr>
        <p:grpSpPr>
          <a:xfrm>
            <a:off x="2447608" y="4898656"/>
            <a:ext cx="4511443" cy="1015663"/>
            <a:chOff x="1258900" y="2017885"/>
            <a:chExt cx="4511443" cy="1015663"/>
          </a:xfrm>
        </p:grpSpPr>
        <p:sp>
          <p:nvSpPr>
            <p:cNvPr id="21" name="文本框 20">
              <a:extLst>
                <a:ext uri="{FF2B5EF4-FFF2-40B4-BE49-F238E27FC236}">
                  <a16:creationId xmlns:a16="http://schemas.microsoft.com/office/drawing/2014/main" id="{4F301599-9A32-45CF-968D-9FBE31E1DB63}"/>
                </a:ext>
              </a:extLst>
            </p:cNvPr>
            <p:cNvSpPr txBox="1"/>
            <p:nvPr/>
          </p:nvSpPr>
          <p:spPr>
            <a:xfrm>
              <a:off x="1258900" y="2017885"/>
              <a:ext cx="1484975" cy="1015663"/>
            </a:xfrm>
            <a:prstGeom prst="rect">
              <a:avLst/>
            </a:prstGeom>
            <a:noFill/>
          </p:spPr>
          <p:txBody>
            <a:bodyPr wrap="square" rtlCol="0">
              <a:spAutoFit/>
            </a:bodyPr>
            <a:lstStyle/>
            <a:p>
              <a:pPr algn="ctr"/>
              <a:r>
                <a:rPr lang="en-US" altLang="zh-CN" sz="6000" dirty="0">
                  <a:gradFill flip="none" rotWithShape="1">
                    <a:gsLst>
                      <a:gs pos="0">
                        <a:schemeClr val="accent1"/>
                      </a:gs>
                      <a:gs pos="100000">
                        <a:schemeClr val="accent1">
                          <a:alpha val="99000"/>
                        </a:schemeClr>
                      </a:gs>
                    </a:gsLst>
                    <a:lin ang="16200000" scaled="1"/>
                    <a:tileRect/>
                  </a:gradFill>
                  <a:latin typeface="+mj-ea"/>
                  <a:ea typeface="+mj-ea"/>
                </a:rPr>
                <a:t>04</a:t>
              </a:r>
              <a:endParaRPr lang="zh-CN" altLang="en-US" sz="6000" dirty="0">
                <a:gradFill flip="none" rotWithShape="1">
                  <a:gsLst>
                    <a:gs pos="0">
                      <a:schemeClr val="accent1"/>
                    </a:gs>
                    <a:gs pos="100000">
                      <a:schemeClr val="accent1">
                        <a:alpha val="99000"/>
                      </a:schemeClr>
                    </a:gs>
                  </a:gsLst>
                  <a:lin ang="16200000" scaled="1"/>
                  <a:tileRect/>
                </a:gradFill>
                <a:latin typeface="+mj-ea"/>
                <a:ea typeface="+mj-ea"/>
              </a:endParaRPr>
            </a:p>
          </p:txBody>
        </p:sp>
        <p:sp>
          <p:nvSpPr>
            <p:cNvPr id="22" name="文本框 21">
              <a:extLst>
                <a:ext uri="{FF2B5EF4-FFF2-40B4-BE49-F238E27FC236}">
                  <a16:creationId xmlns:a16="http://schemas.microsoft.com/office/drawing/2014/main" id="{27BDA1AA-0638-4462-ACA6-D099C5BCAE48}"/>
                </a:ext>
              </a:extLst>
            </p:cNvPr>
            <p:cNvSpPr txBox="1"/>
            <p:nvPr/>
          </p:nvSpPr>
          <p:spPr>
            <a:xfrm>
              <a:off x="2276670" y="2114256"/>
              <a:ext cx="3493673" cy="584775"/>
            </a:xfrm>
            <a:prstGeom prst="rect">
              <a:avLst/>
            </a:prstGeom>
            <a:noFill/>
          </p:spPr>
          <p:txBody>
            <a:bodyPr wrap="square" rtlCol="0">
              <a:spAutoFit/>
            </a:bodyPr>
            <a:lstStyle/>
            <a:p>
              <a:pPr algn="ctr"/>
              <a:r>
                <a:rPr lang="zh-CN" altLang="en-US" sz="3200" b="1" dirty="0">
                  <a:solidFill>
                    <a:schemeClr val="accent1"/>
                  </a:solidFill>
                  <a:latin typeface="+mj-ea"/>
                  <a:ea typeface="+mj-ea"/>
                </a:rPr>
                <a:t>总结和提问</a:t>
              </a:r>
            </a:p>
          </p:txBody>
        </p:sp>
        <p:sp>
          <p:nvSpPr>
            <p:cNvPr id="23" name="矩形 22">
              <a:extLst>
                <a:ext uri="{FF2B5EF4-FFF2-40B4-BE49-F238E27FC236}">
                  <a16:creationId xmlns:a16="http://schemas.microsoft.com/office/drawing/2014/main" id="{07BFD3CB-8B05-4639-A9CB-6BB32B8DB0A7}"/>
                </a:ext>
              </a:extLst>
            </p:cNvPr>
            <p:cNvSpPr/>
            <p:nvPr/>
          </p:nvSpPr>
          <p:spPr>
            <a:xfrm>
              <a:off x="2562025" y="2622042"/>
              <a:ext cx="2899121" cy="261610"/>
            </a:xfrm>
            <a:prstGeom prst="rect">
              <a:avLst/>
            </a:prstGeom>
          </p:spPr>
          <p:txBody>
            <a:bodyPr wrap="square">
              <a:spAutoFit/>
            </a:bodyPr>
            <a:lstStyle/>
            <a:p>
              <a:pPr algn="dist"/>
              <a:r>
                <a:rPr lang="zh-CN" altLang="en-US" sz="1100" cap="all" dirty="0"/>
                <a:t>Please enter the title text</a:t>
              </a:r>
            </a:p>
          </p:txBody>
        </p:sp>
      </p:grpSp>
      <p:grpSp>
        <p:nvGrpSpPr>
          <p:cNvPr id="24" name="组合 23">
            <a:extLst>
              <a:ext uri="{FF2B5EF4-FFF2-40B4-BE49-F238E27FC236}">
                <a16:creationId xmlns:a16="http://schemas.microsoft.com/office/drawing/2014/main" id="{AC351A37-DEDC-4C30-8546-CC9E121237B3}"/>
              </a:ext>
            </a:extLst>
          </p:cNvPr>
          <p:cNvGrpSpPr/>
          <p:nvPr/>
        </p:nvGrpSpPr>
        <p:grpSpPr>
          <a:xfrm>
            <a:off x="2447608" y="3581166"/>
            <a:ext cx="4511443" cy="1015663"/>
            <a:chOff x="1258900" y="2017885"/>
            <a:chExt cx="4511443" cy="1015663"/>
          </a:xfrm>
        </p:grpSpPr>
        <p:sp>
          <p:nvSpPr>
            <p:cNvPr id="25" name="文本框 24">
              <a:extLst>
                <a:ext uri="{FF2B5EF4-FFF2-40B4-BE49-F238E27FC236}">
                  <a16:creationId xmlns:a16="http://schemas.microsoft.com/office/drawing/2014/main" id="{B541AEBB-5394-4032-896F-DD9314C8D11B}"/>
                </a:ext>
              </a:extLst>
            </p:cNvPr>
            <p:cNvSpPr txBox="1"/>
            <p:nvPr/>
          </p:nvSpPr>
          <p:spPr>
            <a:xfrm>
              <a:off x="1258900" y="2017885"/>
              <a:ext cx="1484975" cy="1015663"/>
            </a:xfrm>
            <a:prstGeom prst="rect">
              <a:avLst/>
            </a:prstGeom>
            <a:noFill/>
          </p:spPr>
          <p:txBody>
            <a:bodyPr wrap="square" rtlCol="0">
              <a:spAutoFit/>
            </a:bodyPr>
            <a:lstStyle/>
            <a:p>
              <a:pPr algn="ctr"/>
              <a:r>
                <a:rPr lang="en-US" altLang="zh-CN" sz="6000" dirty="0">
                  <a:gradFill flip="none" rotWithShape="1">
                    <a:gsLst>
                      <a:gs pos="0">
                        <a:schemeClr val="accent1"/>
                      </a:gs>
                      <a:gs pos="100000">
                        <a:schemeClr val="accent1">
                          <a:alpha val="99000"/>
                        </a:schemeClr>
                      </a:gs>
                    </a:gsLst>
                    <a:lin ang="16200000" scaled="1"/>
                    <a:tileRect/>
                  </a:gradFill>
                  <a:latin typeface="+mj-ea"/>
                  <a:ea typeface="+mj-ea"/>
                </a:rPr>
                <a:t>03</a:t>
              </a:r>
              <a:endParaRPr lang="zh-CN" altLang="en-US" sz="6000" dirty="0">
                <a:gradFill flip="none" rotWithShape="1">
                  <a:gsLst>
                    <a:gs pos="0">
                      <a:schemeClr val="accent1"/>
                    </a:gs>
                    <a:gs pos="100000">
                      <a:schemeClr val="accent1">
                        <a:alpha val="99000"/>
                      </a:schemeClr>
                    </a:gs>
                  </a:gsLst>
                  <a:lin ang="16200000" scaled="1"/>
                  <a:tileRect/>
                </a:gradFill>
                <a:latin typeface="+mj-ea"/>
                <a:ea typeface="+mj-ea"/>
              </a:endParaRPr>
            </a:p>
          </p:txBody>
        </p:sp>
        <p:sp>
          <p:nvSpPr>
            <p:cNvPr id="26" name="文本框 25">
              <a:extLst>
                <a:ext uri="{FF2B5EF4-FFF2-40B4-BE49-F238E27FC236}">
                  <a16:creationId xmlns:a16="http://schemas.microsoft.com/office/drawing/2014/main" id="{4F586EBB-FA66-4B6A-9144-BFE328C920C6}"/>
                </a:ext>
              </a:extLst>
            </p:cNvPr>
            <p:cNvSpPr txBox="1"/>
            <p:nvPr/>
          </p:nvSpPr>
          <p:spPr>
            <a:xfrm>
              <a:off x="2276670" y="2114256"/>
              <a:ext cx="3493673" cy="584775"/>
            </a:xfrm>
            <a:prstGeom prst="rect">
              <a:avLst/>
            </a:prstGeom>
            <a:noFill/>
          </p:spPr>
          <p:txBody>
            <a:bodyPr wrap="square" rtlCol="0">
              <a:spAutoFit/>
            </a:bodyPr>
            <a:lstStyle/>
            <a:p>
              <a:pPr algn="ctr"/>
              <a:r>
                <a:rPr lang="zh-CN" altLang="en-US" sz="3200" b="1" dirty="0">
                  <a:solidFill>
                    <a:schemeClr val="accent1"/>
                  </a:solidFill>
                  <a:latin typeface="+mj-ea"/>
                  <a:ea typeface="+mj-ea"/>
                </a:rPr>
                <a:t>调整心态</a:t>
              </a:r>
            </a:p>
          </p:txBody>
        </p:sp>
        <p:sp>
          <p:nvSpPr>
            <p:cNvPr id="27" name="矩形 26">
              <a:extLst>
                <a:ext uri="{FF2B5EF4-FFF2-40B4-BE49-F238E27FC236}">
                  <a16:creationId xmlns:a16="http://schemas.microsoft.com/office/drawing/2014/main" id="{AC395F6C-3EAE-47BA-BE96-154D73CD009B}"/>
                </a:ext>
              </a:extLst>
            </p:cNvPr>
            <p:cNvSpPr/>
            <p:nvPr/>
          </p:nvSpPr>
          <p:spPr>
            <a:xfrm>
              <a:off x="2562025" y="2622042"/>
              <a:ext cx="2899121" cy="261610"/>
            </a:xfrm>
            <a:prstGeom prst="rect">
              <a:avLst/>
            </a:prstGeom>
          </p:spPr>
          <p:txBody>
            <a:bodyPr wrap="square">
              <a:spAutoFit/>
            </a:bodyPr>
            <a:lstStyle/>
            <a:p>
              <a:pPr algn="dist"/>
              <a:r>
                <a:rPr lang="zh-CN" altLang="en-US" sz="1100" cap="all" dirty="0"/>
                <a:t>Please enter the title text</a:t>
              </a:r>
            </a:p>
          </p:txBody>
        </p:sp>
      </p:grpSp>
      <p:sp>
        <p:nvSpPr>
          <p:cNvPr id="33" name="矩形: 圆角 32">
            <a:extLst>
              <a:ext uri="{FF2B5EF4-FFF2-40B4-BE49-F238E27FC236}">
                <a16:creationId xmlns:a16="http://schemas.microsoft.com/office/drawing/2014/main" id="{2372BD7B-89DD-4D7C-B238-F94F68A860C3}"/>
              </a:ext>
            </a:extLst>
          </p:cNvPr>
          <p:cNvSpPr/>
          <p:nvPr/>
        </p:nvSpPr>
        <p:spPr>
          <a:xfrm>
            <a:off x="666750" y="728743"/>
            <a:ext cx="10858500" cy="5511800"/>
          </a:xfrm>
          <a:prstGeom prst="roundRect">
            <a:avLst>
              <a:gd name="adj" fmla="val 2224"/>
            </a:avLst>
          </a:prstGeom>
          <a:noFill/>
          <a:ln>
            <a:gradFill flip="none" rotWithShape="1">
              <a:gsLst>
                <a:gs pos="26000">
                  <a:schemeClr val="accent1">
                    <a:lumMod val="5000"/>
                    <a:lumOff val="95000"/>
                    <a:alpha val="0"/>
                  </a:schemeClr>
                </a:gs>
                <a:gs pos="100000">
                  <a:schemeClr val="accent1"/>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Tree>
    <p:extLst>
      <p:ext uri="{BB962C8B-B14F-4D97-AF65-F5344CB8AC3E}">
        <p14:creationId xmlns:p14="http://schemas.microsoft.com/office/powerpoint/2010/main" val="9543484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05294C-FC6A-4035-91E0-D52425BE624A}"/>
              </a:ext>
            </a:extLst>
          </p:cNvPr>
          <p:cNvSpPr>
            <a:spLocks noGrp="1"/>
          </p:cNvSpPr>
          <p:nvPr>
            <p:ph type="title"/>
          </p:nvPr>
        </p:nvSpPr>
        <p:spPr/>
        <p:txBody>
          <a:bodyPr/>
          <a:lstStyle/>
          <a:p>
            <a:r>
              <a:rPr lang="zh-CN" altLang="en-US" dirty="0"/>
              <a:t>敢为人先 勇毅前行</a:t>
            </a:r>
          </a:p>
        </p:txBody>
      </p:sp>
      <p:sp>
        <p:nvSpPr>
          <p:cNvPr id="8" name="文本占位符 67">
            <a:extLst>
              <a:ext uri="{FF2B5EF4-FFF2-40B4-BE49-F238E27FC236}">
                <a16:creationId xmlns:a16="http://schemas.microsoft.com/office/drawing/2014/main" id="{228E0332-99A7-4980-83B8-CE3569286BF6}"/>
              </a:ext>
            </a:extLst>
          </p:cNvPr>
          <p:cNvSpPr txBox="1">
            <a:spLocks/>
          </p:cNvSpPr>
          <p:nvPr/>
        </p:nvSpPr>
        <p:spPr>
          <a:xfrm>
            <a:off x="6473665" y="4111309"/>
            <a:ext cx="1599802" cy="350676"/>
          </a:xfrm>
          <a:prstGeom prst="rect">
            <a:avLst/>
          </a:prstGeom>
        </p:spPr>
        <p:txBody>
          <a:bodyPr>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a:solidFill>
                  <a:schemeClr val="bg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t>日期</a:t>
            </a:r>
            <a:endParaRPr lang="zh-CN" altLang="en-US" dirty="0"/>
          </a:p>
        </p:txBody>
      </p:sp>
      <p:grpSp>
        <p:nvGrpSpPr>
          <p:cNvPr id="9" name="组合 8">
            <a:extLst>
              <a:ext uri="{FF2B5EF4-FFF2-40B4-BE49-F238E27FC236}">
                <a16:creationId xmlns:a16="http://schemas.microsoft.com/office/drawing/2014/main" id="{D4346D48-15A1-4636-8E43-8A9A324B6073}"/>
              </a:ext>
            </a:extLst>
          </p:cNvPr>
          <p:cNvGrpSpPr/>
          <p:nvPr/>
        </p:nvGrpSpPr>
        <p:grpSpPr>
          <a:xfrm>
            <a:off x="3169920" y="3550384"/>
            <a:ext cx="5851776" cy="241357"/>
            <a:chOff x="3169920" y="3550384"/>
            <a:chExt cx="5851776" cy="241357"/>
          </a:xfrm>
        </p:grpSpPr>
        <p:sp>
          <p:nvSpPr>
            <p:cNvPr id="10" name="副标题 16">
              <a:extLst>
                <a:ext uri="{FF2B5EF4-FFF2-40B4-BE49-F238E27FC236}">
                  <a16:creationId xmlns:a16="http://schemas.microsoft.com/office/drawing/2014/main" id="{A44F00A2-24DB-4D71-A47A-66F55ED5D303}"/>
                </a:ext>
              </a:extLst>
            </p:cNvPr>
            <p:cNvSpPr txBox="1">
              <a:spLocks/>
            </p:cNvSpPr>
            <p:nvPr/>
          </p:nvSpPr>
          <p:spPr>
            <a:xfrm>
              <a:off x="4774355" y="3550384"/>
              <a:ext cx="2643291" cy="241357"/>
            </a:xfrm>
            <a:prstGeom prst="rect">
              <a:avLst/>
            </a:prstGeom>
          </p:spPr>
          <p:txBody>
            <a:bodyPr anchor="ctr" anchorCtr="1"/>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sz="1600" dirty="0">
                  <a:ea typeface="微软雅黑 Light" panose="020B0502040204020203" pitchFamily="34" charset="-122"/>
                </a:rPr>
                <a:t>Southwest University</a:t>
              </a:r>
              <a:endParaRPr lang="zh-CN" altLang="en-US" sz="1600" dirty="0">
                <a:ea typeface="微软雅黑 Light" panose="020B0502040204020203" pitchFamily="34" charset="-122"/>
              </a:endParaRPr>
            </a:p>
          </p:txBody>
        </p:sp>
        <p:cxnSp>
          <p:nvCxnSpPr>
            <p:cNvPr id="11" name="直接连接符 10">
              <a:extLst>
                <a:ext uri="{FF2B5EF4-FFF2-40B4-BE49-F238E27FC236}">
                  <a16:creationId xmlns:a16="http://schemas.microsoft.com/office/drawing/2014/main" id="{FBF1C835-6E83-465A-B0CC-89AE326E3B43}"/>
                </a:ext>
              </a:extLst>
            </p:cNvPr>
            <p:cNvCxnSpPr/>
            <p:nvPr/>
          </p:nvCxnSpPr>
          <p:spPr>
            <a:xfrm>
              <a:off x="7218096" y="3671062"/>
              <a:ext cx="1803600" cy="0"/>
            </a:xfrm>
            <a:prstGeom prst="line">
              <a:avLst/>
            </a:prstGeom>
            <a:ln w="12700">
              <a:solidFill>
                <a:schemeClr val="accent1">
                  <a:alpha val="50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5CBCE2E1-EB72-4466-AC72-633A5CDAB05E}"/>
                </a:ext>
              </a:extLst>
            </p:cNvPr>
            <p:cNvCxnSpPr>
              <a:cxnSpLocks/>
            </p:cNvCxnSpPr>
            <p:nvPr/>
          </p:nvCxnSpPr>
          <p:spPr>
            <a:xfrm>
              <a:off x="3169920" y="3671062"/>
              <a:ext cx="1803983" cy="0"/>
            </a:xfrm>
            <a:prstGeom prst="line">
              <a:avLst/>
            </a:prstGeom>
            <a:ln w="12700">
              <a:solidFill>
                <a:schemeClr val="accent1">
                  <a:alpha val="50000"/>
                </a:schemeClr>
              </a:solidFill>
              <a:headEnd type="none"/>
              <a:tailEnd type="ova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83829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a:extLst>
              <a:ext uri="{FF2B5EF4-FFF2-40B4-BE49-F238E27FC236}">
                <a16:creationId xmlns:a16="http://schemas.microsoft.com/office/drawing/2014/main" id="{81847B88-7830-4C72-9D99-FC23A83C3596}"/>
              </a:ext>
            </a:extLst>
          </p:cNvPr>
          <p:cNvSpPr>
            <a:spLocks noGrp="1"/>
          </p:cNvSpPr>
          <p:nvPr>
            <p:ph type="body" sz="quarter" idx="12"/>
          </p:nvPr>
        </p:nvSpPr>
        <p:spPr/>
        <p:txBody>
          <a:bodyPr/>
          <a:lstStyle/>
          <a:p>
            <a:r>
              <a:rPr lang="en-US" altLang="zh-CN" dirty="0"/>
              <a:t>01</a:t>
            </a:r>
            <a:endParaRPr lang="zh-CN" altLang="en-US" dirty="0"/>
          </a:p>
        </p:txBody>
      </p:sp>
      <p:sp>
        <p:nvSpPr>
          <p:cNvPr id="2" name="标题 1">
            <a:extLst>
              <a:ext uri="{FF2B5EF4-FFF2-40B4-BE49-F238E27FC236}">
                <a16:creationId xmlns:a16="http://schemas.microsoft.com/office/drawing/2014/main" id="{175FC8E0-C6E0-4F4A-92A3-7DEB562E9C51}"/>
              </a:ext>
            </a:extLst>
          </p:cNvPr>
          <p:cNvSpPr>
            <a:spLocks noGrp="1"/>
          </p:cNvSpPr>
          <p:nvPr>
            <p:ph type="title"/>
          </p:nvPr>
        </p:nvSpPr>
        <p:spPr/>
        <p:txBody>
          <a:bodyPr/>
          <a:lstStyle/>
          <a:p>
            <a:r>
              <a:rPr lang="zh-CN" altLang="en-US" dirty="0"/>
              <a:t>课程性质</a:t>
            </a:r>
          </a:p>
        </p:txBody>
      </p:sp>
    </p:spTree>
    <p:extLst>
      <p:ext uri="{BB962C8B-B14F-4D97-AF65-F5344CB8AC3E}">
        <p14:creationId xmlns:p14="http://schemas.microsoft.com/office/powerpoint/2010/main" val="395439650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idx="4294967295"/>
          </p:nvPr>
        </p:nvSpPr>
        <p:spPr>
          <a:xfrm>
            <a:off x="551384" y="692696"/>
            <a:ext cx="10972800" cy="778098"/>
          </a:xfrm>
          <a:prstGeom prst="rect">
            <a:avLst/>
          </a:prstGeom>
        </p:spPr>
        <p:txBody>
          <a:bodyPr/>
          <a:lstStyle/>
          <a:p>
            <a:pPr algn="l"/>
            <a:r>
              <a:rPr lang="zh-CN" altLang="en-US" sz="4000" dirty="0">
                <a:solidFill>
                  <a:schemeClr val="tx1"/>
                </a:solidFill>
              </a:rPr>
              <a:t>课程的性质、目的和任务：</a:t>
            </a:r>
          </a:p>
        </p:txBody>
      </p:sp>
      <p:sp>
        <p:nvSpPr>
          <p:cNvPr id="137219" name="Rectangle 3"/>
          <p:cNvSpPr>
            <a:spLocks noGrp="1" noChangeArrowheads="1"/>
          </p:cNvSpPr>
          <p:nvPr>
            <p:ph idx="4294967295"/>
          </p:nvPr>
        </p:nvSpPr>
        <p:spPr>
          <a:xfrm>
            <a:off x="839416" y="1470794"/>
            <a:ext cx="10972800" cy="2030214"/>
          </a:xfrm>
          <a:prstGeom prst="rect">
            <a:avLst/>
          </a:prstGeom>
          <a:noFill/>
          <a:ln/>
        </p:spPr>
        <p:txBody>
          <a:bodyPr/>
          <a:lstStyle/>
          <a:p>
            <a:pPr marL="0" indent="0">
              <a:buNone/>
            </a:pPr>
            <a:r>
              <a:rPr lang="zh-CN" altLang="zh-CN" sz="2400" dirty="0"/>
              <a:t>《高等数学</a:t>
            </a:r>
            <a:r>
              <a:rPr lang="en-US" altLang="zh-CN" sz="2400" dirty="0"/>
              <a:t>IA</a:t>
            </a:r>
            <a:r>
              <a:rPr lang="zh-CN" altLang="zh-CN" sz="2400" dirty="0"/>
              <a:t>》是</a:t>
            </a:r>
            <a:r>
              <a:rPr lang="zh-CN" altLang="en-US" sz="2400" dirty="0"/>
              <a:t>计算机相关</a:t>
            </a:r>
            <a:r>
              <a:rPr lang="zh-CN" altLang="zh-CN" sz="2400" dirty="0"/>
              <a:t>专业的学科基础必修课程。 通过对课程内容的学习，使学生掌握一元函数微积分的</a:t>
            </a:r>
            <a:r>
              <a:rPr lang="zh-CN" altLang="zh-CN" sz="2400" dirty="0">
                <a:solidFill>
                  <a:srgbClr val="009900"/>
                </a:solidFill>
              </a:rPr>
              <a:t>基本概念、基本理论和基本方法</a:t>
            </a:r>
            <a:r>
              <a:rPr lang="zh-CN" altLang="zh-CN" sz="2400" dirty="0"/>
              <a:t>，为</a:t>
            </a:r>
            <a:r>
              <a:rPr lang="zh-CN" altLang="zh-CN" sz="2400" dirty="0">
                <a:solidFill>
                  <a:srgbClr val="000000"/>
                </a:solidFill>
              </a:rPr>
              <a:t>《高等数学</a:t>
            </a:r>
            <a:r>
              <a:rPr lang="en-US" altLang="zh-CN" sz="2400" dirty="0">
                <a:solidFill>
                  <a:srgbClr val="000000"/>
                </a:solidFill>
              </a:rPr>
              <a:t>IB</a:t>
            </a:r>
            <a:r>
              <a:rPr lang="zh-CN" altLang="zh-CN" sz="2400" dirty="0">
                <a:solidFill>
                  <a:srgbClr val="000000"/>
                </a:solidFill>
              </a:rPr>
              <a:t>》</a:t>
            </a:r>
            <a:r>
              <a:rPr lang="zh-CN" altLang="zh-CN" sz="2400" dirty="0"/>
              <a:t>多元函数微积分的学习</a:t>
            </a:r>
            <a:r>
              <a:rPr lang="zh-CN" altLang="zh-CN" sz="2400" dirty="0">
                <a:solidFill>
                  <a:srgbClr val="0000A3"/>
                </a:solidFill>
              </a:rPr>
              <a:t>奠定基础</a:t>
            </a:r>
            <a:r>
              <a:rPr lang="zh-CN" altLang="zh-CN" sz="2400" dirty="0"/>
              <a:t>，为其他专业课的学习奠定必要的数学基础。通过理论证明、实例分析、习题练习等</a:t>
            </a:r>
            <a:r>
              <a:rPr lang="zh-CN" altLang="zh-CN" sz="2400" dirty="0">
                <a:solidFill>
                  <a:srgbClr val="FF0000"/>
                </a:solidFill>
              </a:rPr>
              <a:t>培养</a:t>
            </a:r>
            <a:r>
              <a:rPr lang="zh-CN" altLang="zh-CN" sz="2400" dirty="0"/>
              <a:t>学生</a:t>
            </a:r>
            <a:r>
              <a:rPr lang="zh-CN" altLang="zh-CN" sz="2400" dirty="0">
                <a:solidFill>
                  <a:srgbClr val="009900"/>
                </a:solidFill>
              </a:rPr>
              <a:t>抽象思维能力</a:t>
            </a:r>
            <a:r>
              <a:rPr lang="zh-CN" altLang="zh-CN" sz="2400" dirty="0"/>
              <a:t>、</a:t>
            </a:r>
            <a:r>
              <a:rPr lang="zh-CN" altLang="zh-CN" sz="2400" dirty="0">
                <a:solidFill>
                  <a:srgbClr val="009900"/>
                </a:solidFill>
              </a:rPr>
              <a:t>逻辑推理能力</a:t>
            </a:r>
            <a:r>
              <a:rPr lang="zh-CN" altLang="zh-CN" sz="2400" dirty="0"/>
              <a:t>和</a:t>
            </a:r>
            <a:r>
              <a:rPr lang="zh-CN" altLang="zh-CN" sz="2400" dirty="0">
                <a:solidFill>
                  <a:srgbClr val="009900"/>
                </a:solidFill>
              </a:rPr>
              <a:t>计算技能</a:t>
            </a:r>
            <a:r>
              <a:rPr lang="zh-CN" altLang="zh-CN" sz="2400" dirty="0"/>
              <a:t>，</a:t>
            </a:r>
            <a:r>
              <a:rPr lang="zh-CN" altLang="zh-CN" sz="2400" dirty="0">
                <a:solidFill>
                  <a:srgbClr val="FF0000"/>
                </a:solidFill>
              </a:rPr>
              <a:t>培养</a:t>
            </a:r>
            <a:r>
              <a:rPr lang="zh-CN" altLang="zh-CN" sz="2400" dirty="0"/>
              <a:t>学生</a:t>
            </a:r>
            <a:r>
              <a:rPr lang="zh-CN" altLang="zh-CN" sz="2400" dirty="0">
                <a:solidFill>
                  <a:srgbClr val="0066FF"/>
                </a:solidFill>
              </a:rPr>
              <a:t>分析问题、解决问题的能力</a:t>
            </a:r>
            <a:r>
              <a:rPr lang="zh-CN" altLang="zh-CN" sz="2400" dirty="0"/>
              <a:t>，初步</a:t>
            </a:r>
            <a:r>
              <a:rPr lang="zh-CN" altLang="zh-CN" sz="2400" dirty="0">
                <a:solidFill>
                  <a:srgbClr val="0070C0"/>
                </a:solidFill>
              </a:rPr>
              <a:t>树立建模意识</a:t>
            </a:r>
            <a:r>
              <a:rPr lang="zh-CN" altLang="zh-CN" sz="2400" dirty="0"/>
              <a:t>。</a:t>
            </a:r>
            <a:endParaRPr lang="en-US" altLang="zh-CN" sz="2400" dirty="0"/>
          </a:p>
        </p:txBody>
      </p:sp>
      <p:sp>
        <p:nvSpPr>
          <p:cNvPr id="2" name="矩形 1"/>
          <p:cNvSpPr/>
          <p:nvPr/>
        </p:nvSpPr>
        <p:spPr>
          <a:xfrm>
            <a:off x="839416" y="3645024"/>
            <a:ext cx="10900792" cy="2012859"/>
          </a:xfrm>
          <a:prstGeom prst="rect">
            <a:avLst/>
          </a:prstGeom>
        </p:spPr>
        <p:txBody>
          <a:bodyPr wrap="square">
            <a:spAutoFit/>
          </a:bodyPr>
          <a:lstStyle/>
          <a:p>
            <a:pPr lvl="0" algn="l">
              <a:spcBef>
                <a:spcPct val="20000"/>
              </a:spcBef>
            </a:pPr>
            <a:r>
              <a:rPr lang="en-US" altLang="zh-CN" sz="2400" b="0" kern="0" dirty="0">
                <a:solidFill>
                  <a:srgbClr val="000000"/>
                </a:solidFill>
                <a:latin typeface="Times New Roman"/>
                <a:ea typeface="宋体"/>
              </a:rPr>
              <a:t>1</a:t>
            </a:r>
            <a:r>
              <a:rPr lang="en-US" altLang="zh-CN" sz="2400" b="0" kern="0" dirty="0">
                <a:solidFill>
                  <a:srgbClr val="000000"/>
                </a:solidFill>
                <a:latin typeface="+mn-ea"/>
              </a:rPr>
              <a:t>. </a:t>
            </a:r>
            <a:r>
              <a:rPr lang="zh-CN" altLang="zh-CN" sz="2400" b="0" kern="0" dirty="0">
                <a:solidFill>
                  <a:srgbClr val="000000"/>
                </a:solidFill>
                <a:latin typeface="+mn-ea"/>
              </a:rPr>
              <a:t>课程目标</a:t>
            </a:r>
            <a:r>
              <a:rPr lang="en-US" altLang="zh-CN" sz="2400" b="0" kern="0" dirty="0">
                <a:solidFill>
                  <a:srgbClr val="000000"/>
                </a:solidFill>
                <a:latin typeface="+mn-ea"/>
              </a:rPr>
              <a:t>1</a:t>
            </a:r>
            <a:r>
              <a:rPr lang="zh-CN" altLang="zh-CN" sz="2400" b="0" kern="0" dirty="0">
                <a:solidFill>
                  <a:srgbClr val="000000"/>
                </a:solidFill>
                <a:latin typeface="+mn-ea"/>
              </a:rPr>
              <a:t>：掌握一元函数微积分相关的基本概念、基本理论、基本方法，理解极限、微分和积分蕴含的</a:t>
            </a:r>
            <a:r>
              <a:rPr lang="zh-CN" altLang="zh-CN" sz="2400" b="0" kern="0" dirty="0">
                <a:solidFill>
                  <a:srgbClr val="FF0000"/>
                </a:solidFill>
                <a:latin typeface="+mn-ea"/>
              </a:rPr>
              <a:t>数学思想</a:t>
            </a:r>
            <a:r>
              <a:rPr lang="zh-CN" altLang="zh-CN" sz="2400" b="0" kern="0" dirty="0">
                <a:solidFill>
                  <a:srgbClr val="000000"/>
                </a:solidFill>
                <a:latin typeface="+mn-ea"/>
              </a:rPr>
              <a:t>，提升学生对概念</a:t>
            </a:r>
            <a:r>
              <a:rPr lang="zh-CN" altLang="zh-CN" sz="2400" b="0" kern="0" dirty="0">
                <a:solidFill>
                  <a:srgbClr val="009900"/>
                </a:solidFill>
                <a:latin typeface="+mn-ea"/>
              </a:rPr>
              <a:t>准确的数学描述能力</a:t>
            </a:r>
            <a:r>
              <a:rPr lang="zh-CN" altLang="zh-CN" sz="2400" b="0" kern="0" dirty="0">
                <a:solidFill>
                  <a:srgbClr val="000000"/>
                </a:solidFill>
                <a:latin typeface="+mn-ea"/>
              </a:rPr>
              <a:t>、</a:t>
            </a:r>
            <a:r>
              <a:rPr lang="zh-CN" altLang="zh-CN" sz="2400" b="0" kern="0" dirty="0">
                <a:solidFill>
                  <a:srgbClr val="009900"/>
                </a:solidFill>
                <a:latin typeface="+mn-ea"/>
              </a:rPr>
              <a:t>准确的计算能力</a:t>
            </a:r>
            <a:r>
              <a:rPr lang="zh-CN" altLang="zh-CN" sz="2400" b="0" kern="0" dirty="0">
                <a:solidFill>
                  <a:srgbClr val="000000"/>
                </a:solidFill>
                <a:latin typeface="+mn-ea"/>
              </a:rPr>
              <a:t>及</a:t>
            </a:r>
            <a:r>
              <a:rPr lang="zh-CN" altLang="zh-CN" sz="2400" b="0" kern="0" dirty="0">
                <a:solidFill>
                  <a:srgbClr val="009900"/>
                </a:solidFill>
                <a:latin typeface="+mn-ea"/>
              </a:rPr>
              <a:t>严密的逻辑推理能力</a:t>
            </a:r>
            <a:r>
              <a:rPr lang="zh-CN" altLang="zh-CN" sz="2400" b="0" kern="0" dirty="0">
                <a:solidFill>
                  <a:srgbClr val="000000"/>
                </a:solidFill>
                <a:latin typeface="+mn-ea"/>
              </a:rPr>
              <a:t>。</a:t>
            </a:r>
          </a:p>
          <a:p>
            <a:pPr lvl="0" algn="l">
              <a:spcBef>
                <a:spcPct val="20000"/>
              </a:spcBef>
            </a:pPr>
            <a:r>
              <a:rPr lang="en-US" altLang="zh-CN" sz="2400" b="0" kern="0" dirty="0">
                <a:solidFill>
                  <a:srgbClr val="000000"/>
                </a:solidFill>
                <a:latin typeface="+mn-ea"/>
              </a:rPr>
              <a:t>2. </a:t>
            </a:r>
            <a:r>
              <a:rPr lang="zh-CN" altLang="zh-CN" sz="2400" b="0" kern="0" dirty="0">
                <a:solidFill>
                  <a:srgbClr val="000000"/>
                </a:solidFill>
                <a:latin typeface="+mn-ea"/>
              </a:rPr>
              <a:t>课程目标</a:t>
            </a:r>
            <a:r>
              <a:rPr lang="en-US" altLang="zh-CN" sz="2400" b="0" kern="0" dirty="0">
                <a:solidFill>
                  <a:srgbClr val="000000"/>
                </a:solidFill>
                <a:latin typeface="+mn-ea"/>
              </a:rPr>
              <a:t>2</a:t>
            </a:r>
            <a:r>
              <a:rPr lang="zh-CN" altLang="zh-CN" sz="2400" b="0" kern="0" dirty="0">
                <a:solidFill>
                  <a:srgbClr val="000000"/>
                </a:solidFill>
                <a:latin typeface="+mn-ea"/>
              </a:rPr>
              <a:t>：能够综合利用一元函数微积分的概念、理论与方法</a:t>
            </a:r>
            <a:r>
              <a:rPr lang="zh-CN" altLang="zh-CN" sz="2400" b="0" kern="0" dirty="0">
                <a:solidFill>
                  <a:srgbClr val="0066FF"/>
                </a:solidFill>
                <a:latin typeface="+mn-ea"/>
              </a:rPr>
              <a:t>解决综合数学题目</a:t>
            </a:r>
            <a:r>
              <a:rPr lang="zh-CN" altLang="zh-CN" sz="2400" b="0" kern="0" dirty="0">
                <a:solidFill>
                  <a:srgbClr val="000000"/>
                </a:solidFill>
                <a:latin typeface="+mn-ea"/>
              </a:rPr>
              <a:t>，</a:t>
            </a:r>
            <a:r>
              <a:rPr lang="zh-CN" altLang="zh-CN" sz="2400" b="0" kern="0" dirty="0">
                <a:solidFill>
                  <a:srgbClr val="FF0000"/>
                </a:solidFill>
                <a:latin typeface="+mn-ea"/>
              </a:rPr>
              <a:t>提升</a:t>
            </a:r>
            <a:r>
              <a:rPr lang="zh-CN" altLang="zh-CN" sz="2400" b="0" kern="0" dirty="0">
                <a:solidFill>
                  <a:srgbClr val="000000"/>
                </a:solidFill>
                <a:latin typeface="+mn-ea"/>
              </a:rPr>
              <a:t>学生分析、识别实际问题的关键环节并求解的能力。</a:t>
            </a:r>
          </a:p>
        </p:txBody>
      </p:sp>
    </p:spTree>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E048F3-12D6-9B37-9F5D-90708DA487D9}"/>
            </a:ext>
          </a:extLst>
        </p:cNvPr>
        <p:cNvGrpSpPr/>
        <p:nvPr/>
      </p:nvGrpSpPr>
      <p:grpSpPr>
        <a:xfrm>
          <a:off x="0" y="0"/>
          <a:ext cx="0" cy="0"/>
          <a:chOff x="0" y="0"/>
          <a:chExt cx="0" cy="0"/>
        </a:xfrm>
      </p:grpSpPr>
      <p:sp>
        <p:nvSpPr>
          <p:cNvPr id="6" name="文本占位符 5">
            <a:extLst>
              <a:ext uri="{FF2B5EF4-FFF2-40B4-BE49-F238E27FC236}">
                <a16:creationId xmlns:a16="http://schemas.microsoft.com/office/drawing/2014/main" id="{8DDB2DD7-E601-274B-AF4F-D0FBEBA95072}"/>
              </a:ext>
            </a:extLst>
          </p:cNvPr>
          <p:cNvSpPr>
            <a:spLocks noGrp="1"/>
          </p:cNvSpPr>
          <p:nvPr>
            <p:ph type="body" sz="quarter" idx="12"/>
          </p:nvPr>
        </p:nvSpPr>
        <p:spPr/>
        <p:txBody>
          <a:bodyPr/>
          <a:lstStyle/>
          <a:p>
            <a:r>
              <a:rPr lang="en-US" altLang="zh-CN" dirty="0"/>
              <a:t>02</a:t>
            </a:r>
            <a:endParaRPr lang="zh-CN" altLang="en-US" dirty="0"/>
          </a:p>
        </p:txBody>
      </p:sp>
      <p:sp>
        <p:nvSpPr>
          <p:cNvPr id="2" name="标题 1">
            <a:extLst>
              <a:ext uri="{FF2B5EF4-FFF2-40B4-BE49-F238E27FC236}">
                <a16:creationId xmlns:a16="http://schemas.microsoft.com/office/drawing/2014/main" id="{23060935-1762-69C4-B050-E7C57A7CB05A}"/>
              </a:ext>
            </a:extLst>
          </p:cNvPr>
          <p:cNvSpPr>
            <a:spLocks noGrp="1"/>
          </p:cNvSpPr>
          <p:nvPr>
            <p:ph type="title"/>
          </p:nvPr>
        </p:nvSpPr>
        <p:spPr/>
        <p:txBody>
          <a:bodyPr/>
          <a:lstStyle/>
          <a:p>
            <a:r>
              <a:rPr lang="zh-CN" altLang="en-US" dirty="0"/>
              <a:t>学习方法</a:t>
            </a:r>
          </a:p>
        </p:txBody>
      </p:sp>
    </p:spTree>
    <p:extLst>
      <p:ext uri="{BB962C8B-B14F-4D97-AF65-F5344CB8AC3E}">
        <p14:creationId xmlns:p14="http://schemas.microsoft.com/office/powerpoint/2010/main" val="830543016"/>
      </p:ext>
    </p:extLst>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FAFEB2-C14C-4F37-906E-E2ED09E1F8C0}"/>
            </a:ext>
          </a:extLst>
        </p:cNvPr>
        <p:cNvGrpSpPr/>
        <p:nvPr/>
      </p:nvGrpSpPr>
      <p:grpSpPr>
        <a:xfrm>
          <a:off x="0" y="0"/>
          <a:ext cx="0" cy="0"/>
          <a:chOff x="0" y="0"/>
          <a:chExt cx="0" cy="0"/>
        </a:xfrm>
      </p:grpSpPr>
      <p:sp>
        <p:nvSpPr>
          <p:cNvPr id="3" name="标题 2">
            <a:extLst>
              <a:ext uri="{FF2B5EF4-FFF2-40B4-BE49-F238E27FC236}">
                <a16:creationId xmlns:a16="http://schemas.microsoft.com/office/drawing/2014/main" id="{D4C21F02-EDAD-9AFA-A101-C70861C55194}"/>
              </a:ext>
            </a:extLst>
          </p:cNvPr>
          <p:cNvSpPr>
            <a:spLocks noGrp="1"/>
          </p:cNvSpPr>
          <p:nvPr>
            <p:ph type="title"/>
          </p:nvPr>
        </p:nvSpPr>
        <p:spPr/>
        <p:txBody>
          <a:bodyPr/>
          <a:lstStyle/>
          <a:p>
            <a:r>
              <a:rPr lang="zh-CN" altLang="en-US" dirty="0"/>
              <a:t>四个维度的学习技巧和方法</a:t>
            </a:r>
          </a:p>
        </p:txBody>
      </p:sp>
      <p:sp>
        <p:nvSpPr>
          <p:cNvPr id="4" name="矩形: 圆角 3">
            <a:extLst>
              <a:ext uri="{FF2B5EF4-FFF2-40B4-BE49-F238E27FC236}">
                <a16:creationId xmlns:a16="http://schemas.microsoft.com/office/drawing/2014/main" id="{C1EC0D11-C826-29AA-A460-2DBA00590F54}"/>
              </a:ext>
            </a:extLst>
          </p:cNvPr>
          <p:cNvSpPr/>
          <p:nvPr/>
        </p:nvSpPr>
        <p:spPr>
          <a:xfrm>
            <a:off x="5233494" y="2772238"/>
            <a:ext cx="1720100" cy="1719923"/>
          </a:xfrm>
          <a:prstGeom prst="roundRect">
            <a:avLst>
              <a:gd name="adj" fmla="val 50000"/>
            </a:avLst>
          </a:prstGeom>
          <a:solidFill>
            <a:schemeClr val="bg1"/>
          </a:solidFill>
          <a:ln>
            <a:noFill/>
          </a:ln>
          <a:effectLst>
            <a:outerShdw blurRad="254000" algn="ctr"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9" name="矩形: 圆角 8">
            <a:extLst>
              <a:ext uri="{FF2B5EF4-FFF2-40B4-BE49-F238E27FC236}">
                <a16:creationId xmlns:a16="http://schemas.microsoft.com/office/drawing/2014/main" id="{BDD780B5-EE0F-6655-EA14-6F4FD437D092}"/>
              </a:ext>
            </a:extLst>
          </p:cNvPr>
          <p:cNvSpPr/>
          <p:nvPr/>
        </p:nvSpPr>
        <p:spPr>
          <a:xfrm>
            <a:off x="5318921" y="2857549"/>
            <a:ext cx="1549244" cy="1549301"/>
          </a:xfrm>
          <a:prstGeom prst="roundRect">
            <a:avLst>
              <a:gd name="adj" fmla="val 50000"/>
            </a:avLst>
          </a:prstGeom>
          <a:noFill/>
          <a:ln w="63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grpSp>
        <p:nvGrpSpPr>
          <p:cNvPr id="21" name="组合 20">
            <a:extLst>
              <a:ext uri="{FF2B5EF4-FFF2-40B4-BE49-F238E27FC236}">
                <a16:creationId xmlns:a16="http://schemas.microsoft.com/office/drawing/2014/main" id="{5856BBD9-6245-B0BF-0421-EDC47CE1B047}"/>
              </a:ext>
            </a:extLst>
          </p:cNvPr>
          <p:cNvGrpSpPr/>
          <p:nvPr/>
        </p:nvGrpSpPr>
        <p:grpSpPr>
          <a:xfrm>
            <a:off x="3108395" y="2897593"/>
            <a:ext cx="1517543" cy="1517386"/>
            <a:chOff x="3136095" y="2865520"/>
            <a:chExt cx="1602845" cy="1602679"/>
          </a:xfrm>
        </p:grpSpPr>
        <p:sp>
          <p:nvSpPr>
            <p:cNvPr id="5" name="矩形: 圆角 4">
              <a:extLst>
                <a:ext uri="{FF2B5EF4-FFF2-40B4-BE49-F238E27FC236}">
                  <a16:creationId xmlns:a16="http://schemas.microsoft.com/office/drawing/2014/main" id="{76DC203B-536E-9527-A813-8BD0058C7CD6}"/>
                </a:ext>
              </a:extLst>
            </p:cNvPr>
            <p:cNvSpPr/>
            <p:nvPr/>
          </p:nvSpPr>
          <p:spPr>
            <a:xfrm>
              <a:off x="3136095" y="2865520"/>
              <a:ext cx="1602845" cy="1602679"/>
            </a:xfrm>
            <a:prstGeom prst="roundRect">
              <a:avLst>
                <a:gd name="adj" fmla="val 50000"/>
              </a:avLst>
            </a:prstGeom>
            <a:solidFill>
              <a:schemeClr val="bg1"/>
            </a:solidFill>
            <a:ln>
              <a:noFill/>
            </a:ln>
            <a:effectLst>
              <a:outerShdw blurRad="254000" algn="ctr"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10" name="矩形: 圆角 9">
              <a:extLst>
                <a:ext uri="{FF2B5EF4-FFF2-40B4-BE49-F238E27FC236}">
                  <a16:creationId xmlns:a16="http://schemas.microsoft.com/office/drawing/2014/main" id="{10A8FB78-2BE8-D0E9-A620-6CAA50B3910C}"/>
                </a:ext>
              </a:extLst>
            </p:cNvPr>
            <p:cNvSpPr/>
            <p:nvPr/>
          </p:nvSpPr>
          <p:spPr>
            <a:xfrm>
              <a:off x="3215810" y="2945125"/>
              <a:ext cx="1443417" cy="1443469"/>
            </a:xfrm>
            <a:prstGeom prst="roundRect">
              <a:avLst>
                <a:gd name="adj" fmla="val 50000"/>
              </a:avLst>
            </a:prstGeom>
            <a:noFill/>
            <a:ln w="63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grpSp>
      <p:grpSp>
        <p:nvGrpSpPr>
          <p:cNvPr id="20" name="组合 19">
            <a:extLst>
              <a:ext uri="{FF2B5EF4-FFF2-40B4-BE49-F238E27FC236}">
                <a16:creationId xmlns:a16="http://schemas.microsoft.com/office/drawing/2014/main" id="{D7A8B561-8D4E-3F92-F971-D6FE4F584DB9}"/>
              </a:ext>
            </a:extLst>
          </p:cNvPr>
          <p:cNvGrpSpPr/>
          <p:nvPr/>
        </p:nvGrpSpPr>
        <p:grpSpPr>
          <a:xfrm>
            <a:off x="1256060" y="3031504"/>
            <a:ext cx="1249694" cy="1249565"/>
            <a:chOff x="1367490" y="3006958"/>
            <a:chExt cx="1319940" cy="1319804"/>
          </a:xfrm>
        </p:grpSpPr>
        <p:sp>
          <p:nvSpPr>
            <p:cNvPr id="6" name="矩形: 圆角 5">
              <a:extLst>
                <a:ext uri="{FF2B5EF4-FFF2-40B4-BE49-F238E27FC236}">
                  <a16:creationId xmlns:a16="http://schemas.microsoft.com/office/drawing/2014/main" id="{516AECBA-7651-F097-EFF5-E63AFA30F04E}"/>
                </a:ext>
              </a:extLst>
            </p:cNvPr>
            <p:cNvSpPr/>
            <p:nvPr/>
          </p:nvSpPr>
          <p:spPr>
            <a:xfrm>
              <a:off x="1367490" y="3006958"/>
              <a:ext cx="1319940" cy="1319804"/>
            </a:xfrm>
            <a:prstGeom prst="roundRect">
              <a:avLst>
                <a:gd name="adj" fmla="val 50000"/>
              </a:avLst>
            </a:prstGeom>
            <a:solidFill>
              <a:schemeClr val="bg1"/>
            </a:solidFill>
            <a:ln>
              <a:noFill/>
            </a:ln>
            <a:effectLst>
              <a:outerShdw blurRad="254000" algn="ctr"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11" name="矩形: 圆角 10">
              <a:extLst>
                <a:ext uri="{FF2B5EF4-FFF2-40B4-BE49-F238E27FC236}">
                  <a16:creationId xmlns:a16="http://schemas.microsoft.com/office/drawing/2014/main" id="{A7BDDAD1-D3B5-0235-A0D2-A2F46EBC554C}"/>
                </a:ext>
              </a:extLst>
            </p:cNvPr>
            <p:cNvSpPr/>
            <p:nvPr/>
          </p:nvSpPr>
          <p:spPr>
            <a:xfrm>
              <a:off x="1443118" y="3082497"/>
              <a:ext cx="1168683" cy="1168726"/>
            </a:xfrm>
            <a:prstGeom prst="roundRect">
              <a:avLst>
                <a:gd name="adj" fmla="val 50000"/>
              </a:avLst>
            </a:prstGeom>
            <a:noFill/>
            <a:ln w="63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grpSp>
      <p:grpSp>
        <p:nvGrpSpPr>
          <p:cNvPr id="19" name="组合 18">
            <a:extLst>
              <a:ext uri="{FF2B5EF4-FFF2-40B4-BE49-F238E27FC236}">
                <a16:creationId xmlns:a16="http://schemas.microsoft.com/office/drawing/2014/main" id="{323DC4E5-0B33-8780-ECEC-3CC5B258E98A}"/>
              </a:ext>
            </a:extLst>
          </p:cNvPr>
          <p:cNvGrpSpPr/>
          <p:nvPr/>
        </p:nvGrpSpPr>
        <p:grpSpPr>
          <a:xfrm>
            <a:off x="7561148" y="2897593"/>
            <a:ext cx="1517543" cy="1517386"/>
            <a:chOff x="7453060" y="2865520"/>
            <a:chExt cx="1602845" cy="1602679"/>
          </a:xfrm>
        </p:grpSpPr>
        <p:sp>
          <p:nvSpPr>
            <p:cNvPr id="7" name="矩形: 圆角 6">
              <a:extLst>
                <a:ext uri="{FF2B5EF4-FFF2-40B4-BE49-F238E27FC236}">
                  <a16:creationId xmlns:a16="http://schemas.microsoft.com/office/drawing/2014/main" id="{4C81ADE4-42C9-B635-5A28-A660FA78FEF6}"/>
                </a:ext>
              </a:extLst>
            </p:cNvPr>
            <p:cNvSpPr/>
            <p:nvPr/>
          </p:nvSpPr>
          <p:spPr>
            <a:xfrm>
              <a:off x="7453060" y="2865520"/>
              <a:ext cx="1602845" cy="1602679"/>
            </a:xfrm>
            <a:prstGeom prst="roundRect">
              <a:avLst>
                <a:gd name="adj" fmla="val 50000"/>
              </a:avLst>
            </a:prstGeom>
            <a:solidFill>
              <a:schemeClr val="bg1"/>
            </a:solidFill>
            <a:ln>
              <a:noFill/>
            </a:ln>
            <a:effectLst>
              <a:outerShdw blurRad="254000" algn="ctr"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12" name="矩形: 圆角 11">
              <a:extLst>
                <a:ext uri="{FF2B5EF4-FFF2-40B4-BE49-F238E27FC236}">
                  <a16:creationId xmlns:a16="http://schemas.microsoft.com/office/drawing/2014/main" id="{B23A04BD-AA77-4376-F9D6-507B038082D5}"/>
                </a:ext>
              </a:extLst>
            </p:cNvPr>
            <p:cNvSpPr/>
            <p:nvPr/>
          </p:nvSpPr>
          <p:spPr>
            <a:xfrm>
              <a:off x="7532775" y="2945125"/>
              <a:ext cx="1443417" cy="1443469"/>
            </a:xfrm>
            <a:prstGeom prst="roundRect">
              <a:avLst>
                <a:gd name="adj" fmla="val 50000"/>
              </a:avLst>
            </a:prstGeom>
            <a:noFill/>
            <a:ln w="63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grpSp>
      <p:grpSp>
        <p:nvGrpSpPr>
          <p:cNvPr id="18" name="组合 17">
            <a:extLst>
              <a:ext uri="{FF2B5EF4-FFF2-40B4-BE49-F238E27FC236}">
                <a16:creationId xmlns:a16="http://schemas.microsoft.com/office/drawing/2014/main" id="{832235DB-8C56-5DF2-79D9-5966C82F149E}"/>
              </a:ext>
            </a:extLst>
          </p:cNvPr>
          <p:cNvGrpSpPr/>
          <p:nvPr/>
        </p:nvGrpSpPr>
        <p:grpSpPr>
          <a:xfrm>
            <a:off x="9686246" y="3031504"/>
            <a:ext cx="1249694" cy="1249565"/>
            <a:chOff x="9890650" y="3006958"/>
            <a:chExt cx="1319940" cy="1319804"/>
          </a:xfrm>
        </p:grpSpPr>
        <p:sp>
          <p:nvSpPr>
            <p:cNvPr id="8" name="矩形: 圆角 7">
              <a:extLst>
                <a:ext uri="{FF2B5EF4-FFF2-40B4-BE49-F238E27FC236}">
                  <a16:creationId xmlns:a16="http://schemas.microsoft.com/office/drawing/2014/main" id="{1C5128F2-2313-B687-762C-2E6476058E36}"/>
                </a:ext>
              </a:extLst>
            </p:cNvPr>
            <p:cNvSpPr/>
            <p:nvPr/>
          </p:nvSpPr>
          <p:spPr>
            <a:xfrm>
              <a:off x="9890650" y="3006958"/>
              <a:ext cx="1319940" cy="1319804"/>
            </a:xfrm>
            <a:prstGeom prst="roundRect">
              <a:avLst>
                <a:gd name="adj" fmla="val 50000"/>
              </a:avLst>
            </a:prstGeom>
            <a:solidFill>
              <a:schemeClr val="bg1"/>
            </a:solidFill>
            <a:ln>
              <a:noFill/>
            </a:ln>
            <a:effectLst>
              <a:outerShdw blurRad="254000" algn="ctr"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13" name="矩形: 圆角 12">
              <a:extLst>
                <a:ext uri="{FF2B5EF4-FFF2-40B4-BE49-F238E27FC236}">
                  <a16:creationId xmlns:a16="http://schemas.microsoft.com/office/drawing/2014/main" id="{EAC623AC-F6FF-0A61-61C4-11C8F5D5B26E}"/>
                </a:ext>
              </a:extLst>
            </p:cNvPr>
            <p:cNvSpPr/>
            <p:nvPr/>
          </p:nvSpPr>
          <p:spPr>
            <a:xfrm>
              <a:off x="9966279" y="3082497"/>
              <a:ext cx="1168683" cy="1168726"/>
            </a:xfrm>
            <a:prstGeom prst="roundRect">
              <a:avLst>
                <a:gd name="adj" fmla="val 50000"/>
              </a:avLst>
            </a:prstGeom>
            <a:noFill/>
            <a:ln w="63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grpSp>
      <p:sp>
        <p:nvSpPr>
          <p:cNvPr id="14" name="文本框 13">
            <a:extLst>
              <a:ext uri="{FF2B5EF4-FFF2-40B4-BE49-F238E27FC236}">
                <a16:creationId xmlns:a16="http://schemas.microsoft.com/office/drawing/2014/main" id="{BC6B79C3-A16C-90B3-C27B-358017239967}"/>
              </a:ext>
            </a:extLst>
          </p:cNvPr>
          <p:cNvSpPr txBox="1"/>
          <p:nvPr/>
        </p:nvSpPr>
        <p:spPr>
          <a:xfrm>
            <a:off x="1538138" y="3346643"/>
            <a:ext cx="685536" cy="553654"/>
          </a:xfrm>
          <a:prstGeom prst="rect">
            <a:avLst/>
          </a:prstGeom>
          <a:noFill/>
        </p:spPr>
        <p:txBody>
          <a:bodyPr wrap="square" rtlCol="0">
            <a:spAutoFit/>
          </a:bodyPr>
          <a:lstStyle/>
          <a:p>
            <a:pPr algn="ctr"/>
            <a:r>
              <a:rPr lang="en-US" altLang="zh-CN" sz="3200" dirty="0">
                <a:latin typeface="+mj-ea"/>
                <a:ea typeface="+mj-ea"/>
              </a:rPr>
              <a:t>01</a:t>
            </a:r>
            <a:endParaRPr lang="zh-CN" altLang="en-US" sz="3200" dirty="0">
              <a:latin typeface="+mj-ea"/>
              <a:ea typeface="+mj-ea"/>
            </a:endParaRPr>
          </a:p>
        </p:txBody>
      </p:sp>
      <p:sp>
        <p:nvSpPr>
          <p:cNvPr id="16" name="文本框 15">
            <a:extLst>
              <a:ext uri="{FF2B5EF4-FFF2-40B4-BE49-F238E27FC236}">
                <a16:creationId xmlns:a16="http://schemas.microsoft.com/office/drawing/2014/main" id="{3219F314-A663-262C-FA16-4EEEFEE6B5EE}"/>
              </a:ext>
            </a:extLst>
          </p:cNvPr>
          <p:cNvSpPr txBox="1"/>
          <p:nvPr/>
        </p:nvSpPr>
        <p:spPr>
          <a:xfrm>
            <a:off x="3524398" y="3346642"/>
            <a:ext cx="685536" cy="553654"/>
          </a:xfrm>
          <a:prstGeom prst="rect">
            <a:avLst/>
          </a:prstGeom>
          <a:noFill/>
        </p:spPr>
        <p:txBody>
          <a:bodyPr wrap="square" rtlCol="0">
            <a:spAutoFit/>
          </a:bodyPr>
          <a:lstStyle/>
          <a:p>
            <a:pPr algn="ctr"/>
            <a:r>
              <a:rPr lang="en-US" altLang="zh-CN" sz="3200" dirty="0">
                <a:latin typeface="+mj-ea"/>
                <a:ea typeface="+mj-ea"/>
              </a:rPr>
              <a:t>02</a:t>
            </a:r>
            <a:endParaRPr lang="zh-CN" altLang="en-US" sz="3200" dirty="0">
              <a:latin typeface="+mj-ea"/>
              <a:ea typeface="+mj-ea"/>
            </a:endParaRPr>
          </a:p>
        </p:txBody>
      </p:sp>
      <p:sp>
        <p:nvSpPr>
          <p:cNvPr id="17" name="文本框 16">
            <a:extLst>
              <a:ext uri="{FF2B5EF4-FFF2-40B4-BE49-F238E27FC236}">
                <a16:creationId xmlns:a16="http://schemas.microsoft.com/office/drawing/2014/main" id="{1B252E9B-082F-D0FE-0A7A-018DEE0A4FB6}"/>
              </a:ext>
            </a:extLst>
          </p:cNvPr>
          <p:cNvSpPr txBox="1"/>
          <p:nvPr/>
        </p:nvSpPr>
        <p:spPr>
          <a:xfrm>
            <a:off x="8006969" y="3346642"/>
            <a:ext cx="685536" cy="584775"/>
          </a:xfrm>
          <a:prstGeom prst="rect">
            <a:avLst/>
          </a:prstGeom>
          <a:noFill/>
        </p:spPr>
        <p:txBody>
          <a:bodyPr wrap="square" rtlCol="0">
            <a:spAutoFit/>
          </a:bodyPr>
          <a:lstStyle/>
          <a:p>
            <a:pPr algn="ctr"/>
            <a:r>
              <a:rPr lang="en-US" altLang="zh-CN" sz="3200" dirty="0">
                <a:latin typeface="+mj-ea"/>
                <a:ea typeface="+mj-ea"/>
              </a:rPr>
              <a:t>03</a:t>
            </a:r>
            <a:endParaRPr lang="zh-CN" altLang="en-US" sz="3200" dirty="0">
              <a:latin typeface="+mj-ea"/>
              <a:ea typeface="+mj-ea"/>
            </a:endParaRPr>
          </a:p>
        </p:txBody>
      </p:sp>
      <p:sp>
        <p:nvSpPr>
          <p:cNvPr id="22" name="文本框 21">
            <a:extLst>
              <a:ext uri="{FF2B5EF4-FFF2-40B4-BE49-F238E27FC236}">
                <a16:creationId xmlns:a16="http://schemas.microsoft.com/office/drawing/2014/main" id="{65D3D153-6BC8-6CF2-9108-BF97C8C3A016}"/>
              </a:ext>
            </a:extLst>
          </p:cNvPr>
          <p:cNvSpPr txBox="1"/>
          <p:nvPr/>
        </p:nvSpPr>
        <p:spPr>
          <a:xfrm>
            <a:off x="9968325" y="3355372"/>
            <a:ext cx="685536" cy="584775"/>
          </a:xfrm>
          <a:prstGeom prst="rect">
            <a:avLst/>
          </a:prstGeom>
          <a:noFill/>
        </p:spPr>
        <p:txBody>
          <a:bodyPr wrap="square" rtlCol="0">
            <a:spAutoFit/>
          </a:bodyPr>
          <a:lstStyle/>
          <a:p>
            <a:pPr algn="ctr"/>
            <a:r>
              <a:rPr lang="en-US" altLang="zh-CN" sz="3200" dirty="0">
                <a:latin typeface="+mj-ea"/>
                <a:ea typeface="+mj-ea"/>
              </a:rPr>
              <a:t>04</a:t>
            </a:r>
            <a:endParaRPr lang="zh-CN" altLang="en-US" sz="3200" dirty="0">
              <a:latin typeface="+mj-ea"/>
              <a:ea typeface="+mj-ea"/>
            </a:endParaRPr>
          </a:p>
        </p:txBody>
      </p:sp>
      <p:sp>
        <p:nvSpPr>
          <p:cNvPr id="33" name="文本框 32">
            <a:extLst>
              <a:ext uri="{FF2B5EF4-FFF2-40B4-BE49-F238E27FC236}">
                <a16:creationId xmlns:a16="http://schemas.microsoft.com/office/drawing/2014/main" id="{2CC07AF7-C1AE-691A-1D86-BA14E154997C}"/>
              </a:ext>
            </a:extLst>
          </p:cNvPr>
          <p:cNvSpPr txBox="1"/>
          <p:nvPr/>
        </p:nvSpPr>
        <p:spPr>
          <a:xfrm>
            <a:off x="8925255" y="4583229"/>
            <a:ext cx="2762046" cy="523220"/>
          </a:xfrm>
          <a:prstGeom prst="rect">
            <a:avLst/>
          </a:prstGeom>
          <a:noFill/>
        </p:spPr>
        <p:txBody>
          <a:bodyPr wrap="square" rtlCol="0">
            <a:spAutoFit/>
          </a:bodyPr>
          <a:lstStyle/>
          <a:p>
            <a:pPr algn="ctr"/>
            <a:r>
              <a:rPr lang="zh-CN" altLang="en-US" sz="2800" b="1" dirty="0">
                <a:latin typeface="+mj-ea"/>
                <a:ea typeface="+mj-ea"/>
              </a:rPr>
              <a:t>复习</a:t>
            </a:r>
          </a:p>
        </p:txBody>
      </p:sp>
      <p:sp>
        <p:nvSpPr>
          <p:cNvPr id="38" name="文本框 37">
            <a:extLst>
              <a:ext uri="{FF2B5EF4-FFF2-40B4-BE49-F238E27FC236}">
                <a16:creationId xmlns:a16="http://schemas.microsoft.com/office/drawing/2014/main" id="{9FF7D69D-84CB-75B6-72A6-EA4F4BA30C3D}"/>
              </a:ext>
            </a:extLst>
          </p:cNvPr>
          <p:cNvSpPr txBox="1"/>
          <p:nvPr/>
        </p:nvSpPr>
        <p:spPr>
          <a:xfrm>
            <a:off x="6995804" y="2001321"/>
            <a:ext cx="2762046" cy="523220"/>
          </a:xfrm>
          <a:prstGeom prst="rect">
            <a:avLst/>
          </a:prstGeom>
          <a:noFill/>
        </p:spPr>
        <p:txBody>
          <a:bodyPr wrap="square" rtlCol="0">
            <a:spAutoFit/>
          </a:bodyPr>
          <a:lstStyle/>
          <a:p>
            <a:pPr algn="ctr"/>
            <a:r>
              <a:rPr lang="zh-CN" altLang="en-US" sz="2800" b="1" dirty="0">
                <a:latin typeface="+mj-ea"/>
                <a:ea typeface="+mj-ea"/>
              </a:rPr>
              <a:t>课后</a:t>
            </a:r>
          </a:p>
        </p:txBody>
      </p:sp>
      <p:sp>
        <p:nvSpPr>
          <p:cNvPr id="40" name="文本框 39">
            <a:extLst>
              <a:ext uri="{FF2B5EF4-FFF2-40B4-BE49-F238E27FC236}">
                <a16:creationId xmlns:a16="http://schemas.microsoft.com/office/drawing/2014/main" id="{D21F1A89-FB7F-E962-8F75-7CC2615E8327}"/>
              </a:ext>
            </a:extLst>
          </p:cNvPr>
          <p:cNvSpPr txBox="1"/>
          <p:nvPr/>
        </p:nvSpPr>
        <p:spPr>
          <a:xfrm>
            <a:off x="558589" y="4583229"/>
            <a:ext cx="2762046" cy="523220"/>
          </a:xfrm>
          <a:prstGeom prst="rect">
            <a:avLst/>
          </a:prstGeom>
          <a:noFill/>
        </p:spPr>
        <p:txBody>
          <a:bodyPr wrap="square" rtlCol="0">
            <a:spAutoFit/>
          </a:bodyPr>
          <a:lstStyle/>
          <a:p>
            <a:pPr algn="ctr"/>
            <a:r>
              <a:rPr lang="zh-CN" altLang="en-US" sz="2800" b="1" dirty="0">
                <a:latin typeface="+mj-ea"/>
                <a:ea typeface="+mj-ea"/>
              </a:rPr>
              <a:t>提前预习</a:t>
            </a:r>
          </a:p>
        </p:txBody>
      </p:sp>
      <p:sp>
        <p:nvSpPr>
          <p:cNvPr id="42" name="文本框 41">
            <a:extLst>
              <a:ext uri="{FF2B5EF4-FFF2-40B4-BE49-F238E27FC236}">
                <a16:creationId xmlns:a16="http://schemas.microsoft.com/office/drawing/2014/main" id="{5FE423F9-A23D-F6B6-FC0C-42E1DD201E0A}"/>
              </a:ext>
            </a:extLst>
          </p:cNvPr>
          <p:cNvSpPr txBox="1"/>
          <p:nvPr/>
        </p:nvSpPr>
        <p:spPr>
          <a:xfrm>
            <a:off x="2465727" y="2001292"/>
            <a:ext cx="2762046" cy="523220"/>
          </a:xfrm>
          <a:prstGeom prst="rect">
            <a:avLst/>
          </a:prstGeom>
          <a:noFill/>
        </p:spPr>
        <p:txBody>
          <a:bodyPr wrap="square" rtlCol="0">
            <a:spAutoFit/>
          </a:bodyPr>
          <a:lstStyle/>
          <a:p>
            <a:pPr algn="ctr"/>
            <a:r>
              <a:rPr lang="zh-CN" altLang="en-US" sz="2800" dirty="0">
                <a:latin typeface="+mj-ea"/>
                <a:ea typeface="+mj-ea"/>
              </a:rPr>
              <a:t>课中</a:t>
            </a:r>
          </a:p>
        </p:txBody>
      </p:sp>
      <p:cxnSp>
        <p:nvCxnSpPr>
          <p:cNvPr id="45" name="直接连接符 44">
            <a:extLst>
              <a:ext uri="{FF2B5EF4-FFF2-40B4-BE49-F238E27FC236}">
                <a16:creationId xmlns:a16="http://schemas.microsoft.com/office/drawing/2014/main" id="{06FD1666-B9B3-B2A8-45C2-AE7827404D8C}"/>
              </a:ext>
            </a:extLst>
          </p:cNvPr>
          <p:cNvCxnSpPr>
            <a:stCxn id="6" idx="3"/>
            <a:endCxn id="5" idx="1"/>
          </p:cNvCxnSpPr>
          <p:nvPr/>
        </p:nvCxnSpPr>
        <p:spPr>
          <a:xfrm flipV="1">
            <a:off x="2505754" y="3656286"/>
            <a:ext cx="602641" cy="1"/>
          </a:xfrm>
          <a:prstGeom prst="line">
            <a:avLst/>
          </a:prstGeom>
          <a:ln w="12700">
            <a:gradFill flip="none" rotWithShape="1">
              <a:gsLst>
                <a:gs pos="0">
                  <a:schemeClr val="bg1">
                    <a:alpha val="0"/>
                  </a:schemeClr>
                </a:gs>
                <a:gs pos="20000">
                  <a:srgbClr val="95C0EB"/>
                </a:gs>
                <a:gs pos="80000">
                  <a:srgbClr val="7AB0E6"/>
                </a:gs>
                <a:gs pos="50000">
                  <a:schemeClr val="accent2"/>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D9C11450-FF66-D82E-19F9-1B14ED27D568}"/>
              </a:ext>
            </a:extLst>
          </p:cNvPr>
          <p:cNvCxnSpPr/>
          <p:nvPr/>
        </p:nvCxnSpPr>
        <p:spPr>
          <a:xfrm flipV="1">
            <a:off x="4625132" y="3656286"/>
            <a:ext cx="602641" cy="1"/>
          </a:xfrm>
          <a:prstGeom prst="line">
            <a:avLst/>
          </a:prstGeom>
          <a:ln w="12700">
            <a:gradFill flip="none" rotWithShape="1">
              <a:gsLst>
                <a:gs pos="0">
                  <a:schemeClr val="bg1">
                    <a:alpha val="0"/>
                  </a:schemeClr>
                </a:gs>
                <a:gs pos="20000">
                  <a:srgbClr val="95C0EB"/>
                </a:gs>
                <a:gs pos="80000">
                  <a:srgbClr val="7AB0E6"/>
                </a:gs>
                <a:gs pos="50000">
                  <a:schemeClr val="accent2"/>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D0279D1E-B302-FFB8-BF3F-1012FABB6CA7}"/>
              </a:ext>
            </a:extLst>
          </p:cNvPr>
          <p:cNvCxnSpPr/>
          <p:nvPr/>
        </p:nvCxnSpPr>
        <p:spPr>
          <a:xfrm flipV="1">
            <a:off x="6953592" y="3656286"/>
            <a:ext cx="602641" cy="1"/>
          </a:xfrm>
          <a:prstGeom prst="line">
            <a:avLst/>
          </a:prstGeom>
          <a:ln w="12700">
            <a:gradFill flip="none" rotWithShape="1">
              <a:gsLst>
                <a:gs pos="0">
                  <a:schemeClr val="bg1">
                    <a:alpha val="0"/>
                  </a:schemeClr>
                </a:gs>
                <a:gs pos="20000">
                  <a:srgbClr val="95C0EB"/>
                </a:gs>
                <a:gs pos="80000">
                  <a:srgbClr val="7AB0E6"/>
                </a:gs>
                <a:gs pos="50000">
                  <a:schemeClr val="accent2"/>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460BD57A-5C64-3CFF-CC32-3D2A1C646497}"/>
              </a:ext>
            </a:extLst>
          </p:cNvPr>
          <p:cNvCxnSpPr/>
          <p:nvPr/>
        </p:nvCxnSpPr>
        <p:spPr>
          <a:xfrm flipV="1">
            <a:off x="9095643" y="3656286"/>
            <a:ext cx="602641" cy="1"/>
          </a:xfrm>
          <a:prstGeom prst="line">
            <a:avLst/>
          </a:prstGeom>
          <a:ln w="12700">
            <a:gradFill flip="none" rotWithShape="1">
              <a:gsLst>
                <a:gs pos="0">
                  <a:schemeClr val="bg1">
                    <a:alpha val="0"/>
                  </a:schemeClr>
                </a:gs>
                <a:gs pos="20000">
                  <a:srgbClr val="95C0EB"/>
                </a:gs>
                <a:gs pos="80000">
                  <a:srgbClr val="7AB0E6"/>
                </a:gs>
                <a:gs pos="50000">
                  <a:schemeClr val="accent2"/>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60289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8" grpId="0"/>
      <p:bldP spid="40" grpId="0"/>
      <p:bldP spid="4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96CAB3-315D-A6D4-66DF-B9C2F0B9910A}"/>
            </a:ext>
          </a:extLst>
        </p:cNvPr>
        <p:cNvGrpSpPr/>
        <p:nvPr/>
      </p:nvGrpSpPr>
      <p:grpSpPr>
        <a:xfrm>
          <a:off x="0" y="0"/>
          <a:ext cx="0" cy="0"/>
          <a:chOff x="0" y="0"/>
          <a:chExt cx="0" cy="0"/>
        </a:xfrm>
      </p:grpSpPr>
      <p:sp>
        <p:nvSpPr>
          <p:cNvPr id="2" name="椭圆 1">
            <a:extLst>
              <a:ext uri="{FF2B5EF4-FFF2-40B4-BE49-F238E27FC236}">
                <a16:creationId xmlns:a16="http://schemas.microsoft.com/office/drawing/2014/main" id="{A05D75CA-1685-342D-657B-B653607043A7}"/>
              </a:ext>
            </a:extLst>
          </p:cNvPr>
          <p:cNvSpPr/>
          <p:nvPr/>
        </p:nvSpPr>
        <p:spPr>
          <a:xfrm>
            <a:off x="673100" y="1125538"/>
            <a:ext cx="10845800" cy="10845800"/>
          </a:xfrm>
          <a:prstGeom prst="ellipse">
            <a:avLst/>
          </a:prstGeom>
          <a:solidFill>
            <a:schemeClr val="bg1"/>
          </a:solidFill>
          <a:ln>
            <a:noFill/>
          </a:ln>
          <a:effectLst>
            <a:outerShdw blurRad="254000" algn="ctr" rotWithShape="0">
              <a:schemeClr val="accent1">
                <a:lumMod val="7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标题 2">
            <a:extLst>
              <a:ext uri="{FF2B5EF4-FFF2-40B4-BE49-F238E27FC236}">
                <a16:creationId xmlns:a16="http://schemas.microsoft.com/office/drawing/2014/main" id="{BB913674-D52F-5A32-D067-7453F9E359B5}"/>
              </a:ext>
            </a:extLst>
          </p:cNvPr>
          <p:cNvSpPr>
            <a:spLocks noGrp="1"/>
          </p:cNvSpPr>
          <p:nvPr>
            <p:ph type="title"/>
          </p:nvPr>
        </p:nvSpPr>
        <p:spPr/>
        <p:txBody>
          <a:bodyPr/>
          <a:lstStyle/>
          <a:p>
            <a:r>
              <a:rPr lang="zh-CN" altLang="en-US" dirty="0"/>
              <a:t>一、提前预习</a:t>
            </a:r>
          </a:p>
        </p:txBody>
      </p:sp>
      <p:sp>
        <p:nvSpPr>
          <p:cNvPr id="4" name="椭圆 3">
            <a:extLst>
              <a:ext uri="{FF2B5EF4-FFF2-40B4-BE49-F238E27FC236}">
                <a16:creationId xmlns:a16="http://schemas.microsoft.com/office/drawing/2014/main" id="{735E9BAC-2009-069B-6E0F-D22391A939D3}"/>
              </a:ext>
            </a:extLst>
          </p:cNvPr>
          <p:cNvSpPr/>
          <p:nvPr/>
        </p:nvSpPr>
        <p:spPr>
          <a:xfrm>
            <a:off x="2092688" y="2006918"/>
            <a:ext cx="326165" cy="326165"/>
          </a:xfrm>
          <a:prstGeom prst="ellipse">
            <a:avLst/>
          </a:prstGeom>
          <a:gradFill flip="none" rotWithShape="1">
            <a:gsLst>
              <a:gs pos="0">
                <a:schemeClr val="accent1">
                  <a:lumMod val="20000"/>
                  <a:lumOff val="80000"/>
                </a:schemeClr>
              </a:gs>
              <a:gs pos="100000">
                <a:schemeClr val="accent1"/>
              </a:gs>
            </a:gsLst>
            <a:lin ang="81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5" name="椭圆 4">
            <a:extLst>
              <a:ext uri="{FF2B5EF4-FFF2-40B4-BE49-F238E27FC236}">
                <a16:creationId xmlns:a16="http://schemas.microsoft.com/office/drawing/2014/main" id="{C59E012A-D89B-C092-435B-8D8BC2C4553F}"/>
              </a:ext>
            </a:extLst>
          </p:cNvPr>
          <p:cNvSpPr/>
          <p:nvPr/>
        </p:nvSpPr>
        <p:spPr>
          <a:xfrm>
            <a:off x="1158410" y="2922008"/>
            <a:ext cx="193526" cy="197430"/>
          </a:xfrm>
          <a:prstGeom prst="ellipse">
            <a:avLst/>
          </a:prstGeom>
          <a:gradFill flip="none" rotWithShape="1">
            <a:gsLst>
              <a:gs pos="0">
                <a:schemeClr val="accent1">
                  <a:lumMod val="20000"/>
                  <a:lumOff val="80000"/>
                </a:schemeClr>
              </a:gs>
              <a:gs pos="100000">
                <a:schemeClr val="accent1"/>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6" name="椭圆 5">
            <a:extLst>
              <a:ext uri="{FF2B5EF4-FFF2-40B4-BE49-F238E27FC236}">
                <a16:creationId xmlns:a16="http://schemas.microsoft.com/office/drawing/2014/main" id="{7C1E5FBD-D1FA-E7A8-E587-94A4CC749EA9}"/>
              </a:ext>
            </a:extLst>
          </p:cNvPr>
          <p:cNvSpPr/>
          <p:nvPr/>
        </p:nvSpPr>
        <p:spPr>
          <a:xfrm>
            <a:off x="1700315" y="1528872"/>
            <a:ext cx="224564" cy="224564"/>
          </a:xfrm>
          <a:prstGeom prst="ellipse">
            <a:avLst/>
          </a:prstGeom>
          <a:gradFill flip="none" rotWithShape="1">
            <a:gsLst>
              <a:gs pos="0">
                <a:schemeClr val="accent1">
                  <a:lumMod val="20000"/>
                  <a:lumOff val="80000"/>
                </a:schemeClr>
              </a:gs>
              <a:gs pos="100000">
                <a:schemeClr val="accent1"/>
              </a:gs>
            </a:gsLst>
            <a:lin ang="135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13" name="椭圆 12">
            <a:extLst>
              <a:ext uri="{FF2B5EF4-FFF2-40B4-BE49-F238E27FC236}">
                <a16:creationId xmlns:a16="http://schemas.microsoft.com/office/drawing/2014/main" id="{C4B3F5F7-7B5F-CDD4-5695-8B08FE467111}"/>
              </a:ext>
            </a:extLst>
          </p:cNvPr>
          <p:cNvSpPr/>
          <p:nvPr/>
        </p:nvSpPr>
        <p:spPr>
          <a:xfrm>
            <a:off x="10705056" y="1448817"/>
            <a:ext cx="326165" cy="326165"/>
          </a:xfrm>
          <a:prstGeom prst="ellipse">
            <a:avLst/>
          </a:prstGeom>
          <a:gradFill flip="none" rotWithShape="1">
            <a:gsLst>
              <a:gs pos="0">
                <a:schemeClr val="accent1">
                  <a:lumMod val="20000"/>
                  <a:lumOff val="80000"/>
                </a:schemeClr>
              </a:gs>
              <a:gs pos="100000">
                <a:schemeClr val="accent1"/>
              </a:gs>
            </a:gsLst>
            <a:lin ang="81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14" name="椭圆 13">
            <a:extLst>
              <a:ext uri="{FF2B5EF4-FFF2-40B4-BE49-F238E27FC236}">
                <a16:creationId xmlns:a16="http://schemas.microsoft.com/office/drawing/2014/main" id="{2EC70FA7-11A6-127F-3867-433AF5A77B48}"/>
              </a:ext>
            </a:extLst>
          </p:cNvPr>
          <p:cNvSpPr/>
          <p:nvPr/>
        </p:nvSpPr>
        <p:spPr>
          <a:xfrm>
            <a:off x="9821566" y="1561099"/>
            <a:ext cx="193526" cy="197430"/>
          </a:xfrm>
          <a:prstGeom prst="ellipse">
            <a:avLst/>
          </a:prstGeom>
          <a:gradFill flip="none" rotWithShape="1">
            <a:gsLst>
              <a:gs pos="0">
                <a:schemeClr val="accent1">
                  <a:lumMod val="20000"/>
                  <a:lumOff val="80000"/>
                </a:schemeClr>
              </a:gs>
              <a:gs pos="100000">
                <a:schemeClr val="accent1"/>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15" name="椭圆 14">
            <a:extLst>
              <a:ext uri="{FF2B5EF4-FFF2-40B4-BE49-F238E27FC236}">
                <a16:creationId xmlns:a16="http://schemas.microsoft.com/office/drawing/2014/main" id="{55C7DDAD-7924-CB88-FCC8-A314B8FC9E5C}"/>
              </a:ext>
            </a:extLst>
          </p:cNvPr>
          <p:cNvSpPr/>
          <p:nvPr/>
        </p:nvSpPr>
        <p:spPr>
          <a:xfrm>
            <a:off x="8907038" y="1336535"/>
            <a:ext cx="224564" cy="224564"/>
          </a:xfrm>
          <a:prstGeom prst="ellipse">
            <a:avLst/>
          </a:prstGeom>
          <a:gradFill flip="none" rotWithShape="1">
            <a:gsLst>
              <a:gs pos="0">
                <a:schemeClr val="accent1">
                  <a:lumMod val="20000"/>
                  <a:lumOff val="80000"/>
                </a:schemeClr>
              </a:gs>
              <a:gs pos="100000">
                <a:schemeClr val="accent1"/>
              </a:gs>
            </a:gsLst>
            <a:lin ang="135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16" name="椭圆 15">
            <a:extLst>
              <a:ext uri="{FF2B5EF4-FFF2-40B4-BE49-F238E27FC236}">
                <a16:creationId xmlns:a16="http://schemas.microsoft.com/office/drawing/2014/main" id="{F3A9A5EA-30B2-91F3-93D1-D6D515F492ED}"/>
              </a:ext>
            </a:extLst>
          </p:cNvPr>
          <p:cNvSpPr/>
          <p:nvPr/>
        </p:nvSpPr>
        <p:spPr>
          <a:xfrm>
            <a:off x="9961782" y="2278698"/>
            <a:ext cx="106620" cy="108770"/>
          </a:xfrm>
          <a:prstGeom prst="ellipse">
            <a:avLst/>
          </a:prstGeom>
          <a:gradFill flip="none" rotWithShape="1">
            <a:gsLst>
              <a:gs pos="0">
                <a:schemeClr val="accent1">
                  <a:lumMod val="20000"/>
                  <a:lumOff val="80000"/>
                </a:schemeClr>
              </a:gs>
              <a:gs pos="100000">
                <a:schemeClr val="accent1"/>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
        <p:nvSpPr>
          <p:cNvPr id="17" name="文本框 16">
            <a:extLst>
              <a:ext uri="{FF2B5EF4-FFF2-40B4-BE49-F238E27FC236}">
                <a16:creationId xmlns:a16="http://schemas.microsoft.com/office/drawing/2014/main" id="{AF8BB990-38FB-5E92-2316-376D5BA0CE74}"/>
              </a:ext>
            </a:extLst>
          </p:cNvPr>
          <p:cNvSpPr txBox="1"/>
          <p:nvPr/>
        </p:nvSpPr>
        <p:spPr>
          <a:xfrm>
            <a:off x="4745004" y="2006918"/>
            <a:ext cx="2762046" cy="523220"/>
          </a:xfrm>
          <a:prstGeom prst="rect">
            <a:avLst/>
          </a:prstGeom>
          <a:noFill/>
        </p:spPr>
        <p:txBody>
          <a:bodyPr wrap="square" rtlCol="0">
            <a:spAutoFit/>
          </a:bodyPr>
          <a:lstStyle/>
          <a:p>
            <a:pPr algn="ctr"/>
            <a:r>
              <a:rPr lang="zh-CN" altLang="en-US" sz="2800" dirty="0">
                <a:latin typeface="+mj-ea"/>
                <a:ea typeface="+mj-ea"/>
              </a:rPr>
              <a:t>预习</a:t>
            </a:r>
          </a:p>
        </p:txBody>
      </p:sp>
      <p:sp>
        <p:nvSpPr>
          <p:cNvPr id="18" name="矩形 17">
            <a:extLst>
              <a:ext uri="{FF2B5EF4-FFF2-40B4-BE49-F238E27FC236}">
                <a16:creationId xmlns:a16="http://schemas.microsoft.com/office/drawing/2014/main" id="{B2604245-8191-DF7B-6312-4F81DAD53DF2}"/>
              </a:ext>
            </a:extLst>
          </p:cNvPr>
          <p:cNvSpPr/>
          <p:nvPr/>
        </p:nvSpPr>
        <p:spPr>
          <a:xfrm>
            <a:off x="2152741" y="3092065"/>
            <a:ext cx="7946571" cy="855555"/>
          </a:xfrm>
          <a:prstGeom prst="rect">
            <a:avLst/>
          </a:prstGeom>
        </p:spPr>
        <p:txBody>
          <a:bodyPr wrap="square">
            <a:spAutoFit/>
          </a:bodyPr>
          <a:lstStyle/>
          <a:p>
            <a:pPr algn="just">
              <a:lnSpc>
                <a:spcPct val="130000"/>
              </a:lnSpc>
            </a:pPr>
            <a:r>
              <a:rPr lang="zh-CN" altLang="en-US" sz="2000" dirty="0">
                <a:latin typeface="+mn-ea"/>
              </a:rPr>
              <a:t>在课前：通过教材或者教学辅导资料预习下节课老师要讲的内容，提前将知识学习，方便在课堂上更好的听懂老师讲的内容</a:t>
            </a:r>
            <a:endParaRPr lang="en-US" altLang="zh-CN" sz="2000" dirty="0">
              <a:latin typeface="+mn-ea"/>
            </a:endParaRPr>
          </a:p>
        </p:txBody>
      </p:sp>
      <p:sp>
        <p:nvSpPr>
          <p:cNvPr id="19" name="矩形 18">
            <a:extLst>
              <a:ext uri="{FF2B5EF4-FFF2-40B4-BE49-F238E27FC236}">
                <a16:creationId xmlns:a16="http://schemas.microsoft.com/office/drawing/2014/main" id="{8B6A4F1A-E6A0-9C4C-6BDF-342851669FB4}"/>
              </a:ext>
            </a:extLst>
          </p:cNvPr>
          <p:cNvSpPr/>
          <p:nvPr/>
        </p:nvSpPr>
        <p:spPr>
          <a:xfrm>
            <a:off x="2152741" y="4476529"/>
            <a:ext cx="7946571" cy="1255665"/>
          </a:xfrm>
          <a:prstGeom prst="rect">
            <a:avLst/>
          </a:prstGeom>
        </p:spPr>
        <p:txBody>
          <a:bodyPr wrap="square">
            <a:spAutoFit/>
          </a:bodyPr>
          <a:lstStyle/>
          <a:p>
            <a:pPr algn="just">
              <a:lnSpc>
                <a:spcPct val="130000"/>
              </a:lnSpc>
            </a:pPr>
            <a:r>
              <a:rPr lang="zh-CN" altLang="en-US" sz="2000" dirty="0">
                <a:latin typeface="+mn-ea"/>
              </a:rPr>
              <a:t>或者通过</a:t>
            </a:r>
            <a:r>
              <a:rPr lang="en-US" altLang="zh-CN" sz="2000" dirty="0">
                <a:latin typeface="+mn-ea"/>
              </a:rPr>
              <a:t>b</a:t>
            </a:r>
            <a:r>
              <a:rPr lang="zh-CN" altLang="en-US" sz="2000" dirty="0">
                <a:latin typeface="+mn-ea"/>
              </a:rPr>
              <a:t>站</a:t>
            </a:r>
            <a:r>
              <a:rPr lang="en-US" altLang="zh-CN" sz="2000" dirty="0">
                <a:latin typeface="+mn-ea"/>
              </a:rPr>
              <a:t>up</a:t>
            </a:r>
            <a:r>
              <a:rPr lang="zh-CN" altLang="en-US" sz="2000" dirty="0">
                <a:latin typeface="+mn-ea"/>
              </a:rPr>
              <a:t>主的视频提前学习相关知识，</a:t>
            </a:r>
            <a:r>
              <a:rPr lang="en-US" altLang="zh-CN" sz="2000" dirty="0">
                <a:latin typeface="+mn-ea"/>
              </a:rPr>
              <a:t>b</a:t>
            </a:r>
            <a:r>
              <a:rPr lang="zh-CN" altLang="en-US" sz="2000" dirty="0">
                <a:latin typeface="+mn-ea"/>
              </a:rPr>
              <a:t>站上的课程资源主要用于课前预习或者课后复习</a:t>
            </a:r>
            <a:endParaRPr lang="en-US" altLang="zh-CN" sz="2000" dirty="0">
              <a:latin typeface="+mn-ea"/>
            </a:endParaRPr>
          </a:p>
          <a:p>
            <a:pPr algn="just">
              <a:lnSpc>
                <a:spcPct val="130000"/>
              </a:lnSpc>
            </a:pPr>
            <a:r>
              <a:rPr lang="zh-CN" altLang="en-US" sz="2000" dirty="0">
                <a:latin typeface="+mn-ea"/>
              </a:rPr>
              <a:t>切忌上课的时候不要观看，一心不能二用</a:t>
            </a:r>
            <a:endParaRPr lang="en-US" altLang="zh-CN" sz="2000" dirty="0">
              <a:latin typeface="+mn-ea"/>
            </a:endParaRPr>
          </a:p>
        </p:txBody>
      </p:sp>
      <p:cxnSp>
        <p:nvCxnSpPr>
          <p:cNvPr id="20" name="直接连接符 19">
            <a:extLst>
              <a:ext uri="{FF2B5EF4-FFF2-40B4-BE49-F238E27FC236}">
                <a16:creationId xmlns:a16="http://schemas.microsoft.com/office/drawing/2014/main" id="{E04EEDEF-6B50-176A-8E31-9C912F6AA857}"/>
              </a:ext>
            </a:extLst>
          </p:cNvPr>
          <p:cNvCxnSpPr>
            <a:cxnSpLocks/>
          </p:cNvCxnSpPr>
          <p:nvPr/>
        </p:nvCxnSpPr>
        <p:spPr>
          <a:xfrm>
            <a:off x="5909151" y="2796907"/>
            <a:ext cx="373697"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sp>
        <p:nvSpPr>
          <p:cNvPr id="21" name="椭圆 20">
            <a:extLst>
              <a:ext uri="{FF2B5EF4-FFF2-40B4-BE49-F238E27FC236}">
                <a16:creationId xmlns:a16="http://schemas.microsoft.com/office/drawing/2014/main" id="{0B9CDCEF-D717-4112-F02B-548A6757D011}"/>
              </a:ext>
            </a:extLst>
          </p:cNvPr>
          <p:cNvSpPr/>
          <p:nvPr/>
        </p:nvSpPr>
        <p:spPr>
          <a:xfrm>
            <a:off x="825500" y="1277938"/>
            <a:ext cx="10541000" cy="10541000"/>
          </a:xfrm>
          <a:prstGeom prst="ellipse">
            <a:avLst/>
          </a:prstGeom>
          <a:noFill/>
          <a:ln w="6350">
            <a:gradFill flip="none" rotWithShape="1">
              <a:gsLst>
                <a:gs pos="0">
                  <a:schemeClr val="accent1">
                    <a:lumMod val="5000"/>
                    <a:lumOff val="95000"/>
                    <a:alpha val="0"/>
                  </a:schemeClr>
                </a:gs>
                <a:gs pos="100000">
                  <a:schemeClr val="accent1"/>
                </a:gs>
              </a:gsLst>
              <a:lin ang="162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 name="组合 21">
            <a:extLst>
              <a:ext uri="{FF2B5EF4-FFF2-40B4-BE49-F238E27FC236}">
                <a16:creationId xmlns:a16="http://schemas.microsoft.com/office/drawing/2014/main" id="{465C4866-4BE3-BF58-BBAA-64017B710355}"/>
              </a:ext>
            </a:extLst>
          </p:cNvPr>
          <p:cNvGrpSpPr/>
          <p:nvPr/>
        </p:nvGrpSpPr>
        <p:grpSpPr>
          <a:xfrm>
            <a:off x="3445670" y="6203946"/>
            <a:ext cx="5463856" cy="452499"/>
            <a:chOff x="3445670" y="6203946"/>
            <a:chExt cx="5463856" cy="452499"/>
          </a:xfrm>
        </p:grpSpPr>
        <p:grpSp>
          <p:nvGrpSpPr>
            <p:cNvPr id="23" name="组合 22">
              <a:extLst>
                <a:ext uri="{FF2B5EF4-FFF2-40B4-BE49-F238E27FC236}">
                  <a16:creationId xmlns:a16="http://schemas.microsoft.com/office/drawing/2014/main" id="{3F4FABDE-EF1F-C8BA-A1ED-4C581DB17428}"/>
                </a:ext>
              </a:extLst>
            </p:cNvPr>
            <p:cNvGrpSpPr/>
            <p:nvPr userDrawn="1"/>
          </p:nvGrpSpPr>
          <p:grpSpPr>
            <a:xfrm>
              <a:off x="3445670" y="6403109"/>
              <a:ext cx="5463856" cy="0"/>
              <a:chOff x="3445670" y="6403109"/>
              <a:chExt cx="5463856" cy="0"/>
            </a:xfrm>
          </p:grpSpPr>
          <p:cxnSp>
            <p:nvCxnSpPr>
              <p:cNvPr id="27" name="直接连接符 26">
                <a:extLst>
                  <a:ext uri="{FF2B5EF4-FFF2-40B4-BE49-F238E27FC236}">
                    <a16:creationId xmlns:a16="http://schemas.microsoft.com/office/drawing/2014/main" id="{F1B6BBCE-647F-6A59-8FA0-65DED4C7D104}"/>
                  </a:ext>
                </a:extLst>
              </p:cNvPr>
              <p:cNvCxnSpPr>
                <a:cxnSpLocks/>
              </p:cNvCxnSpPr>
              <p:nvPr userDrawn="1"/>
            </p:nvCxnSpPr>
            <p:spPr>
              <a:xfrm flipH="1">
                <a:off x="3445670" y="6403109"/>
                <a:ext cx="180975" cy="0"/>
              </a:xfrm>
              <a:prstGeom prst="line">
                <a:avLst/>
              </a:prstGeom>
              <a:ln w="12700">
                <a:solidFill>
                  <a:schemeClr val="accent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7C3DB58B-F4FC-7770-A804-40EB9FA5C6D0}"/>
                  </a:ext>
                </a:extLst>
              </p:cNvPr>
              <p:cNvCxnSpPr>
                <a:cxnSpLocks/>
              </p:cNvCxnSpPr>
              <p:nvPr userDrawn="1"/>
            </p:nvCxnSpPr>
            <p:spPr>
              <a:xfrm flipH="1">
                <a:off x="8728551" y="6403109"/>
                <a:ext cx="180975" cy="0"/>
              </a:xfrm>
              <a:prstGeom prst="line">
                <a:avLst/>
              </a:prstGeom>
              <a:ln w="12700">
                <a:solidFill>
                  <a:schemeClr val="accent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24" name="组合 23">
              <a:extLst>
                <a:ext uri="{FF2B5EF4-FFF2-40B4-BE49-F238E27FC236}">
                  <a16:creationId xmlns:a16="http://schemas.microsoft.com/office/drawing/2014/main" id="{4C186079-F020-E078-2F46-C1FE214CB1BB}"/>
                </a:ext>
              </a:extLst>
            </p:cNvPr>
            <p:cNvGrpSpPr/>
            <p:nvPr userDrawn="1"/>
          </p:nvGrpSpPr>
          <p:grpSpPr>
            <a:xfrm>
              <a:off x="3773486" y="6203946"/>
              <a:ext cx="4766946" cy="452499"/>
              <a:chOff x="3721016" y="5441926"/>
              <a:chExt cx="5306957" cy="503759"/>
            </a:xfrm>
          </p:grpSpPr>
          <p:pic>
            <p:nvPicPr>
              <p:cNvPr id="25" name="图片 24">
                <a:extLst>
                  <a:ext uri="{FF2B5EF4-FFF2-40B4-BE49-F238E27FC236}">
                    <a16:creationId xmlns:a16="http://schemas.microsoft.com/office/drawing/2014/main" id="{9F136D46-85D6-8F6A-3F95-B5A59C9CEF87}"/>
                  </a:ext>
                </a:extLst>
              </p:cNvPr>
              <p:cNvPicPr>
                <a:picLocks noChangeAspect="1"/>
              </p:cNvPicPr>
              <p:nvPr/>
            </p:nvPicPr>
            <p:blipFill>
              <a:blip r:embed="rId2">
                <a:alphaModFix amt="25000"/>
                <a:extLst>
                  <a:ext uri="{28A0092B-C50C-407E-A947-70E740481C1C}">
                    <a14:useLocalDpi xmlns:a14="http://schemas.microsoft.com/office/drawing/2010/main" val="0"/>
                  </a:ext>
                </a:extLst>
              </a:blip>
              <a:stretch>
                <a:fillRect/>
              </a:stretch>
            </p:blipFill>
            <p:spPr>
              <a:xfrm>
                <a:off x="3721016" y="5441926"/>
                <a:ext cx="2459915" cy="503759"/>
              </a:xfrm>
              <a:prstGeom prst="rect">
                <a:avLst/>
              </a:prstGeom>
            </p:spPr>
          </p:pic>
          <p:pic>
            <p:nvPicPr>
              <p:cNvPr id="26" name="图片 25">
                <a:extLst>
                  <a:ext uri="{FF2B5EF4-FFF2-40B4-BE49-F238E27FC236}">
                    <a16:creationId xmlns:a16="http://schemas.microsoft.com/office/drawing/2014/main" id="{26B741A2-B2FE-214B-63B3-FF46F222FAEA}"/>
                  </a:ext>
                </a:extLst>
              </p:cNvPr>
              <p:cNvPicPr>
                <a:picLocks noChangeAspect="1"/>
              </p:cNvPicPr>
              <p:nvPr/>
            </p:nvPicPr>
            <p:blipFill>
              <a:blip r:embed="rId3">
                <a:alphaModFix amt="30000"/>
                <a:extLst>
                  <a:ext uri="{28A0092B-C50C-407E-A947-70E740481C1C}">
                    <a14:useLocalDpi xmlns:a14="http://schemas.microsoft.com/office/drawing/2010/main" val="0"/>
                  </a:ext>
                </a:extLst>
              </a:blip>
              <a:stretch>
                <a:fillRect/>
              </a:stretch>
            </p:blipFill>
            <p:spPr>
              <a:xfrm>
                <a:off x="6302928" y="5518467"/>
                <a:ext cx="2725045" cy="350676"/>
              </a:xfrm>
              <a:prstGeom prst="rect">
                <a:avLst/>
              </a:prstGeom>
            </p:spPr>
          </p:pic>
        </p:grpSp>
      </p:grpSp>
    </p:spTree>
    <p:extLst>
      <p:ext uri="{BB962C8B-B14F-4D97-AF65-F5344CB8AC3E}">
        <p14:creationId xmlns:p14="http://schemas.microsoft.com/office/powerpoint/2010/main" val="593444134"/>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467154-ADCE-6CAC-AA05-8CC58F2C082F}"/>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C202668E-E982-1D58-82BB-168D4931495B}"/>
              </a:ext>
            </a:extLst>
          </p:cNvPr>
          <p:cNvSpPr>
            <a:spLocks noGrp="1"/>
          </p:cNvSpPr>
          <p:nvPr>
            <p:ph type="title"/>
          </p:nvPr>
        </p:nvSpPr>
        <p:spPr/>
        <p:txBody>
          <a:bodyPr/>
          <a:lstStyle/>
          <a:p>
            <a:r>
              <a:rPr lang="zh-CN" altLang="en-US" dirty="0"/>
              <a:t>二、课中</a:t>
            </a:r>
          </a:p>
        </p:txBody>
      </p:sp>
      <p:sp>
        <p:nvSpPr>
          <p:cNvPr id="9" name="文本框 8">
            <a:extLst>
              <a:ext uri="{FF2B5EF4-FFF2-40B4-BE49-F238E27FC236}">
                <a16:creationId xmlns:a16="http://schemas.microsoft.com/office/drawing/2014/main" id="{7ECACB09-8F7D-1ED7-4F00-8F8315463A4B}"/>
              </a:ext>
            </a:extLst>
          </p:cNvPr>
          <p:cNvSpPr txBox="1"/>
          <p:nvPr/>
        </p:nvSpPr>
        <p:spPr>
          <a:xfrm>
            <a:off x="893320" y="2033101"/>
            <a:ext cx="10308079" cy="2928750"/>
          </a:xfrm>
          <a:prstGeom prst="rect">
            <a:avLst/>
          </a:prstGeom>
          <a:noFill/>
        </p:spPr>
        <p:txBody>
          <a:bodyPr wrap="square" rtlCol="0">
            <a:spAutoFit/>
          </a:bodyPr>
          <a:lstStyle/>
          <a:p>
            <a:pPr>
              <a:lnSpc>
                <a:spcPct val="130000"/>
              </a:lnSpc>
            </a:pPr>
            <a:r>
              <a:rPr lang="zh-CN" altLang="en-US" sz="2400" dirty="0">
                <a:latin typeface="+mn-ea"/>
              </a:rPr>
              <a:t>课堂可以用本子或者平板摘抄笔记以及相关不懂的知识点便于课后复习，如果说课堂在早八，建议前一天晚上有充足的睡眠，一定不要疲劳，因为数学是脑力工作，很容易犯困。</a:t>
            </a:r>
            <a:endParaRPr lang="en-US" altLang="zh-CN" sz="2400" dirty="0">
              <a:latin typeface="+mn-ea"/>
            </a:endParaRPr>
          </a:p>
          <a:p>
            <a:pPr>
              <a:lnSpc>
                <a:spcPct val="130000"/>
              </a:lnSpc>
            </a:pPr>
            <a:r>
              <a:rPr lang="zh-CN" altLang="en-US" sz="2400" dirty="0">
                <a:latin typeface="+mn-ea"/>
              </a:rPr>
              <a:t>注意理解课堂所举例子的内涵和外延，学会自己尝试理解高数中出现的概念</a:t>
            </a:r>
            <a:endParaRPr lang="en-US" altLang="zh-CN" sz="2400" dirty="0">
              <a:latin typeface="+mn-ea"/>
            </a:endParaRPr>
          </a:p>
          <a:p>
            <a:pPr>
              <a:lnSpc>
                <a:spcPct val="130000"/>
              </a:lnSpc>
            </a:pPr>
            <a:r>
              <a:rPr lang="zh-CN" altLang="en-US" sz="2400" dirty="0">
                <a:latin typeface="+mn-ea"/>
              </a:rPr>
              <a:t>比如：区分定积分和不定积分 区分高中函数和大学函数的概念</a:t>
            </a:r>
            <a:endParaRPr lang="en-US" altLang="zh-CN" sz="2400" dirty="0">
              <a:latin typeface="+mn-ea"/>
            </a:endParaRPr>
          </a:p>
          <a:p>
            <a:pPr>
              <a:lnSpc>
                <a:spcPct val="130000"/>
              </a:lnSpc>
            </a:pPr>
            <a:r>
              <a:rPr lang="zh-CN" altLang="en-US" sz="2400" dirty="0">
                <a:latin typeface="+mn-ea"/>
              </a:rPr>
              <a:t>摒弃高中思维，通过更高维度来理解高数</a:t>
            </a:r>
            <a:endParaRPr lang="en-US" altLang="zh-CN" sz="2400" dirty="0">
              <a:latin typeface="+mn-ea"/>
            </a:endParaRPr>
          </a:p>
        </p:txBody>
      </p:sp>
      <p:sp>
        <p:nvSpPr>
          <p:cNvPr id="20" name="矩形: 圆角 19">
            <a:extLst>
              <a:ext uri="{FF2B5EF4-FFF2-40B4-BE49-F238E27FC236}">
                <a16:creationId xmlns:a16="http://schemas.microsoft.com/office/drawing/2014/main" id="{87D03475-10C5-5831-48F3-A5166DDB989C}"/>
              </a:ext>
            </a:extLst>
          </p:cNvPr>
          <p:cNvSpPr/>
          <p:nvPr/>
        </p:nvSpPr>
        <p:spPr>
          <a:xfrm>
            <a:off x="666750" y="1130299"/>
            <a:ext cx="10858500" cy="5003801"/>
          </a:xfrm>
          <a:prstGeom prst="roundRect">
            <a:avLst>
              <a:gd name="adj" fmla="val 2224"/>
            </a:avLst>
          </a:prstGeom>
          <a:noFill/>
          <a:ln>
            <a:gradFill flip="none" rotWithShape="1">
              <a:gsLst>
                <a:gs pos="26000">
                  <a:schemeClr val="accent1">
                    <a:lumMod val="5000"/>
                    <a:lumOff val="95000"/>
                    <a:alpha val="0"/>
                  </a:schemeClr>
                </a:gs>
                <a:gs pos="100000">
                  <a:schemeClr val="accent1"/>
                </a:gs>
              </a:gsLst>
              <a:lin ang="189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63500" sx="102000" sy="102000" algn="ctr" rotWithShape="0">
                  <a:prstClr val="black">
                    <a:alpha val="40000"/>
                  </a:prstClr>
                </a:outerShdw>
              </a:effectLst>
            </a:endParaRPr>
          </a:p>
        </p:txBody>
      </p:sp>
    </p:spTree>
    <p:extLst>
      <p:ext uri="{BB962C8B-B14F-4D97-AF65-F5344CB8AC3E}">
        <p14:creationId xmlns:p14="http://schemas.microsoft.com/office/powerpoint/2010/main" val="40307138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1021F207-7191-A172-BBBF-3E7B361A25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2390" y="0"/>
            <a:ext cx="9094305" cy="6858000"/>
          </a:xfrm>
          <a:prstGeom prst="rect">
            <a:avLst/>
          </a:prstGeom>
        </p:spPr>
      </p:pic>
    </p:spTree>
    <p:extLst>
      <p:ext uri="{BB962C8B-B14F-4D97-AF65-F5344CB8AC3E}">
        <p14:creationId xmlns:p14="http://schemas.microsoft.com/office/powerpoint/2010/main" val="382903653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null,&quot;Name&quot;:&quot;正常&quot;,&quot;HeaderHeight&quot;:15.0,&quot;FooterHeight&quot;:9.0,&quot;SideMargin&quot;:5.5,&quot;TopMargin&quot;:0.0,&quot;BottomMargin&quot;:0.0,&quot;IntervalMargin&quot;:1.5,&quot;SettingType&quot;:&quot;System&quot;}"/>
</p:tagLst>
</file>

<file path=ppt/theme/theme1.xml><?xml version="1.0" encoding="utf-8"?>
<a:theme xmlns:a="http://schemas.openxmlformats.org/drawingml/2006/main" name="Office 主题​​">
  <a:themeElements>
    <a:clrScheme name="西大模板">
      <a:dk1>
        <a:srgbClr val="262626"/>
      </a:dk1>
      <a:lt1>
        <a:sysClr val="window" lastClr="FFFFFF"/>
      </a:lt1>
      <a:dk2>
        <a:srgbClr val="44546A"/>
      </a:dk2>
      <a:lt2>
        <a:srgbClr val="E7E6E6"/>
      </a:lt2>
      <a:accent1>
        <a:srgbClr val="034C9C"/>
      </a:accent1>
      <a:accent2>
        <a:srgbClr val="1373D3"/>
      </a:accent2>
      <a:accent3>
        <a:srgbClr val="65CFFF"/>
      </a:accent3>
      <a:accent4>
        <a:srgbClr val="D4D9DD"/>
      </a:accent4>
      <a:accent5>
        <a:srgbClr val="66BE96"/>
      </a:accent5>
      <a:accent6>
        <a:srgbClr val="104685"/>
      </a:accent6>
      <a:hlink>
        <a:srgbClr val="0563C1"/>
      </a:hlink>
      <a:folHlink>
        <a:srgbClr val="954F72"/>
      </a:folHlink>
    </a:clrScheme>
    <a:fontScheme name="西大模板">
      <a:majorFont>
        <a:latin typeface="Segoe UI Black"/>
        <a:ea typeface="方正大标宋简体"/>
        <a:cs typeface=""/>
      </a:majorFont>
      <a:minorFont>
        <a:latin typeface="Segoe UI Light"/>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dirty="0">
            <a:latin typeface="+mn-ea"/>
            <a:ea typeface="+mn-ea"/>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版式1">
  <a:themeElements>
    <a:clrScheme name="西大模板">
      <a:dk1>
        <a:srgbClr val="262626"/>
      </a:dk1>
      <a:lt1>
        <a:sysClr val="window" lastClr="FFFFFF"/>
      </a:lt1>
      <a:dk2>
        <a:srgbClr val="44546A"/>
      </a:dk2>
      <a:lt2>
        <a:srgbClr val="E7E6E6"/>
      </a:lt2>
      <a:accent1>
        <a:srgbClr val="034C9C"/>
      </a:accent1>
      <a:accent2>
        <a:srgbClr val="1373D3"/>
      </a:accent2>
      <a:accent3>
        <a:srgbClr val="65CFFF"/>
      </a:accent3>
      <a:accent4>
        <a:srgbClr val="D4D9DD"/>
      </a:accent4>
      <a:accent5>
        <a:srgbClr val="66BE96"/>
      </a:accent5>
      <a:accent6>
        <a:srgbClr val="104685"/>
      </a:accent6>
      <a:hlink>
        <a:srgbClr val="0563C1"/>
      </a:hlink>
      <a:folHlink>
        <a:srgbClr val="954F72"/>
      </a:folHlink>
    </a:clrScheme>
    <a:fontScheme name="西大模板">
      <a:majorFont>
        <a:latin typeface="Segoe UI Black"/>
        <a:ea typeface="方正大标宋简体"/>
        <a:cs typeface=""/>
      </a:majorFont>
      <a:minorFont>
        <a:latin typeface="Segoe UI Light"/>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版式2">
  <a:themeElements>
    <a:clrScheme name="西大模板">
      <a:dk1>
        <a:srgbClr val="262626"/>
      </a:dk1>
      <a:lt1>
        <a:sysClr val="window" lastClr="FFFFFF"/>
      </a:lt1>
      <a:dk2>
        <a:srgbClr val="44546A"/>
      </a:dk2>
      <a:lt2>
        <a:srgbClr val="E7E6E6"/>
      </a:lt2>
      <a:accent1>
        <a:srgbClr val="034C9C"/>
      </a:accent1>
      <a:accent2>
        <a:srgbClr val="1373D3"/>
      </a:accent2>
      <a:accent3>
        <a:srgbClr val="65CFFF"/>
      </a:accent3>
      <a:accent4>
        <a:srgbClr val="D4D9DD"/>
      </a:accent4>
      <a:accent5>
        <a:srgbClr val="66BE96"/>
      </a:accent5>
      <a:accent6>
        <a:srgbClr val="104685"/>
      </a:accent6>
      <a:hlink>
        <a:srgbClr val="0563C1"/>
      </a:hlink>
      <a:folHlink>
        <a:srgbClr val="954F72"/>
      </a:folHlink>
    </a:clrScheme>
    <a:fontScheme name="西大模板">
      <a:majorFont>
        <a:latin typeface="Segoe UI Black"/>
        <a:ea typeface="方正大标宋简体"/>
        <a:cs typeface=""/>
      </a:majorFont>
      <a:minorFont>
        <a:latin typeface="Segoe UI Light"/>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版式3">
  <a:themeElements>
    <a:clrScheme name="西大模板">
      <a:dk1>
        <a:srgbClr val="262626"/>
      </a:dk1>
      <a:lt1>
        <a:sysClr val="window" lastClr="FFFFFF"/>
      </a:lt1>
      <a:dk2>
        <a:srgbClr val="44546A"/>
      </a:dk2>
      <a:lt2>
        <a:srgbClr val="E7E6E6"/>
      </a:lt2>
      <a:accent1>
        <a:srgbClr val="034C9C"/>
      </a:accent1>
      <a:accent2>
        <a:srgbClr val="1373D3"/>
      </a:accent2>
      <a:accent3>
        <a:srgbClr val="65CFFF"/>
      </a:accent3>
      <a:accent4>
        <a:srgbClr val="D4D9DD"/>
      </a:accent4>
      <a:accent5>
        <a:srgbClr val="66BE96"/>
      </a:accent5>
      <a:accent6>
        <a:srgbClr val="104685"/>
      </a:accent6>
      <a:hlink>
        <a:srgbClr val="0563C1"/>
      </a:hlink>
      <a:folHlink>
        <a:srgbClr val="954F72"/>
      </a:folHlink>
    </a:clrScheme>
    <a:fontScheme name="西大模板">
      <a:majorFont>
        <a:latin typeface="Segoe UI Black"/>
        <a:ea typeface="方正大标宋简体"/>
        <a:cs typeface=""/>
      </a:majorFont>
      <a:minorFont>
        <a:latin typeface="Segoe UI Light"/>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2402</TotalTime>
  <Words>1076</Words>
  <Application>Microsoft Office PowerPoint</Application>
  <PresentationFormat>宽屏</PresentationFormat>
  <Paragraphs>81</Paragraphs>
  <Slides>20</Slides>
  <Notes>0</Notes>
  <HiddenSlides>0</HiddenSlides>
  <MMClips>0</MMClips>
  <ScaleCrop>false</ScaleCrop>
  <HeadingPairs>
    <vt:vector size="6" baseType="variant">
      <vt:variant>
        <vt:lpstr>已用的字体</vt:lpstr>
      </vt:variant>
      <vt:variant>
        <vt:i4>7</vt:i4>
      </vt:variant>
      <vt:variant>
        <vt:lpstr>主题</vt:lpstr>
      </vt:variant>
      <vt:variant>
        <vt:i4>4</vt:i4>
      </vt:variant>
      <vt:variant>
        <vt:lpstr>幻灯片标题</vt:lpstr>
      </vt:variant>
      <vt:variant>
        <vt:i4>20</vt:i4>
      </vt:variant>
    </vt:vector>
  </HeadingPairs>
  <TitlesOfParts>
    <vt:vector size="31" baseType="lpstr">
      <vt:lpstr>Segoe UI Light</vt:lpstr>
      <vt:lpstr>Arial</vt:lpstr>
      <vt:lpstr>Segoe UI</vt:lpstr>
      <vt:lpstr>等线</vt:lpstr>
      <vt:lpstr>方正大标宋简体</vt:lpstr>
      <vt:lpstr>微软雅黑 Light</vt:lpstr>
      <vt:lpstr>Times New Roman</vt:lpstr>
      <vt:lpstr>Office 主题​​</vt:lpstr>
      <vt:lpstr>版式1</vt:lpstr>
      <vt:lpstr>版式2</vt:lpstr>
      <vt:lpstr>版式3</vt:lpstr>
      <vt:lpstr>学业帮扶加油站                               ——高等数学</vt:lpstr>
      <vt:lpstr>PowerPoint 演示文稿</vt:lpstr>
      <vt:lpstr>课程性质</vt:lpstr>
      <vt:lpstr>课程的性质、目的和任务：</vt:lpstr>
      <vt:lpstr>学习方法</vt:lpstr>
      <vt:lpstr>四个维度的学习技巧和方法</vt:lpstr>
      <vt:lpstr>一、提前预习</vt:lpstr>
      <vt:lpstr>二、课中</vt:lpstr>
      <vt:lpstr>PowerPoint 演示文稿</vt:lpstr>
      <vt:lpstr>PowerPoint 演示文稿</vt:lpstr>
      <vt:lpstr>PowerPoint 演示文稿</vt:lpstr>
      <vt:lpstr>三、课后</vt:lpstr>
      <vt:lpstr>四、复习</vt:lpstr>
      <vt:lpstr>调整心态</vt:lpstr>
      <vt:lpstr>懂得取舍</vt:lpstr>
      <vt:lpstr>学会提问和自我消化</vt:lpstr>
      <vt:lpstr>总结和提问</vt:lpstr>
      <vt:lpstr>总结</vt:lpstr>
      <vt:lpstr>问题解答</vt:lpstr>
      <vt:lpstr>敢为人先 勇毅前行</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陶丽华</dc:creator>
  <cp:lastModifiedBy>兴亮 汪</cp:lastModifiedBy>
  <cp:revision>171</cp:revision>
  <dcterms:created xsi:type="dcterms:W3CDTF">2019-04-19T02:13:52Z</dcterms:created>
  <dcterms:modified xsi:type="dcterms:W3CDTF">2024-11-08T02:07:58Z</dcterms:modified>
</cp:coreProperties>
</file>

<file path=docProps/thumbnail.jpeg>
</file>